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notesMasterIdLst>
    <p:notesMasterId r:id="rId64"/>
  </p:notesMasterIdLst>
  <p:sldIdLst>
    <p:sldId id="256" r:id="rId2"/>
    <p:sldId id="1129" r:id="rId3"/>
    <p:sldId id="1316" r:id="rId4"/>
    <p:sldId id="1286" r:id="rId5"/>
    <p:sldId id="1301" r:id="rId6"/>
    <p:sldId id="1358" r:id="rId7"/>
    <p:sldId id="1317" r:id="rId8"/>
    <p:sldId id="1342" r:id="rId9"/>
    <p:sldId id="1343" r:id="rId10"/>
    <p:sldId id="1344" r:id="rId11"/>
    <p:sldId id="1352" r:id="rId12"/>
    <p:sldId id="1345" r:id="rId13"/>
    <p:sldId id="1353" r:id="rId14"/>
    <p:sldId id="1346" r:id="rId15"/>
    <p:sldId id="1355" r:id="rId16"/>
    <p:sldId id="1356" r:id="rId17"/>
    <p:sldId id="1357" r:id="rId18"/>
    <p:sldId id="1318" r:id="rId19"/>
    <p:sldId id="1324" r:id="rId20"/>
    <p:sldId id="1322" r:id="rId21"/>
    <p:sldId id="1323" r:id="rId22"/>
    <p:sldId id="1339" r:id="rId23"/>
    <p:sldId id="1340" r:id="rId24"/>
    <p:sldId id="1341" r:id="rId25"/>
    <p:sldId id="1378" r:id="rId26"/>
    <p:sldId id="1359" r:id="rId27"/>
    <p:sldId id="292" r:id="rId28"/>
    <p:sldId id="1335" r:id="rId29"/>
    <p:sldId id="258" r:id="rId30"/>
    <p:sldId id="1367" r:id="rId31"/>
    <p:sldId id="1366" r:id="rId32"/>
    <p:sldId id="1348" r:id="rId33"/>
    <p:sldId id="1351" r:id="rId34"/>
    <p:sldId id="1368" r:id="rId35"/>
    <p:sldId id="1377" r:id="rId36"/>
    <p:sldId id="1376" r:id="rId37"/>
    <p:sldId id="1361" r:id="rId38"/>
    <p:sldId id="1350" r:id="rId39"/>
    <p:sldId id="1337" r:id="rId40"/>
    <p:sldId id="1290" r:id="rId41"/>
    <p:sldId id="1362" r:id="rId42"/>
    <p:sldId id="1369" r:id="rId43"/>
    <p:sldId id="1292" r:id="rId44"/>
    <p:sldId id="1363" r:id="rId45"/>
    <p:sldId id="1370" r:id="rId46"/>
    <p:sldId id="1294" r:id="rId47"/>
    <p:sldId id="1295" r:id="rId48"/>
    <p:sldId id="1371" r:id="rId49"/>
    <p:sldId id="1296" r:id="rId50"/>
    <p:sldId id="1364" r:id="rId51"/>
    <p:sldId id="1372" r:id="rId52"/>
    <p:sldId id="1375" r:id="rId53"/>
    <p:sldId id="1298" r:id="rId54"/>
    <p:sldId id="1365" r:id="rId55"/>
    <p:sldId id="1373" r:id="rId56"/>
    <p:sldId id="1374" r:id="rId57"/>
    <p:sldId id="1300" r:id="rId58"/>
    <p:sldId id="1330" r:id="rId59"/>
    <p:sldId id="1319" r:id="rId60"/>
    <p:sldId id="1320" r:id="rId61"/>
    <p:sldId id="1314" r:id="rId62"/>
    <p:sldId id="1315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FF"/>
    <a:srgbClr val="000066"/>
    <a:srgbClr val="FF3300"/>
    <a:srgbClr val="0000CC"/>
    <a:srgbClr val="FFFFCC"/>
    <a:srgbClr val="FF6600"/>
    <a:srgbClr val="FFFF00"/>
    <a:srgbClr val="FFFF99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61" autoAdjust="0"/>
    <p:restoredTop sz="95401" autoAdjust="0"/>
  </p:normalViewPr>
  <p:slideViewPr>
    <p:cSldViewPr snapToGrid="0">
      <p:cViewPr varScale="1">
        <p:scale>
          <a:sx n="86" d="100"/>
          <a:sy n="86" d="100"/>
        </p:scale>
        <p:origin x="936" y="96"/>
      </p:cViewPr>
      <p:guideLst/>
    </p:cSldViewPr>
  </p:slideViewPr>
  <p:outlineViewPr>
    <p:cViewPr>
      <p:scale>
        <a:sx n="33" d="100"/>
        <a:sy n="33" d="100"/>
      </p:scale>
      <p:origin x="0" y="-2192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0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106&#26222;&#29289;&#23526;&#39511;&#23460;\00%20&#26222;&#29289;&#23526;&#39511;&#23460;\01&#23526;&#39511;\01%20&#23526;&#39511;&#25945;&#26448;\25%20&#38450;&#30123;&#23526;&#39511;\&#38651;&#23416;\RLC&#23526;&#39511;&#25976;&#25818;-0417-&#25972;&#29702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PLAB5\Downloads\RLC&#23526;&#39511;&#25976;&#25818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F:\106&#26222;&#29289;&#23526;&#39511;&#23460;\00%20&#26222;&#29289;&#23526;&#39511;&#23460;\01&#23526;&#39511;\01%20&#23526;&#39511;&#25945;&#26448;\25%20&#38450;&#30123;&#23526;&#39511;\&#38651;&#23416;\RLC&#23526;&#39511;&#25976;&#25818;-0417-&#25972;&#29702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F:\106&#26222;&#29289;&#23526;&#39511;&#23460;\00%20&#26222;&#29289;&#23526;&#39511;&#23460;\01&#23526;&#39511;\01%20&#23526;&#39511;&#25945;&#26448;\25%20&#38450;&#30123;&#23526;&#39511;\&#38651;&#23416;\RLC&#23526;&#39511;&#25976;&#25818;-0417-&#25972;&#29702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F:\106&#26222;&#29289;&#23526;&#39511;&#23460;\00%20&#26222;&#29289;&#23526;&#39511;&#23460;\01&#23526;&#39511;\RLC&#23526;&#39511;&#25976;&#25818;-yu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F:\106&#26222;&#29289;&#23526;&#39511;&#23460;\00%20&#26222;&#29289;&#23526;&#39511;&#23460;\01&#23526;&#39511;\RLC&#23526;&#39511;&#25976;&#25818;-yu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400525587368305"/>
          <c:y val="5.131195462573436E-2"/>
          <c:w val="0.78080540772764662"/>
          <c:h val="0.71890004955715114"/>
        </c:manualLayout>
      </c:layout>
      <c:scatterChart>
        <c:scatterStyle val="smoothMarker"/>
        <c:varyColors val="0"/>
        <c:ser>
          <c:idx val="0"/>
          <c:order val="1"/>
          <c:tx>
            <c:v>輸出波形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RC串100u!$B$4:$B$442</c:f>
              <c:numCache>
                <c:formatCode>General</c:formatCode>
                <c:ptCount val="439"/>
                <c:pt idx="0">
                  <c:v>1.4840000000000001E-3</c:v>
                </c:pt>
                <c:pt idx="1">
                  <c:v>2.1879999999999998E-3</c:v>
                </c:pt>
                <c:pt idx="2">
                  <c:v>2.8839999999999998E-3</c:v>
                </c:pt>
                <c:pt idx="3">
                  <c:v>3.5799999999999998E-3</c:v>
                </c:pt>
                <c:pt idx="4">
                  <c:v>4.2719999999999998E-3</c:v>
                </c:pt>
                <c:pt idx="5">
                  <c:v>4.9519999999999998E-3</c:v>
                </c:pt>
                <c:pt idx="6">
                  <c:v>5.6319999999999999E-3</c:v>
                </c:pt>
                <c:pt idx="7">
                  <c:v>6.3119999999999999E-3</c:v>
                </c:pt>
                <c:pt idx="8">
                  <c:v>6.9800000000000001E-3</c:v>
                </c:pt>
                <c:pt idx="9">
                  <c:v>7.6680000000000003E-3</c:v>
                </c:pt>
                <c:pt idx="10">
                  <c:v>8.352E-3</c:v>
                </c:pt>
                <c:pt idx="11">
                  <c:v>9.0360000000000006E-3</c:v>
                </c:pt>
                <c:pt idx="12">
                  <c:v>9.7280000000000005E-3</c:v>
                </c:pt>
                <c:pt idx="13">
                  <c:v>1.0423999999999999E-2</c:v>
                </c:pt>
                <c:pt idx="14">
                  <c:v>1.11E-2</c:v>
                </c:pt>
                <c:pt idx="15">
                  <c:v>1.18E-2</c:v>
                </c:pt>
                <c:pt idx="16">
                  <c:v>1.2496E-2</c:v>
                </c:pt>
                <c:pt idx="17">
                  <c:v>1.3184E-2</c:v>
                </c:pt>
                <c:pt idx="18">
                  <c:v>1.3872000000000001E-2</c:v>
                </c:pt>
                <c:pt idx="19">
                  <c:v>1.4555999999999999E-2</c:v>
                </c:pt>
                <c:pt idx="20">
                  <c:v>1.5247999999999999E-2</c:v>
                </c:pt>
                <c:pt idx="21">
                  <c:v>1.5939999999999999E-2</c:v>
                </c:pt>
                <c:pt idx="22">
                  <c:v>1.6639999999999999E-2</c:v>
                </c:pt>
                <c:pt idx="23">
                  <c:v>1.7319999999999999E-2</c:v>
                </c:pt>
                <c:pt idx="24">
                  <c:v>1.8003999999999999E-2</c:v>
                </c:pt>
                <c:pt idx="25">
                  <c:v>1.8692E-2</c:v>
                </c:pt>
                <c:pt idx="26">
                  <c:v>1.9376000000000001E-2</c:v>
                </c:pt>
                <c:pt idx="27">
                  <c:v>2.0063999999999999E-2</c:v>
                </c:pt>
                <c:pt idx="28">
                  <c:v>2.0756E-2</c:v>
                </c:pt>
                <c:pt idx="29">
                  <c:v>2.1444000000000001E-2</c:v>
                </c:pt>
                <c:pt idx="30">
                  <c:v>2.2131999999999999E-2</c:v>
                </c:pt>
                <c:pt idx="31">
                  <c:v>2.2824000000000001E-2</c:v>
                </c:pt>
                <c:pt idx="32">
                  <c:v>2.3512000000000002E-2</c:v>
                </c:pt>
                <c:pt idx="33">
                  <c:v>2.4204E-2</c:v>
                </c:pt>
                <c:pt idx="34">
                  <c:v>2.4908E-2</c:v>
                </c:pt>
                <c:pt idx="35">
                  <c:v>2.5611999999999999E-2</c:v>
                </c:pt>
                <c:pt idx="36">
                  <c:v>2.6311999999999999E-2</c:v>
                </c:pt>
                <c:pt idx="37">
                  <c:v>2.7015999999999998E-2</c:v>
                </c:pt>
                <c:pt idx="38">
                  <c:v>2.7720000000000002E-2</c:v>
                </c:pt>
                <c:pt idx="39">
                  <c:v>2.8420000000000001E-2</c:v>
                </c:pt>
                <c:pt idx="40">
                  <c:v>2.912E-2</c:v>
                </c:pt>
                <c:pt idx="41">
                  <c:v>2.9824E-2</c:v>
                </c:pt>
                <c:pt idx="42">
                  <c:v>3.0519999999999999E-2</c:v>
                </c:pt>
                <c:pt idx="43">
                  <c:v>3.1223999999999998E-2</c:v>
                </c:pt>
                <c:pt idx="44">
                  <c:v>3.1924000000000001E-2</c:v>
                </c:pt>
                <c:pt idx="45">
                  <c:v>3.2615999999999999E-2</c:v>
                </c:pt>
                <c:pt idx="46">
                  <c:v>3.3320000000000002E-2</c:v>
                </c:pt>
                <c:pt idx="47">
                  <c:v>3.4023999999999999E-2</c:v>
                </c:pt>
                <c:pt idx="48">
                  <c:v>3.4715999999999997E-2</c:v>
                </c:pt>
                <c:pt idx="49">
                  <c:v>3.5416000000000003E-2</c:v>
                </c:pt>
                <c:pt idx="50">
                  <c:v>3.6116000000000002E-2</c:v>
                </c:pt>
                <c:pt idx="51">
                  <c:v>3.6816000000000002E-2</c:v>
                </c:pt>
                <c:pt idx="52">
                  <c:v>3.7524000000000002E-2</c:v>
                </c:pt>
                <c:pt idx="53">
                  <c:v>3.8232000000000002E-2</c:v>
                </c:pt>
                <c:pt idx="54">
                  <c:v>3.8935999999999998E-2</c:v>
                </c:pt>
                <c:pt idx="55">
                  <c:v>3.9640000000000002E-2</c:v>
                </c:pt>
                <c:pt idx="56">
                  <c:v>4.0351999999999999E-2</c:v>
                </c:pt>
                <c:pt idx="57">
                  <c:v>4.1059999999999999E-2</c:v>
                </c:pt>
                <c:pt idx="58">
                  <c:v>4.1756000000000001E-2</c:v>
                </c:pt>
                <c:pt idx="59">
                  <c:v>4.2456000000000001E-2</c:v>
                </c:pt>
                <c:pt idx="60">
                  <c:v>4.3156E-2</c:v>
                </c:pt>
                <c:pt idx="61">
                  <c:v>4.3855999999999999E-2</c:v>
                </c:pt>
                <c:pt idx="62">
                  <c:v>4.4563999999999999E-2</c:v>
                </c:pt>
                <c:pt idx="63">
                  <c:v>4.5268000000000003E-2</c:v>
                </c:pt>
                <c:pt idx="64">
                  <c:v>4.5960000000000001E-2</c:v>
                </c:pt>
                <c:pt idx="65">
                  <c:v>4.6648000000000002E-2</c:v>
                </c:pt>
                <c:pt idx="66">
                  <c:v>4.7343999999999997E-2</c:v>
                </c:pt>
                <c:pt idx="67">
                  <c:v>4.8028000000000001E-2</c:v>
                </c:pt>
                <c:pt idx="68">
                  <c:v>4.8716000000000002E-2</c:v>
                </c:pt>
                <c:pt idx="69">
                  <c:v>4.9404000000000003E-2</c:v>
                </c:pt>
                <c:pt idx="70">
                  <c:v>5.0091999999999998E-2</c:v>
                </c:pt>
                <c:pt idx="71">
                  <c:v>5.0776000000000002E-2</c:v>
                </c:pt>
                <c:pt idx="72">
                  <c:v>5.1468E-2</c:v>
                </c:pt>
                <c:pt idx="73">
                  <c:v>5.2156000000000001E-2</c:v>
                </c:pt>
                <c:pt idx="74">
                  <c:v>5.2844000000000002E-2</c:v>
                </c:pt>
                <c:pt idx="75">
                  <c:v>5.3527999999999999E-2</c:v>
                </c:pt>
                <c:pt idx="76">
                  <c:v>5.4212000000000003E-2</c:v>
                </c:pt>
                <c:pt idx="77">
                  <c:v>5.4896E-2</c:v>
                </c:pt>
                <c:pt idx="78">
                  <c:v>5.5584000000000001E-2</c:v>
                </c:pt>
                <c:pt idx="79">
                  <c:v>5.6272000000000003E-2</c:v>
                </c:pt>
                <c:pt idx="80">
                  <c:v>5.6956E-2</c:v>
                </c:pt>
                <c:pt idx="81">
                  <c:v>5.7655999999999999E-2</c:v>
                </c:pt>
                <c:pt idx="82">
                  <c:v>5.8340000000000003E-2</c:v>
                </c:pt>
                <c:pt idx="83">
                  <c:v>5.9032000000000001E-2</c:v>
                </c:pt>
                <c:pt idx="84">
                  <c:v>5.9723999999999999E-2</c:v>
                </c:pt>
                <c:pt idx="85">
                  <c:v>6.0415999999999997E-2</c:v>
                </c:pt>
                <c:pt idx="86">
                  <c:v>6.1112E-2</c:v>
                </c:pt>
                <c:pt idx="87">
                  <c:v>6.1792E-2</c:v>
                </c:pt>
                <c:pt idx="88">
                  <c:v>6.2488000000000002E-2</c:v>
                </c:pt>
                <c:pt idx="89">
                  <c:v>6.318E-2</c:v>
                </c:pt>
                <c:pt idx="90">
                  <c:v>6.3883999999999996E-2</c:v>
                </c:pt>
                <c:pt idx="91">
                  <c:v>6.4591999999999997E-2</c:v>
                </c:pt>
                <c:pt idx="92">
                  <c:v>6.5292000000000003E-2</c:v>
                </c:pt>
                <c:pt idx="93">
                  <c:v>6.5995999999999999E-2</c:v>
                </c:pt>
                <c:pt idx="94">
                  <c:v>6.6703999999999999E-2</c:v>
                </c:pt>
                <c:pt idx="95">
                  <c:v>6.7404000000000006E-2</c:v>
                </c:pt>
                <c:pt idx="96">
                  <c:v>6.8115999999999996E-2</c:v>
                </c:pt>
                <c:pt idx="97">
                  <c:v>6.8820000000000006E-2</c:v>
                </c:pt>
                <c:pt idx="98">
                  <c:v>6.9528000000000006E-2</c:v>
                </c:pt>
                <c:pt idx="99">
                  <c:v>7.0227999999999999E-2</c:v>
                </c:pt>
                <c:pt idx="100">
                  <c:v>7.0924000000000001E-2</c:v>
                </c:pt>
                <c:pt idx="101">
                  <c:v>7.1623999999999993E-2</c:v>
                </c:pt>
                <c:pt idx="102">
                  <c:v>7.2319999999999995E-2</c:v>
                </c:pt>
                <c:pt idx="103">
                  <c:v>7.3024000000000006E-2</c:v>
                </c:pt>
                <c:pt idx="104">
                  <c:v>7.3723999999999998E-2</c:v>
                </c:pt>
                <c:pt idx="105">
                  <c:v>7.442E-2</c:v>
                </c:pt>
                <c:pt idx="106">
                  <c:v>7.5123999999999996E-2</c:v>
                </c:pt>
                <c:pt idx="107">
                  <c:v>7.5828000000000007E-2</c:v>
                </c:pt>
                <c:pt idx="108">
                  <c:v>7.6536000000000007E-2</c:v>
                </c:pt>
                <c:pt idx="109">
                  <c:v>7.7247999999999997E-2</c:v>
                </c:pt>
                <c:pt idx="110">
                  <c:v>7.7955999999999998E-2</c:v>
                </c:pt>
                <c:pt idx="111">
                  <c:v>7.8668000000000002E-2</c:v>
                </c:pt>
                <c:pt idx="112">
                  <c:v>7.9380000000000006E-2</c:v>
                </c:pt>
                <c:pt idx="113">
                  <c:v>8.0103999999999995E-2</c:v>
                </c:pt>
                <c:pt idx="114">
                  <c:v>8.0804000000000001E-2</c:v>
                </c:pt>
                <c:pt idx="115">
                  <c:v>8.1507999999999997E-2</c:v>
                </c:pt>
                <c:pt idx="116">
                  <c:v>8.2215999999999997E-2</c:v>
                </c:pt>
                <c:pt idx="117">
                  <c:v>8.2912E-2</c:v>
                </c:pt>
                <c:pt idx="118">
                  <c:v>8.3615999999999996E-2</c:v>
                </c:pt>
                <c:pt idx="119">
                  <c:v>8.4316000000000002E-2</c:v>
                </c:pt>
                <c:pt idx="120">
                  <c:v>8.5028000000000006E-2</c:v>
                </c:pt>
                <c:pt idx="121">
                  <c:v>8.5720000000000005E-2</c:v>
                </c:pt>
                <c:pt idx="122">
                  <c:v>8.6419999999999997E-2</c:v>
                </c:pt>
                <c:pt idx="123">
                  <c:v>8.7111999999999995E-2</c:v>
                </c:pt>
                <c:pt idx="124">
                  <c:v>8.7800000000000003E-2</c:v>
                </c:pt>
                <c:pt idx="125">
                  <c:v>8.8499999999999995E-2</c:v>
                </c:pt>
                <c:pt idx="126">
                  <c:v>8.9204000000000006E-2</c:v>
                </c:pt>
                <c:pt idx="127">
                  <c:v>8.9887999999999996E-2</c:v>
                </c:pt>
                <c:pt idx="128">
                  <c:v>9.0588000000000002E-2</c:v>
                </c:pt>
                <c:pt idx="129">
                  <c:v>9.1287999999999994E-2</c:v>
                </c:pt>
                <c:pt idx="130">
                  <c:v>9.1976000000000002E-2</c:v>
                </c:pt>
                <c:pt idx="131">
                  <c:v>9.2668E-2</c:v>
                </c:pt>
                <c:pt idx="132">
                  <c:v>9.3368000000000007E-2</c:v>
                </c:pt>
                <c:pt idx="133">
                  <c:v>9.4060000000000005E-2</c:v>
                </c:pt>
                <c:pt idx="134">
                  <c:v>9.4759999999999997E-2</c:v>
                </c:pt>
                <c:pt idx="135">
                  <c:v>9.5451999999999995E-2</c:v>
                </c:pt>
                <c:pt idx="136">
                  <c:v>9.6143999999999993E-2</c:v>
                </c:pt>
                <c:pt idx="137">
                  <c:v>9.6836000000000005E-2</c:v>
                </c:pt>
                <c:pt idx="138">
                  <c:v>9.7535999999999998E-2</c:v>
                </c:pt>
                <c:pt idx="139">
                  <c:v>9.8224000000000006E-2</c:v>
                </c:pt>
                <c:pt idx="140">
                  <c:v>9.8912E-2</c:v>
                </c:pt>
                <c:pt idx="141">
                  <c:v>9.9603999999999998E-2</c:v>
                </c:pt>
                <c:pt idx="142">
                  <c:v>0.100296</c:v>
                </c:pt>
                <c:pt idx="143">
                  <c:v>0.10098799999999999</c:v>
                </c:pt>
                <c:pt idx="144">
                  <c:v>0.101688</c:v>
                </c:pt>
                <c:pt idx="145">
                  <c:v>0.102372</c:v>
                </c:pt>
                <c:pt idx="146">
                  <c:v>0.10306</c:v>
                </c:pt>
                <c:pt idx="147">
                  <c:v>0.103764</c:v>
                </c:pt>
                <c:pt idx="148">
                  <c:v>0.104472</c:v>
                </c:pt>
                <c:pt idx="149">
                  <c:v>0.105168</c:v>
                </c:pt>
                <c:pt idx="150">
                  <c:v>0.105868</c:v>
                </c:pt>
                <c:pt idx="151">
                  <c:v>0.10657999999999999</c:v>
                </c:pt>
                <c:pt idx="152">
                  <c:v>0.10728799999999999</c:v>
                </c:pt>
                <c:pt idx="153">
                  <c:v>0.108</c:v>
                </c:pt>
                <c:pt idx="154">
                  <c:v>0.108704</c:v>
                </c:pt>
                <c:pt idx="155">
                  <c:v>0.1094</c:v>
                </c:pt>
                <c:pt idx="156">
                  <c:v>0.110108</c:v>
                </c:pt>
                <c:pt idx="157">
                  <c:v>0.110808</c:v>
                </c:pt>
                <c:pt idx="158">
                  <c:v>0.111512</c:v>
                </c:pt>
                <c:pt idx="159">
                  <c:v>0.112208</c:v>
                </c:pt>
                <c:pt idx="160">
                  <c:v>0.11290799999999999</c:v>
                </c:pt>
                <c:pt idx="161">
                  <c:v>0.11361599999999999</c:v>
                </c:pt>
                <c:pt idx="162">
                  <c:v>0.114312</c:v>
                </c:pt>
                <c:pt idx="163">
                  <c:v>0.11501599999999999</c:v>
                </c:pt>
                <c:pt idx="164">
                  <c:v>0.11570800000000001</c:v>
                </c:pt>
                <c:pt idx="165">
                  <c:v>0.11642</c:v>
                </c:pt>
                <c:pt idx="166">
                  <c:v>0.11712400000000001</c:v>
                </c:pt>
                <c:pt idx="167">
                  <c:v>0.11784</c:v>
                </c:pt>
                <c:pt idx="168">
                  <c:v>0.118544</c:v>
                </c:pt>
                <c:pt idx="169">
                  <c:v>0.119252</c:v>
                </c:pt>
                <c:pt idx="170">
                  <c:v>0.119964</c:v>
                </c:pt>
                <c:pt idx="171">
                  <c:v>0.12067600000000001</c:v>
                </c:pt>
                <c:pt idx="172">
                  <c:v>0.121396</c:v>
                </c:pt>
                <c:pt idx="173">
                  <c:v>0.122104</c:v>
                </c:pt>
                <c:pt idx="174">
                  <c:v>0.122796</c:v>
                </c:pt>
                <c:pt idx="175">
                  <c:v>0.123504</c:v>
                </c:pt>
                <c:pt idx="176">
                  <c:v>0.12420399999999999</c:v>
                </c:pt>
                <c:pt idx="177">
                  <c:v>0.124904</c:v>
                </c:pt>
                <c:pt idx="178">
                  <c:v>0.12559999999999999</c:v>
                </c:pt>
                <c:pt idx="179">
                  <c:v>0.126304</c:v>
                </c:pt>
                <c:pt idx="180">
                  <c:v>0.12699199999999999</c:v>
                </c:pt>
                <c:pt idx="181">
                  <c:v>0.12768399999999999</c:v>
                </c:pt>
                <c:pt idx="182">
                  <c:v>0.12837999999999999</c:v>
                </c:pt>
                <c:pt idx="183">
                  <c:v>0.12908</c:v>
                </c:pt>
                <c:pt idx="184">
                  <c:v>0.129772</c:v>
                </c:pt>
                <c:pt idx="185">
                  <c:v>0.130468</c:v>
                </c:pt>
                <c:pt idx="186">
                  <c:v>0.131164</c:v>
                </c:pt>
                <c:pt idx="187">
                  <c:v>0.131852</c:v>
                </c:pt>
                <c:pt idx="188">
                  <c:v>0.13253599999999999</c:v>
                </c:pt>
                <c:pt idx="189">
                  <c:v>0.13322800000000001</c:v>
                </c:pt>
                <c:pt idx="190">
                  <c:v>0.133912</c:v>
                </c:pt>
                <c:pt idx="191">
                  <c:v>0.134604</c:v>
                </c:pt>
                <c:pt idx="192">
                  <c:v>0.135296</c:v>
                </c:pt>
                <c:pt idx="193">
                  <c:v>0.135988</c:v>
                </c:pt>
                <c:pt idx="194">
                  <c:v>0.13668</c:v>
                </c:pt>
                <c:pt idx="195">
                  <c:v>0.13737199999999999</c:v>
                </c:pt>
                <c:pt idx="196">
                  <c:v>0.13805200000000001</c:v>
                </c:pt>
                <c:pt idx="197">
                  <c:v>0.13874400000000001</c:v>
                </c:pt>
                <c:pt idx="198">
                  <c:v>0.13944000000000001</c:v>
                </c:pt>
                <c:pt idx="199">
                  <c:v>0.140124</c:v>
                </c:pt>
                <c:pt idx="200">
                  <c:v>0.14082</c:v>
                </c:pt>
                <c:pt idx="201">
                  <c:v>0.141516</c:v>
                </c:pt>
                <c:pt idx="202">
                  <c:v>0.14219200000000001</c:v>
                </c:pt>
                <c:pt idx="203">
                  <c:v>0.14288799999999999</c:v>
                </c:pt>
                <c:pt idx="204">
                  <c:v>0.143592</c:v>
                </c:pt>
                <c:pt idx="205">
                  <c:v>0.144292</c:v>
                </c:pt>
                <c:pt idx="206">
                  <c:v>0.14499600000000001</c:v>
                </c:pt>
                <c:pt idx="207">
                  <c:v>0.145708</c:v>
                </c:pt>
                <c:pt idx="208">
                  <c:v>0.14640400000000001</c:v>
                </c:pt>
                <c:pt idx="209">
                  <c:v>0.14710799999999999</c:v>
                </c:pt>
                <c:pt idx="210">
                  <c:v>0.147812</c:v>
                </c:pt>
                <c:pt idx="211">
                  <c:v>0.14851600000000001</c:v>
                </c:pt>
                <c:pt idx="212">
                  <c:v>0.14921999999999999</c:v>
                </c:pt>
                <c:pt idx="213">
                  <c:v>0.14991199999999999</c:v>
                </c:pt>
                <c:pt idx="214">
                  <c:v>0.150616</c:v>
                </c:pt>
                <c:pt idx="215">
                  <c:v>0.15131600000000001</c:v>
                </c:pt>
                <c:pt idx="216">
                  <c:v>0.15202399999999999</c:v>
                </c:pt>
                <c:pt idx="217">
                  <c:v>0.152724</c:v>
                </c:pt>
                <c:pt idx="218">
                  <c:v>0.15342800000000001</c:v>
                </c:pt>
                <c:pt idx="219">
                  <c:v>0.154136</c:v>
                </c:pt>
                <c:pt idx="220">
                  <c:v>0.15484400000000001</c:v>
                </c:pt>
                <c:pt idx="221">
                  <c:v>0.15554799999999999</c:v>
                </c:pt>
                <c:pt idx="222">
                  <c:v>0.15625600000000001</c:v>
                </c:pt>
                <c:pt idx="223">
                  <c:v>0.15696399999999999</c:v>
                </c:pt>
                <c:pt idx="224">
                  <c:v>0.15767200000000001</c:v>
                </c:pt>
                <c:pt idx="225">
                  <c:v>0.15837599999999999</c:v>
                </c:pt>
                <c:pt idx="226">
                  <c:v>0.15908800000000001</c:v>
                </c:pt>
                <c:pt idx="227">
                  <c:v>0.159804</c:v>
                </c:pt>
                <c:pt idx="228">
                  <c:v>0.16050800000000001</c:v>
                </c:pt>
                <c:pt idx="229">
                  <c:v>0.16122</c:v>
                </c:pt>
                <c:pt idx="230">
                  <c:v>0.16192400000000001</c:v>
                </c:pt>
                <c:pt idx="231">
                  <c:v>0.16262399999999999</c:v>
                </c:pt>
                <c:pt idx="232">
                  <c:v>0.163332</c:v>
                </c:pt>
                <c:pt idx="233">
                  <c:v>0.16403200000000001</c:v>
                </c:pt>
                <c:pt idx="234">
                  <c:v>0.16472800000000001</c:v>
                </c:pt>
                <c:pt idx="235">
                  <c:v>0.165432</c:v>
                </c:pt>
                <c:pt idx="236">
                  <c:v>0.166132</c:v>
                </c:pt>
                <c:pt idx="237">
                  <c:v>0.166824</c:v>
                </c:pt>
                <c:pt idx="238">
                  <c:v>0.16751199999999999</c:v>
                </c:pt>
                <c:pt idx="239">
                  <c:v>0.16820399999999999</c:v>
                </c:pt>
                <c:pt idx="240">
                  <c:v>0.16889199999999999</c:v>
                </c:pt>
                <c:pt idx="241">
                  <c:v>0.16958799999999999</c:v>
                </c:pt>
                <c:pt idx="242">
                  <c:v>0.17028799999999999</c:v>
                </c:pt>
                <c:pt idx="243">
                  <c:v>0.17097599999999999</c:v>
                </c:pt>
                <c:pt idx="244">
                  <c:v>0.17166799999999999</c:v>
                </c:pt>
                <c:pt idx="245">
                  <c:v>0.17235600000000001</c:v>
                </c:pt>
                <c:pt idx="246">
                  <c:v>0.173044</c:v>
                </c:pt>
                <c:pt idx="247">
                  <c:v>0.173736</c:v>
                </c:pt>
                <c:pt idx="248">
                  <c:v>0.174432</c:v>
                </c:pt>
                <c:pt idx="249">
                  <c:v>0.175124</c:v>
                </c:pt>
                <c:pt idx="250">
                  <c:v>0.17580799999999999</c:v>
                </c:pt>
                <c:pt idx="251">
                  <c:v>0.17650399999999999</c:v>
                </c:pt>
                <c:pt idx="252">
                  <c:v>0.17719599999999999</c:v>
                </c:pt>
                <c:pt idx="253">
                  <c:v>0.17788000000000001</c:v>
                </c:pt>
                <c:pt idx="254">
                  <c:v>0.17857600000000001</c:v>
                </c:pt>
                <c:pt idx="255">
                  <c:v>0.17927599999999999</c:v>
                </c:pt>
                <c:pt idx="256">
                  <c:v>0.17996400000000001</c:v>
                </c:pt>
                <c:pt idx="257">
                  <c:v>0.180676</c:v>
                </c:pt>
                <c:pt idx="258">
                  <c:v>0.181368</c:v>
                </c:pt>
                <c:pt idx="259">
                  <c:v>0.182056</c:v>
                </c:pt>
                <c:pt idx="260">
                  <c:v>0.182752</c:v>
                </c:pt>
                <c:pt idx="261">
                  <c:v>0.183452</c:v>
                </c:pt>
                <c:pt idx="262">
                  <c:v>0.18415200000000001</c:v>
                </c:pt>
                <c:pt idx="263">
                  <c:v>0.18485599999999999</c:v>
                </c:pt>
                <c:pt idx="264">
                  <c:v>0.18556400000000001</c:v>
                </c:pt>
                <c:pt idx="265">
                  <c:v>0.18627199999999999</c:v>
                </c:pt>
                <c:pt idx="266">
                  <c:v>0.186976</c:v>
                </c:pt>
                <c:pt idx="267">
                  <c:v>0.187696</c:v>
                </c:pt>
                <c:pt idx="268">
                  <c:v>0.18840799999999999</c:v>
                </c:pt>
                <c:pt idx="269">
                  <c:v>0.189112</c:v>
                </c:pt>
                <c:pt idx="270">
                  <c:v>0.18981600000000001</c:v>
                </c:pt>
                <c:pt idx="271">
                  <c:v>0.190524</c:v>
                </c:pt>
                <c:pt idx="272">
                  <c:v>0.19122400000000001</c:v>
                </c:pt>
                <c:pt idx="273">
                  <c:v>0.19193199999999999</c:v>
                </c:pt>
                <c:pt idx="274">
                  <c:v>0.192636</c:v>
                </c:pt>
                <c:pt idx="275">
                  <c:v>0.19334000000000001</c:v>
                </c:pt>
                <c:pt idx="276">
                  <c:v>0.194052</c:v>
                </c:pt>
                <c:pt idx="277">
                  <c:v>0.19475600000000001</c:v>
                </c:pt>
                <c:pt idx="278">
                  <c:v>0.195464</c:v>
                </c:pt>
                <c:pt idx="279">
                  <c:v>0.19617200000000001</c:v>
                </c:pt>
                <c:pt idx="280">
                  <c:v>0.196884</c:v>
                </c:pt>
                <c:pt idx="281">
                  <c:v>0.19759599999999999</c:v>
                </c:pt>
                <c:pt idx="282">
                  <c:v>0.1983</c:v>
                </c:pt>
                <c:pt idx="283">
                  <c:v>0.19901199999999999</c:v>
                </c:pt>
                <c:pt idx="284">
                  <c:v>0.199716</c:v>
                </c:pt>
                <c:pt idx="285">
                  <c:v>0.200428</c:v>
                </c:pt>
                <c:pt idx="286">
                  <c:v>0.20114399999999999</c:v>
                </c:pt>
                <c:pt idx="287">
                  <c:v>0.201844</c:v>
                </c:pt>
                <c:pt idx="288">
                  <c:v>0.20254800000000001</c:v>
                </c:pt>
                <c:pt idx="289">
                  <c:v>0.20325199999999999</c:v>
                </c:pt>
                <c:pt idx="290">
                  <c:v>0.20396</c:v>
                </c:pt>
                <c:pt idx="291">
                  <c:v>0.20466000000000001</c:v>
                </c:pt>
                <c:pt idx="292">
                  <c:v>0.20536799999999999</c:v>
                </c:pt>
                <c:pt idx="293">
                  <c:v>0.206064</c:v>
                </c:pt>
                <c:pt idx="294">
                  <c:v>0.20674400000000001</c:v>
                </c:pt>
                <c:pt idx="295">
                  <c:v>0.20743200000000001</c:v>
                </c:pt>
                <c:pt idx="296">
                  <c:v>0.208116</c:v>
                </c:pt>
                <c:pt idx="297">
                  <c:v>0.20880000000000001</c:v>
                </c:pt>
                <c:pt idx="298">
                  <c:v>0.209484</c:v>
                </c:pt>
                <c:pt idx="299">
                  <c:v>0.21018400000000001</c:v>
                </c:pt>
                <c:pt idx="300">
                  <c:v>0.210868</c:v>
                </c:pt>
                <c:pt idx="301">
                  <c:v>0.21156</c:v>
                </c:pt>
                <c:pt idx="302">
                  <c:v>0.212252</c:v>
                </c:pt>
                <c:pt idx="303">
                  <c:v>0.21293599999999999</c:v>
                </c:pt>
                <c:pt idx="304">
                  <c:v>0.213616</c:v>
                </c:pt>
                <c:pt idx="305">
                  <c:v>0.21430399999999999</c:v>
                </c:pt>
                <c:pt idx="306">
                  <c:v>0.21498800000000001</c:v>
                </c:pt>
                <c:pt idx="307">
                  <c:v>0.21568000000000001</c:v>
                </c:pt>
                <c:pt idx="308">
                  <c:v>0.21637200000000001</c:v>
                </c:pt>
                <c:pt idx="309">
                  <c:v>0.21706</c:v>
                </c:pt>
                <c:pt idx="310">
                  <c:v>0.217752</c:v>
                </c:pt>
                <c:pt idx="311">
                  <c:v>0.218444</c:v>
                </c:pt>
                <c:pt idx="312">
                  <c:v>0.21913199999999999</c:v>
                </c:pt>
                <c:pt idx="313">
                  <c:v>0.219828</c:v>
                </c:pt>
                <c:pt idx="314">
                  <c:v>0.22053600000000001</c:v>
                </c:pt>
                <c:pt idx="315">
                  <c:v>0.221224</c:v>
                </c:pt>
                <c:pt idx="316">
                  <c:v>0.22190399999999999</c:v>
                </c:pt>
                <c:pt idx="317">
                  <c:v>0.22259999999999999</c:v>
                </c:pt>
                <c:pt idx="318">
                  <c:v>0.223304</c:v>
                </c:pt>
                <c:pt idx="319">
                  <c:v>0.223996</c:v>
                </c:pt>
                <c:pt idx="320">
                  <c:v>0.22470799999999999</c:v>
                </c:pt>
                <c:pt idx="321">
                  <c:v>0.225412</c:v>
                </c:pt>
                <c:pt idx="322">
                  <c:v>0.22611200000000001</c:v>
                </c:pt>
                <c:pt idx="323">
                  <c:v>0.22681599999999999</c:v>
                </c:pt>
                <c:pt idx="324">
                  <c:v>0.22752800000000001</c:v>
                </c:pt>
                <c:pt idx="325">
                  <c:v>0.22823199999999999</c:v>
                </c:pt>
                <c:pt idx="326">
                  <c:v>0.228932</c:v>
                </c:pt>
                <c:pt idx="327">
                  <c:v>0.22964000000000001</c:v>
                </c:pt>
                <c:pt idx="328">
                  <c:v>0.23034399999999999</c:v>
                </c:pt>
                <c:pt idx="329">
                  <c:v>0.231044</c:v>
                </c:pt>
                <c:pt idx="330">
                  <c:v>0.23174800000000001</c:v>
                </c:pt>
                <c:pt idx="331">
                  <c:v>0.23246</c:v>
                </c:pt>
                <c:pt idx="332">
                  <c:v>0.23316799999999999</c:v>
                </c:pt>
                <c:pt idx="333">
                  <c:v>0.233872</c:v>
                </c:pt>
                <c:pt idx="334">
                  <c:v>0.23458000000000001</c:v>
                </c:pt>
                <c:pt idx="335">
                  <c:v>0.235288</c:v>
                </c:pt>
                <c:pt idx="336">
                  <c:v>0.23599999999999999</c:v>
                </c:pt>
                <c:pt idx="337">
                  <c:v>0.23669999999999999</c:v>
                </c:pt>
                <c:pt idx="338">
                  <c:v>0.23741200000000001</c:v>
                </c:pt>
                <c:pt idx="339">
                  <c:v>0.23812</c:v>
                </c:pt>
                <c:pt idx="340">
                  <c:v>0.23882400000000001</c:v>
                </c:pt>
                <c:pt idx="341">
                  <c:v>0.23953199999999999</c:v>
                </c:pt>
                <c:pt idx="342">
                  <c:v>0.240232</c:v>
                </c:pt>
                <c:pt idx="343">
                  <c:v>0.24094399999999999</c:v>
                </c:pt>
                <c:pt idx="344">
                  <c:v>0.241644</c:v>
                </c:pt>
                <c:pt idx="345">
                  <c:v>0.24234800000000001</c:v>
                </c:pt>
                <c:pt idx="346">
                  <c:v>0.243064</c:v>
                </c:pt>
                <c:pt idx="347">
                  <c:v>0.24376800000000001</c:v>
                </c:pt>
                <c:pt idx="348">
                  <c:v>0.24447199999999999</c:v>
                </c:pt>
                <c:pt idx="349">
                  <c:v>0.24517600000000001</c:v>
                </c:pt>
                <c:pt idx="350">
                  <c:v>0.24587600000000001</c:v>
                </c:pt>
                <c:pt idx="351">
                  <c:v>0.24656800000000001</c:v>
                </c:pt>
                <c:pt idx="352">
                  <c:v>0.24726799999999999</c:v>
                </c:pt>
                <c:pt idx="353">
                  <c:v>0.24796799999999999</c:v>
                </c:pt>
                <c:pt idx="354">
                  <c:v>0.248668</c:v>
                </c:pt>
                <c:pt idx="355">
                  <c:v>0.24937200000000001</c:v>
                </c:pt>
                <c:pt idx="356">
                  <c:v>0.25007200000000002</c:v>
                </c:pt>
                <c:pt idx="357">
                  <c:v>0.25075199999999997</c:v>
                </c:pt>
                <c:pt idx="358">
                  <c:v>0.251444</c:v>
                </c:pt>
                <c:pt idx="359">
                  <c:v>0.25213200000000002</c:v>
                </c:pt>
                <c:pt idx="360">
                  <c:v>0.25281599999999999</c:v>
                </c:pt>
                <c:pt idx="361">
                  <c:v>0.25351200000000002</c:v>
                </c:pt>
                <c:pt idx="362">
                  <c:v>0.25419999999999998</c:v>
                </c:pt>
                <c:pt idx="363">
                  <c:v>0.25488</c:v>
                </c:pt>
                <c:pt idx="364">
                  <c:v>0.25556800000000002</c:v>
                </c:pt>
                <c:pt idx="365">
                  <c:v>0.25626399999999999</c:v>
                </c:pt>
                <c:pt idx="366">
                  <c:v>0.25694800000000001</c:v>
                </c:pt>
                <c:pt idx="367">
                  <c:v>0.25763999999999998</c:v>
                </c:pt>
                <c:pt idx="368">
                  <c:v>0.25833200000000001</c:v>
                </c:pt>
                <c:pt idx="369">
                  <c:v>0.25901600000000002</c:v>
                </c:pt>
                <c:pt idx="370">
                  <c:v>0.25969999999999999</c:v>
                </c:pt>
                <c:pt idx="371">
                  <c:v>0.26040000000000002</c:v>
                </c:pt>
                <c:pt idx="372">
                  <c:v>0.26109199999999999</c:v>
                </c:pt>
                <c:pt idx="373">
                  <c:v>0.261768</c:v>
                </c:pt>
                <c:pt idx="374">
                  <c:v>0.26246799999999998</c:v>
                </c:pt>
                <c:pt idx="375">
                  <c:v>0.26316400000000001</c:v>
                </c:pt>
                <c:pt idx="376">
                  <c:v>0.263872</c:v>
                </c:pt>
                <c:pt idx="377">
                  <c:v>0.26457999999999998</c:v>
                </c:pt>
                <c:pt idx="378">
                  <c:v>0.26528800000000002</c:v>
                </c:pt>
                <c:pt idx="379">
                  <c:v>0.265988</c:v>
                </c:pt>
                <c:pt idx="380">
                  <c:v>0.266704</c:v>
                </c:pt>
                <c:pt idx="381">
                  <c:v>0.26741599999999999</c:v>
                </c:pt>
                <c:pt idx="382">
                  <c:v>0.26812000000000002</c:v>
                </c:pt>
                <c:pt idx="383">
                  <c:v>0.26882800000000001</c:v>
                </c:pt>
                <c:pt idx="384">
                  <c:v>0.26954</c:v>
                </c:pt>
                <c:pt idx="385">
                  <c:v>0.27024399999999998</c:v>
                </c:pt>
                <c:pt idx="386">
                  <c:v>0.27093200000000001</c:v>
                </c:pt>
                <c:pt idx="387">
                  <c:v>0.271644</c:v>
                </c:pt>
                <c:pt idx="388">
                  <c:v>0.27234399999999997</c:v>
                </c:pt>
                <c:pt idx="389">
                  <c:v>0.27304800000000001</c:v>
                </c:pt>
                <c:pt idx="390">
                  <c:v>0.273752</c:v>
                </c:pt>
                <c:pt idx="391">
                  <c:v>0.27446399999999999</c:v>
                </c:pt>
                <c:pt idx="392">
                  <c:v>0.27516400000000002</c:v>
                </c:pt>
                <c:pt idx="393">
                  <c:v>0.27587600000000001</c:v>
                </c:pt>
                <c:pt idx="394">
                  <c:v>0.276592</c:v>
                </c:pt>
                <c:pt idx="395">
                  <c:v>0.27729599999999999</c:v>
                </c:pt>
                <c:pt idx="396">
                  <c:v>0.27800799999999998</c:v>
                </c:pt>
                <c:pt idx="397">
                  <c:v>0.27872000000000002</c:v>
                </c:pt>
                <c:pt idx="398">
                  <c:v>0.27942800000000001</c:v>
                </c:pt>
                <c:pt idx="399">
                  <c:v>0.28014800000000001</c:v>
                </c:pt>
                <c:pt idx="400">
                  <c:v>0.28086</c:v>
                </c:pt>
                <c:pt idx="401">
                  <c:v>0.28156399999999998</c:v>
                </c:pt>
                <c:pt idx="402">
                  <c:v>0.28226000000000001</c:v>
                </c:pt>
                <c:pt idx="403">
                  <c:v>0.28295999999999999</c:v>
                </c:pt>
                <c:pt idx="404">
                  <c:v>0.28367199999999998</c:v>
                </c:pt>
                <c:pt idx="405">
                  <c:v>0.28437600000000002</c:v>
                </c:pt>
                <c:pt idx="406">
                  <c:v>0.285084</c:v>
                </c:pt>
                <c:pt idx="407">
                  <c:v>0.28578799999999999</c:v>
                </c:pt>
                <c:pt idx="408">
                  <c:v>0.28648800000000002</c:v>
                </c:pt>
                <c:pt idx="409">
                  <c:v>0.28718399999999999</c:v>
                </c:pt>
                <c:pt idx="410">
                  <c:v>0.28787600000000002</c:v>
                </c:pt>
                <c:pt idx="411">
                  <c:v>0.288572</c:v>
                </c:pt>
                <c:pt idx="412">
                  <c:v>0.28927599999999998</c:v>
                </c:pt>
                <c:pt idx="413">
                  <c:v>0.289968</c:v>
                </c:pt>
                <c:pt idx="414">
                  <c:v>0.29066399999999998</c:v>
                </c:pt>
                <c:pt idx="415">
                  <c:v>0.29136000000000001</c:v>
                </c:pt>
                <c:pt idx="416">
                  <c:v>0.29205999999999999</c:v>
                </c:pt>
                <c:pt idx="417">
                  <c:v>0.29275200000000001</c:v>
                </c:pt>
                <c:pt idx="418">
                  <c:v>0.29344399999999998</c:v>
                </c:pt>
                <c:pt idx="419">
                  <c:v>0.29414000000000001</c:v>
                </c:pt>
                <c:pt idx="420">
                  <c:v>0.29482799999999998</c:v>
                </c:pt>
                <c:pt idx="421">
                  <c:v>0.295516</c:v>
                </c:pt>
                <c:pt idx="422">
                  <c:v>0.29621199999999998</c:v>
                </c:pt>
                <c:pt idx="423">
                  <c:v>0.2969</c:v>
                </c:pt>
                <c:pt idx="424">
                  <c:v>0.29758800000000002</c:v>
                </c:pt>
                <c:pt idx="425">
                  <c:v>0.298292</c:v>
                </c:pt>
                <c:pt idx="426">
                  <c:v>0.29898400000000003</c:v>
                </c:pt>
                <c:pt idx="427">
                  <c:v>0.29968</c:v>
                </c:pt>
                <c:pt idx="428">
                  <c:v>0.30039199999999999</c:v>
                </c:pt>
                <c:pt idx="429">
                  <c:v>0.29438399999999998</c:v>
                </c:pt>
                <c:pt idx="430">
                  <c:v>0.29503200000000002</c:v>
                </c:pt>
                <c:pt idx="431">
                  <c:v>0.29566799999999999</c:v>
                </c:pt>
                <c:pt idx="432">
                  <c:v>0.29631999999999997</c:v>
                </c:pt>
                <c:pt idx="433">
                  <c:v>0.29696800000000001</c:v>
                </c:pt>
                <c:pt idx="434">
                  <c:v>0.29761599999999999</c:v>
                </c:pt>
                <c:pt idx="435">
                  <c:v>0.29826399999999997</c:v>
                </c:pt>
                <c:pt idx="436">
                  <c:v>0.298904</c:v>
                </c:pt>
                <c:pt idx="437">
                  <c:v>0.29954399999999998</c:v>
                </c:pt>
              </c:numCache>
            </c:numRef>
          </c:xVal>
          <c:yVal>
            <c:numRef>
              <c:f>RC串100u!$D$4:$D$442</c:f>
              <c:numCache>
                <c:formatCode>0.00</c:formatCode>
                <c:ptCount val="439"/>
                <c:pt idx="0">
                  <c:v>3.49</c:v>
                </c:pt>
                <c:pt idx="1">
                  <c:v>2.972</c:v>
                </c:pt>
                <c:pt idx="2">
                  <c:v>2.512</c:v>
                </c:pt>
                <c:pt idx="3">
                  <c:v>2.1110000000000002</c:v>
                </c:pt>
                <c:pt idx="4">
                  <c:v>1.7789999999999999</c:v>
                </c:pt>
                <c:pt idx="5">
                  <c:v>1.5</c:v>
                </c:pt>
                <c:pt idx="6">
                  <c:v>1.266</c:v>
                </c:pt>
                <c:pt idx="7">
                  <c:v>1.075</c:v>
                </c:pt>
                <c:pt idx="8">
                  <c:v>0.91400000000000003</c:v>
                </c:pt>
                <c:pt idx="9">
                  <c:v>0.77700000000000002</c:v>
                </c:pt>
                <c:pt idx="10">
                  <c:v>0.66500000000000004</c:v>
                </c:pt>
                <c:pt idx="11">
                  <c:v>0.57199999999999995</c:v>
                </c:pt>
                <c:pt idx="12">
                  <c:v>0.48899999999999999</c:v>
                </c:pt>
                <c:pt idx="13">
                  <c:v>0.42</c:v>
                </c:pt>
                <c:pt idx="14">
                  <c:v>0.36699999999999999</c:v>
                </c:pt>
                <c:pt idx="15">
                  <c:v>0.318</c:v>
                </c:pt>
                <c:pt idx="16">
                  <c:v>0.27900000000000003</c:v>
                </c:pt>
                <c:pt idx="17">
                  <c:v>0.24399999999999999</c:v>
                </c:pt>
                <c:pt idx="18">
                  <c:v>0.21</c:v>
                </c:pt>
                <c:pt idx="19">
                  <c:v>0.186</c:v>
                </c:pt>
                <c:pt idx="20">
                  <c:v>0.16600000000000001</c:v>
                </c:pt>
                <c:pt idx="21">
                  <c:v>0.14699999999999999</c:v>
                </c:pt>
                <c:pt idx="22">
                  <c:v>0.13200000000000001</c:v>
                </c:pt>
                <c:pt idx="23">
                  <c:v>0.11700000000000001</c:v>
                </c:pt>
                <c:pt idx="24">
                  <c:v>0.10299999999999999</c:v>
                </c:pt>
                <c:pt idx="25">
                  <c:v>9.2999999999999999E-2</c:v>
                </c:pt>
                <c:pt idx="26">
                  <c:v>8.7999999999999995E-2</c:v>
                </c:pt>
                <c:pt idx="27">
                  <c:v>7.8E-2</c:v>
                </c:pt>
                <c:pt idx="28">
                  <c:v>0.13700000000000001</c:v>
                </c:pt>
                <c:pt idx="29">
                  <c:v>0.79700000000000004</c:v>
                </c:pt>
                <c:pt idx="30">
                  <c:v>1.3640000000000001</c:v>
                </c:pt>
                <c:pt idx="31">
                  <c:v>1.867</c:v>
                </c:pt>
                <c:pt idx="32">
                  <c:v>2.3069999999999999</c:v>
                </c:pt>
                <c:pt idx="33">
                  <c:v>2.6930000000000001</c:v>
                </c:pt>
                <c:pt idx="34">
                  <c:v>3.0249999999999999</c:v>
                </c:pt>
                <c:pt idx="35">
                  <c:v>3.3090000000000002</c:v>
                </c:pt>
                <c:pt idx="36">
                  <c:v>3.548</c:v>
                </c:pt>
                <c:pt idx="37">
                  <c:v>3.754</c:v>
                </c:pt>
                <c:pt idx="38">
                  <c:v>3.9249999999999998</c:v>
                </c:pt>
                <c:pt idx="39">
                  <c:v>4.0709999999999997</c:v>
                </c:pt>
                <c:pt idx="40">
                  <c:v>4.1980000000000004</c:v>
                </c:pt>
                <c:pt idx="41">
                  <c:v>4.3010000000000002</c:v>
                </c:pt>
                <c:pt idx="42">
                  <c:v>4.3940000000000001</c:v>
                </c:pt>
                <c:pt idx="43">
                  <c:v>4.4720000000000004</c:v>
                </c:pt>
                <c:pt idx="44">
                  <c:v>4.5359999999999996</c:v>
                </c:pt>
                <c:pt idx="45">
                  <c:v>4.5890000000000004</c:v>
                </c:pt>
                <c:pt idx="46">
                  <c:v>4.6429999999999998</c:v>
                </c:pt>
                <c:pt idx="47">
                  <c:v>4.6820000000000004</c:v>
                </c:pt>
                <c:pt idx="48">
                  <c:v>4.7210000000000001</c:v>
                </c:pt>
                <c:pt idx="49">
                  <c:v>4.7510000000000003</c:v>
                </c:pt>
                <c:pt idx="50">
                  <c:v>4.78</c:v>
                </c:pt>
                <c:pt idx="51">
                  <c:v>4.8</c:v>
                </c:pt>
                <c:pt idx="52">
                  <c:v>4.8239999999999998</c:v>
                </c:pt>
                <c:pt idx="53">
                  <c:v>4.8440000000000003</c:v>
                </c:pt>
                <c:pt idx="54">
                  <c:v>4.8529999999999998</c:v>
                </c:pt>
                <c:pt idx="55">
                  <c:v>4.8730000000000002</c:v>
                </c:pt>
                <c:pt idx="56">
                  <c:v>4.883</c:v>
                </c:pt>
                <c:pt idx="57">
                  <c:v>4.8140000000000001</c:v>
                </c:pt>
                <c:pt idx="58">
                  <c:v>4.1790000000000003</c:v>
                </c:pt>
                <c:pt idx="59">
                  <c:v>3.6019999999999999</c:v>
                </c:pt>
                <c:pt idx="60">
                  <c:v>3.0649999999999999</c:v>
                </c:pt>
                <c:pt idx="61">
                  <c:v>2.5859999999999999</c:v>
                </c:pt>
                <c:pt idx="62">
                  <c:v>2.16</c:v>
                </c:pt>
                <c:pt idx="63">
                  <c:v>1.804</c:v>
                </c:pt>
                <c:pt idx="64">
                  <c:v>1.51</c:v>
                </c:pt>
                <c:pt idx="65">
                  <c:v>1.266</c:v>
                </c:pt>
                <c:pt idx="66">
                  <c:v>1.0649999999999999</c:v>
                </c:pt>
                <c:pt idx="67">
                  <c:v>0.89900000000000002</c:v>
                </c:pt>
                <c:pt idx="68">
                  <c:v>0.76200000000000001</c:v>
                </c:pt>
                <c:pt idx="69">
                  <c:v>0.64500000000000002</c:v>
                </c:pt>
                <c:pt idx="70">
                  <c:v>0.55200000000000005</c:v>
                </c:pt>
                <c:pt idx="71">
                  <c:v>0.47399999999999998</c:v>
                </c:pt>
                <c:pt idx="72">
                  <c:v>0.40600000000000003</c:v>
                </c:pt>
                <c:pt idx="73">
                  <c:v>0.34699999999999998</c:v>
                </c:pt>
                <c:pt idx="74">
                  <c:v>0.30299999999999999</c:v>
                </c:pt>
                <c:pt idx="75">
                  <c:v>0.26400000000000001</c:v>
                </c:pt>
                <c:pt idx="76">
                  <c:v>0.23</c:v>
                </c:pt>
                <c:pt idx="77">
                  <c:v>0.2</c:v>
                </c:pt>
                <c:pt idx="78">
                  <c:v>0.17599999999999999</c:v>
                </c:pt>
                <c:pt idx="79">
                  <c:v>0.156</c:v>
                </c:pt>
                <c:pt idx="80">
                  <c:v>0.13700000000000001</c:v>
                </c:pt>
                <c:pt idx="81">
                  <c:v>0.122</c:v>
                </c:pt>
                <c:pt idx="82">
                  <c:v>0.108</c:v>
                </c:pt>
                <c:pt idx="83">
                  <c:v>9.8000000000000004E-2</c:v>
                </c:pt>
                <c:pt idx="84">
                  <c:v>8.3000000000000004E-2</c:v>
                </c:pt>
                <c:pt idx="85">
                  <c:v>7.8E-2</c:v>
                </c:pt>
                <c:pt idx="86">
                  <c:v>0.13200000000000001</c:v>
                </c:pt>
                <c:pt idx="87">
                  <c:v>0.78700000000000003</c:v>
                </c:pt>
                <c:pt idx="88">
                  <c:v>1.359</c:v>
                </c:pt>
                <c:pt idx="89">
                  <c:v>1.867</c:v>
                </c:pt>
                <c:pt idx="90">
                  <c:v>2.3170000000000002</c:v>
                </c:pt>
                <c:pt idx="91">
                  <c:v>2.7080000000000002</c:v>
                </c:pt>
                <c:pt idx="92">
                  <c:v>3.04</c:v>
                </c:pt>
                <c:pt idx="93">
                  <c:v>3.319</c:v>
                </c:pt>
                <c:pt idx="94">
                  <c:v>3.5630000000000002</c:v>
                </c:pt>
                <c:pt idx="95">
                  <c:v>3.7629999999999999</c:v>
                </c:pt>
                <c:pt idx="96">
                  <c:v>3.9350000000000001</c:v>
                </c:pt>
                <c:pt idx="97">
                  <c:v>4.0810000000000004</c:v>
                </c:pt>
                <c:pt idx="98">
                  <c:v>4.2030000000000003</c:v>
                </c:pt>
                <c:pt idx="99">
                  <c:v>4.3109999999999999</c:v>
                </c:pt>
                <c:pt idx="100">
                  <c:v>4.399</c:v>
                </c:pt>
                <c:pt idx="101">
                  <c:v>4.4720000000000004</c:v>
                </c:pt>
                <c:pt idx="102">
                  <c:v>4.5410000000000004</c:v>
                </c:pt>
                <c:pt idx="103">
                  <c:v>4.5940000000000003</c:v>
                </c:pt>
                <c:pt idx="104">
                  <c:v>4.6429999999999998</c:v>
                </c:pt>
                <c:pt idx="105">
                  <c:v>4.6820000000000004</c:v>
                </c:pt>
                <c:pt idx="106">
                  <c:v>4.7210000000000001</c:v>
                </c:pt>
                <c:pt idx="107">
                  <c:v>4.7510000000000003</c:v>
                </c:pt>
                <c:pt idx="108">
                  <c:v>4.7750000000000004</c:v>
                </c:pt>
                <c:pt idx="109">
                  <c:v>4.8049999999999997</c:v>
                </c:pt>
                <c:pt idx="110">
                  <c:v>4.8239999999999998</c:v>
                </c:pt>
                <c:pt idx="111">
                  <c:v>4.8390000000000004</c:v>
                </c:pt>
                <c:pt idx="112">
                  <c:v>4.8579999999999997</c:v>
                </c:pt>
                <c:pt idx="113">
                  <c:v>4.8680000000000003</c:v>
                </c:pt>
                <c:pt idx="114">
                  <c:v>4.883</c:v>
                </c:pt>
                <c:pt idx="115">
                  <c:v>4.8140000000000001</c:v>
                </c:pt>
                <c:pt idx="116">
                  <c:v>4.1539999999999999</c:v>
                </c:pt>
                <c:pt idx="117">
                  <c:v>3.5779999999999998</c:v>
                </c:pt>
                <c:pt idx="118">
                  <c:v>3.04</c:v>
                </c:pt>
                <c:pt idx="119">
                  <c:v>2.556</c:v>
                </c:pt>
                <c:pt idx="120">
                  <c:v>2.141</c:v>
                </c:pt>
                <c:pt idx="121">
                  <c:v>1.794</c:v>
                </c:pt>
                <c:pt idx="122">
                  <c:v>1.5</c:v>
                </c:pt>
                <c:pt idx="123">
                  <c:v>1.256</c:v>
                </c:pt>
                <c:pt idx="124">
                  <c:v>1.0609999999999999</c:v>
                </c:pt>
                <c:pt idx="125">
                  <c:v>0.89</c:v>
                </c:pt>
                <c:pt idx="126">
                  <c:v>0.753</c:v>
                </c:pt>
                <c:pt idx="127">
                  <c:v>0.64</c:v>
                </c:pt>
                <c:pt idx="128">
                  <c:v>0.54700000000000004</c:v>
                </c:pt>
                <c:pt idx="129">
                  <c:v>0.46400000000000002</c:v>
                </c:pt>
                <c:pt idx="130">
                  <c:v>0.40100000000000002</c:v>
                </c:pt>
                <c:pt idx="131">
                  <c:v>0.34699999999999998</c:v>
                </c:pt>
                <c:pt idx="132">
                  <c:v>0.29799999999999999</c:v>
                </c:pt>
                <c:pt idx="133">
                  <c:v>0.25900000000000001</c:v>
                </c:pt>
                <c:pt idx="134">
                  <c:v>0.22500000000000001</c:v>
                </c:pt>
                <c:pt idx="135">
                  <c:v>0.19600000000000001</c:v>
                </c:pt>
                <c:pt idx="136">
                  <c:v>0.17100000000000001</c:v>
                </c:pt>
                <c:pt idx="137">
                  <c:v>0.152</c:v>
                </c:pt>
                <c:pt idx="138">
                  <c:v>0.13200000000000001</c:v>
                </c:pt>
                <c:pt idx="139">
                  <c:v>0.11700000000000001</c:v>
                </c:pt>
                <c:pt idx="140">
                  <c:v>0.10299999999999999</c:v>
                </c:pt>
                <c:pt idx="141">
                  <c:v>9.2999999999999999E-2</c:v>
                </c:pt>
                <c:pt idx="142">
                  <c:v>8.3000000000000004E-2</c:v>
                </c:pt>
                <c:pt idx="143">
                  <c:v>0.14699999999999999</c:v>
                </c:pt>
                <c:pt idx="144">
                  <c:v>0.81100000000000005</c:v>
                </c:pt>
                <c:pt idx="145">
                  <c:v>1.373</c:v>
                </c:pt>
                <c:pt idx="146">
                  <c:v>1.877</c:v>
                </c:pt>
                <c:pt idx="147">
                  <c:v>2.3260000000000001</c:v>
                </c:pt>
                <c:pt idx="148">
                  <c:v>2.7130000000000001</c:v>
                </c:pt>
                <c:pt idx="149">
                  <c:v>3.04</c:v>
                </c:pt>
                <c:pt idx="150">
                  <c:v>3.3239999999999998</c:v>
                </c:pt>
                <c:pt idx="151">
                  <c:v>3.5630000000000002</c:v>
                </c:pt>
                <c:pt idx="152">
                  <c:v>3.7679999999999998</c:v>
                </c:pt>
                <c:pt idx="153">
                  <c:v>3.9390000000000001</c:v>
                </c:pt>
                <c:pt idx="154" formatCode="General">
                  <c:v>4.0810000000000004</c:v>
                </c:pt>
                <c:pt idx="155" formatCode="General">
                  <c:v>4.2030000000000003</c:v>
                </c:pt>
                <c:pt idx="156" formatCode="General">
                  <c:v>4.3109999999999999</c:v>
                </c:pt>
                <c:pt idx="157" formatCode="General">
                  <c:v>4.399</c:v>
                </c:pt>
                <c:pt idx="158" formatCode="General">
                  <c:v>4.4770000000000003</c:v>
                </c:pt>
                <c:pt idx="159" formatCode="General">
                  <c:v>4.5410000000000004</c:v>
                </c:pt>
                <c:pt idx="160" formatCode="General">
                  <c:v>4.5990000000000002</c:v>
                </c:pt>
                <c:pt idx="161" formatCode="General">
                  <c:v>4.6429999999999998</c:v>
                </c:pt>
                <c:pt idx="162" formatCode="General">
                  <c:v>4.6870000000000003</c:v>
                </c:pt>
                <c:pt idx="163" formatCode="General">
                  <c:v>4.7210000000000001</c:v>
                </c:pt>
                <c:pt idx="164" formatCode="General">
                  <c:v>4.7510000000000003</c:v>
                </c:pt>
                <c:pt idx="165" formatCode="General">
                  <c:v>4.78</c:v>
                </c:pt>
                <c:pt idx="166" formatCode="General">
                  <c:v>4.8</c:v>
                </c:pt>
                <c:pt idx="167" formatCode="General">
                  <c:v>4.8239999999999998</c:v>
                </c:pt>
                <c:pt idx="168" formatCode="General">
                  <c:v>4.8440000000000003</c:v>
                </c:pt>
                <c:pt idx="169" formatCode="General">
                  <c:v>4.8579999999999997</c:v>
                </c:pt>
                <c:pt idx="170" formatCode="General">
                  <c:v>4.8730000000000002</c:v>
                </c:pt>
                <c:pt idx="171" formatCode="General">
                  <c:v>4.883</c:v>
                </c:pt>
                <c:pt idx="172" formatCode="General">
                  <c:v>4.8140000000000001</c:v>
                </c:pt>
                <c:pt idx="173" formatCode="General">
                  <c:v>4.1589999999999998</c:v>
                </c:pt>
                <c:pt idx="174" formatCode="General">
                  <c:v>3.5830000000000002</c:v>
                </c:pt>
                <c:pt idx="175" formatCode="General">
                  <c:v>3.0449999999999999</c:v>
                </c:pt>
                <c:pt idx="176" formatCode="General">
                  <c:v>2.5659999999999998</c:v>
                </c:pt>
                <c:pt idx="177" formatCode="General">
                  <c:v>2.1549999999999998</c:v>
                </c:pt>
                <c:pt idx="178" formatCode="General">
                  <c:v>1.8080000000000001</c:v>
                </c:pt>
                <c:pt idx="179" formatCode="General">
                  <c:v>1.5049999999999999</c:v>
                </c:pt>
                <c:pt idx="180" formatCode="General">
                  <c:v>1.266</c:v>
                </c:pt>
                <c:pt idx="181" formatCode="General">
                  <c:v>1.0609999999999999</c:v>
                </c:pt>
                <c:pt idx="182" formatCode="General">
                  <c:v>0.89400000000000002</c:v>
                </c:pt>
                <c:pt idx="183" formatCode="General">
                  <c:v>0.75800000000000001</c:v>
                </c:pt>
                <c:pt idx="184" formatCode="General">
                  <c:v>0.64</c:v>
                </c:pt>
                <c:pt idx="185" formatCode="General">
                  <c:v>0.54700000000000004</c:v>
                </c:pt>
                <c:pt idx="186" formatCode="General">
                  <c:v>0.46400000000000002</c:v>
                </c:pt>
                <c:pt idx="187" formatCode="General">
                  <c:v>0.40100000000000002</c:v>
                </c:pt>
                <c:pt idx="188" formatCode="General">
                  <c:v>0.34699999999999998</c:v>
                </c:pt>
                <c:pt idx="189" formatCode="General">
                  <c:v>0.29799999999999999</c:v>
                </c:pt>
                <c:pt idx="190" formatCode="General">
                  <c:v>0.25900000000000001</c:v>
                </c:pt>
                <c:pt idx="191" formatCode="General">
                  <c:v>0.22500000000000001</c:v>
                </c:pt>
                <c:pt idx="192" formatCode="General">
                  <c:v>0.19600000000000001</c:v>
                </c:pt>
                <c:pt idx="193" formatCode="General">
                  <c:v>0.17100000000000001</c:v>
                </c:pt>
                <c:pt idx="194" formatCode="General">
                  <c:v>0.152</c:v>
                </c:pt>
                <c:pt idx="195" formatCode="General">
                  <c:v>0.13200000000000001</c:v>
                </c:pt>
                <c:pt idx="196" formatCode="General">
                  <c:v>0.11700000000000001</c:v>
                </c:pt>
                <c:pt idx="197" formatCode="General">
                  <c:v>0.108</c:v>
                </c:pt>
                <c:pt idx="198" formatCode="General">
                  <c:v>9.2999999999999999E-2</c:v>
                </c:pt>
                <c:pt idx="199" formatCode="General">
                  <c:v>8.3000000000000004E-2</c:v>
                </c:pt>
                <c:pt idx="200" formatCode="General">
                  <c:v>0.14199999999999999</c:v>
                </c:pt>
                <c:pt idx="201" formatCode="General">
                  <c:v>0.80200000000000005</c:v>
                </c:pt>
                <c:pt idx="202" formatCode="General">
                  <c:v>1.359</c:v>
                </c:pt>
                <c:pt idx="203" formatCode="General">
                  <c:v>1.867</c:v>
                </c:pt>
                <c:pt idx="204" formatCode="General">
                  <c:v>2.3170000000000002</c:v>
                </c:pt>
                <c:pt idx="205" formatCode="General">
                  <c:v>2.7080000000000002</c:v>
                </c:pt>
                <c:pt idx="206" formatCode="General">
                  <c:v>3.04</c:v>
                </c:pt>
                <c:pt idx="207" formatCode="General">
                  <c:v>3.3239999999999998</c:v>
                </c:pt>
                <c:pt idx="208" formatCode="General">
                  <c:v>3.5630000000000002</c:v>
                </c:pt>
                <c:pt idx="209" formatCode="General">
                  <c:v>3.7629999999999999</c:v>
                </c:pt>
                <c:pt idx="210" formatCode="General">
                  <c:v>3.9350000000000001</c:v>
                </c:pt>
                <c:pt idx="211" formatCode="General">
                  <c:v>4.0810000000000004</c:v>
                </c:pt>
                <c:pt idx="212" formatCode="General">
                  <c:v>4.2030000000000003</c:v>
                </c:pt>
                <c:pt idx="213" formatCode="General">
                  <c:v>4.306</c:v>
                </c:pt>
                <c:pt idx="214" formatCode="General">
                  <c:v>4.399</c:v>
                </c:pt>
                <c:pt idx="215" formatCode="General">
                  <c:v>4.4720000000000004</c:v>
                </c:pt>
                <c:pt idx="216" formatCode="General">
                  <c:v>4.5359999999999996</c:v>
                </c:pt>
                <c:pt idx="217" formatCode="General">
                  <c:v>4.5940000000000003</c:v>
                </c:pt>
                <c:pt idx="218" formatCode="General">
                  <c:v>4.6429999999999998</c:v>
                </c:pt>
                <c:pt idx="219" formatCode="General">
                  <c:v>4.6870000000000003</c:v>
                </c:pt>
                <c:pt idx="220" formatCode="General">
                  <c:v>4.7210000000000001</c:v>
                </c:pt>
                <c:pt idx="221" formatCode="General">
                  <c:v>4.7510000000000003</c:v>
                </c:pt>
                <c:pt idx="222" formatCode="General">
                  <c:v>4.78</c:v>
                </c:pt>
                <c:pt idx="223" formatCode="General">
                  <c:v>4.8049999999999997</c:v>
                </c:pt>
                <c:pt idx="224" formatCode="General">
                  <c:v>4.8239999999999998</c:v>
                </c:pt>
                <c:pt idx="225" formatCode="General">
                  <c:v>4.8440000000000003</c:v>
                </c:pt>
                <c:pt idx="226" formatCode="General">
                  <c:v>4.8579999999999997</c:v>
                </c:pt>
                <c:pt idx="227" formatCode="General">
                  <c:v>4.8680000000000003</c:v>
                </c:pt>
                <c:pt idx="228" formatCode="General">
                  <c:v>4.883</c:v>
                </c:pt>
                <c:pt idx="229" formatCode="General">
                  <c:v>4.819</c:v>
                </c:pt>
                <c:pt idx="230" formatCode="General">
                  <c:v>4.1539999999999999</c:v>
                </c:pt>
                <c:pt idx="231" formatCode="General">
                  <c:v>3.5779999999999998</c:v>
                </c:pt>
                <c:pt idx="232" formatCode="General">
                  <c:v>3.03</c:v>
                </c:pt>
                <c:pt idx="233" formatCode="General">
                  <c:v>2.556</c:v>
                </c:pt>
                <c:pt idx="234" formatCode="General">
                  <c:v>2.141</c:v>
                </c:pt>
                <c:pt idx="235" formatCode="General">
                  <c:v>1.7889999999999999</c:v>
                </c:pt>
                <c:pt idx="236" formatCode="General">
                  <c:v>1.4910000000000001</c:v>
                </c:pt>
                <c:pt idx="237" formatCode="General">
                  <c:v>1.2509999999999999</c:v>
                </c:pt>
                <c:pt idx="238" formatCode="General">
                  <c:v>1.056</c:v>
                </c:pt>
                <c:pt idx="239" formatCode="General">
                  <c:v>0.89</c:v>
                </c:pt>
                <c:pt idx="240" formatCode="General">
                  <c:v>0.753</c:v>
                </c:pt>
                <c:pt idx="241" formatCode="General">
                  <c:v>0.64</c:v>
                </c:pt>
                <c:pt idx="242" formatCode="General">
                  <c:v>0.54300000000000004</c:v>
                </c:pt>
                <c:pt idx="243" formatCode="General">
                  <c:v>0.46400000000000002</c:v>
                </c:pt>
                <c:pt idx="244" formatCode="General">
                  <c:v>0.40100000000000002</c:v>
                </c:pt>
                <c:pt idx="245" formatCode="General">
                  <c:v>0.34200000000000003</c:v>
                </c:pt>
                <c:pt idx="246" formatCode="General">
                  <c:v>0.29799999999999999</c:v>
                </c:pt>
                <c:pt idx="247" formatCode="General">
                  <c:v>0.25900000000000001</c:v>
                </c:pt>
                <c:pt idx="248" formatCode="General">
                  <c:v>0.22500000000000001</c:v>
                </c:pt>
                <c:pt idx="249" formatCode="General">
                  <c:v>0.19600000000000001</c:v>
                </c:pt>
                <c:pt idx="250" formatCode="General">
                  <c:v>0.17100000000000001</c:v>
                </c:pt>
                <c:pt idx="251" formatCode="General">
                  <c:v>0.152</c:v>
                </c:pt>
                <c:pt idx="252" formatCode="General">
                  <c:v>0.13200000000000001</c:v>
                </c:pt>
                <c:pt idx="253" formatCode="General">
                  <c:v>0.11700000000000001</c:v>
                </c:pt>
                <c:pt idx="254" formatCode="General">
                  <c:v>0.108</c:v>
                </c:pt>
                <c:pt idx="255" formatCode="General">
                  <c:v>9.2999999999999999E-2</c:v>
                </c:pt>
                <c:pt idx="256" formatCode="General">
                  <c:v>8.3000000000000004E-2</c:v>
                </c:pt>
                <c:pt idx="257" formatCode="General">
                  <c:v>0.13700000000000001</c:v>
                </c:pt>
                <c:pt idx="258" formatCode="General">
                  <c:v>0.80600000000000005</c:v>
                </c:pt>
                <c:pt idx="259" formatCode="General">
                  <c:v>1.369</c:v>
                </c:pt>
                <c:pt idx="260" formatCode="General">
                  <c:v>1.877</c:v>
                </c:pt>
                <c:pt idx="261" formatCode="General">
                  <c:v>2.3260000000000001</c:v>
                </c:pt>
                <c:pt idx="262" formatCode="General">
                  <c:v>2.7130000000000001</c:v>
                </c:pt>
                <c:pt idx="263" formatCode="General">
                  <c:v>3.0449999999999999</c:v>
                </c:pt>
                <c:pt idx="264" formatCode="General">
                  <c:v>3.3279999999999998</c:v>
                </c:pt>
                <c:pt idx="265" formatCode="General">
                  <c:v>3.5680000000000001</c:v>
                </c:pt>
                <c:pt idx="266" formatCode="General">
                  <c:v>3.7679999999999998</c:v>
                </c:pt>
                <c:pt idx="267" formatCode="General">
                  <c:v>3.944</c:v>
                </c:pt>
                <c:pt idx="268" formatCode="General">
                  <c:v>4.0860000000000003</c:v>
                </c:pt>
                <c:pt idx="269" formatCode="General">
                  <c:v>4.2080000000000002</c:v>
                </c:pt>
                <c:pt idx="270" formatCode="General">
                  <c:v>4.3159999999999998</c:v>
                </c:pt>
                <c:pt idx="271" formatCode="General">
                  <c:v>4.4039999999999999</c:v>
                </c:pt>
                <c:pt idx="272" formatCode="General">
                  <c:v>4.4770000000000003</c:v>
                </c:pt>
                <c:pt idx="273" formatCode="General">
                  <c:v>4.5449999999999999</c:v>
                </c:pt>
                <c:pt idx="274" formatCode="General">
                  <c:v>4.5990000000000002</c:v>
                </c:pt>
                <c:pt idx="275" formatCode="General">
                  <c:v>4.6479999999999997</c:v>
                </c:pt>
                <c:pt idx="276" formatCode="General">
                  <c:v>4.6870000000000003</c:v>
                </c:pt>
                <c:pt idx="277" formatCode="General">
                  <c:v>4.7210000000000001</c:v>
                </c:pt>
                <c:pt idx="278" formatCode="General">
                  <c:v>4.7510000000000003</c:v>
                </c:pt>
                <c:pt idx="279" formatCode="General">
                  <c:v>4.78</c:v>
                </c:pt>
                <c:pt idx="280" formatCode="General">
                  <c:v>4.8049999999999997</c:v>
                </c:pt>
                <c:pt idx="281" formatCode="General">
                  <c:v>4.8239999999999998</c:v>
                </c:pt>
                <c:pt idx="282" formatCode="General">
                  <c:v>4.8440000000000003</c:v>
                </c:pt>
                <c:pt idx="283" formatCode="General">
                  <c:v>4.8579999999999997</c:v>
                </c:pt>
                <c:pt idx="284" formatCode="General">
                  <c:v>4.8730000000000002</c:v>
                </c:pt>
                <c:pt idx="285" formatCode="General">
                  <c:v>4.883</c:v>
                </c:pt>
                <c:pt idx="286" formatCode="General">
                  <c:v>4.819</c:v>
                </c:pt>
                <c:pt idx="287" formatCode="General">
                  <c:v>4.1689999999999996</c:v>
                </c:pt>
                <c:pt idx="288" formatCode="General">
                  <c:v>3.597</c:v>
                </c:pt>
                <c:pt idx="289" formatCode="General">
                  <c:v>3.06</c:v>
                </c:pt>
                <c:pt idx="290" formatCode="General">
                  <c:v>2.5760000000000001</c:v>
                </c:pt>
                <c:pt idx="291" formatCode="General">
                  <c:v>2.16</c:v>
                </c:pt>
                <c:pt idx="292" formatCode="General">
                  <c:v>1.8080000000000001</c:v>
                </c:pt>
                <c:pt idx="293" formatCode="General">
                  <c:v>1.51</c:v>
                </c:pt>
                <c:pt idx="294" formatCode="General">
                  <c:v>1.2709999999999999</c:v>
                </c:pt>
                <c:pt idx="295" formatCode="General">
                  <c:v>1.07</c:v>
                </c:pt>
                <c:pt idx="296" formatCode="General">
                  <c:v>0.90400000000000003</c:v>
                </c:pt>
                <c:pt idx="297" formatCode="General">
                  <c:v>0.76700000000000002</c:v>
                </c:pt>
                <c:pt idx="298" formatCode="General">
                  <c:v>0.65500000000000003</c:v>
                </c:pt>
                <c:pt idx="299" formatCode="General">
                  <c:v>0.55700000000000005</c:v>
                </c:pt>
                <c:pt idx="300" formatCode="General">
                  <c:v>0.47399999999999998</c:v>
                </c:pt>
                <c:pt idx="301" formatCode="General">
                  <c:v>0.40600000000000003</c:v>
                </c:pt>
                <c:pt idx="302" formatCode="General">
                  <c:v>0.35199999999999998</c:v>
                </c:pt>
                <c:pt idx="303" formatCode="General">
                  <c:v>0.30299999999999999</c:v>
                </c:pt>
                <c:pt idx="304" formatCode="General">
                  <c:v>0.26400000000000001</c:v>
                </c:pt>
                <c:pt idx="305" formatCode="General">
                  <c:v>0.23</c:v>
                </c:pt>
                <c:pt idx="306" formatCode="General">
                  <c:v>0.2</c:v>
                </c:pt>
                <c:pt idx="307" formatCode="General">
                  <c:v>0.17599999999999999</c:v>
                </c:pt>
                <c:pt idx="308" formatCode="General">
                  <c:v>0.152</c:v>
                </c:pt>
                <c:pt idx="309" formatCode="General">
                  <c:v>0.13700000000000001</c:v>
                </c:pt>
                <c:pt idx="310" formatCode="General">
                  <c:v>0.11700000000000001</c:v>
                </c:pt>
                <c:pt idx="311" formatCode="General">
                  <c:v>0.108</c:v>
                </c:pt>
                <c:pt idx="312" formatCode="General">
                  <c:v>9.2999999999999999E-2</c:v>
                </c:pt>
                <c:pt idx="313" formatCode="General">
                  <c:v>8.3000000000000004E-2</c:v>
                </c:pt>
                <c:pt idx="314" formatCode="General">
                  <c:v>0.13700000000000001</c:v>
                </c:pt>
                <c:pt idx="315" formatCode="General">
                  <c:v>0.80200000000000005</c:v>
                </c:pt>
                <c:pt idx="316" formatCode="General">
                  <c:v>1.359</c:v>
                </c:pt>
                <c:pt idx="317" formatCode="General">
                  <c:v>1.867</c:v>
                </c:pt>
                <c:pt idx="318" formatCode="General">
                  <c:v>2.3170000000000002</c:v>
                </c:pt>
                <c:pt idx="319" formatCode="General">
                  <c:v>2.7029999999999998</c:v>
                </c:pt>
                <c:pt idx="320" formatCode="General">
                  <c:v>3.04</c:v>
                </c:pt>
                <c:pt idx="321" formatCode="General">
                  <c:v>3.319</c:v>
                </c:pt>
                <c:pt idx="322" formatCode="General">
                  <c:v>3.5579999999999998</c:v>
                </c:pt>
                <c:pt idx="323" formatCode="General">
                  <c:v>3.7589999999999999</c:v>
                </c:pt>
                <c:pt idx="324" formatCode="General">
                  <c:v>3.9350000000000001</c:v>
                </c:pt>
                <c:pt idx="325" formatCode="General">
                  <c:v>4.0810000000000004</c:v>
                </c:pt>
                <c:pt idx="326" formatCode="General">
                  <c:v>4.2030000000000003</c:v>
                </c:pt>
                <c:pt idx="327" formatCode="General">
                  <c:v>4.306</c:v>
                </c:pt>
                <c:pt idx="328" formatCode="General">
                  <c:v>4.399</c:v>
                </c:pt>
                <c:pt idx="329" formatCode="General">
                  <c:v>4.4720000000000004</c:v>
                </c:pt>
                <c:pt idx="330" formatCode="General">
                  <c:v>4.5359999999999996</c:v>
                </c:pt>
                <c:pt idx="331" formatCode="General">
                  <c:v>4.5940000000000003</c:v>
                </c:pt>
                <c:pt idx="332" formatCode="General">
                  <c:v>4.6429999999999998</c:v>
                </c:pt>
                <c:pt idx="333" formatCode="General">
                  <c:v>4.6820000000000004</c:v>
                </c:pt>
                <c:pt idx="334" formatCode="General">
                  <c:v>4.7210000000000001</c:v>
                </c:pt>
                <c:pt idx="335" formatCode="General">
                  <c:v>4.7560000000000002</c:v>
                </c:pt>
                <c:pt idx="336" formatCode="General">
                  <c:v>4.78</c:v>
                </c:pt>
                <c:pt idx="337" formatCode="General">
                  <c:v>4.8049999999999997</c:v>
                </c:pt>
                <c:pt idx="338" formatCode="General">
                  <c:v>4.8239999999999998</c:v>
                </c:pt>
                <c:pt idx="339" formatCode="General">
                  <c:v>4.8440000000000003</c:v>
                </c:pt>
                <c:pt idx="340" formatCode="General">
                  <c:v>4.8579999999999997</c:v>
                </c:pt>
                <c:pt idx="341" formatCode="General">
                  <c:v>4.8730000000000002</c:v>
                </c:pt>
                <c:pt idx="342" formatCode="General">
                  <c:v>4.883</c:v>
                </c:pt>
                <c:pt idx="343" formatCode="General">
                  <c:v>4.819</c:v>
                </c:pt>
                <c:pt idx="344" formatCode="General">
                  <c:v>4.1689999999999996</c:v>
                </c:pt>
                <c:pt idx="345" formatCode="General">
                  <c:v>3.5870000000000002</c:v>
                </c:pt>
                <c:pt idx="346" formatCode="General">
                  <c:v>3.05</c:v>
                </c:pt>
                <c:pt idx="347" formatCode="General">
                  <c:v>2.5710000000000002</c:v>
                </c:pt>
                <c:pt idx="348" formatCode="General">
                  <c:v>2.1509999999999998</c:v>
                </c:pt>
                <c:pt idx="349" formatCode="General">
                  <c:v>1.794</c:v>
                </c:pt>
                <c:pt idx="350" formatCode="General">
                  <c:v>1.5</c:v>
                </c:pt>
                <c:pt idx="351" formatCode="General">
                  <c:v>1.256</c:v>
                </c:pt>
                <c:pt idx="352" formatCode="General">
                  <c:v>1.056</c:v>
                </c:pt>
                <c:pt idx="353" formatCode="General">
                  <c:v>0.89</c:v>
                </c:pt>
                <c:pt idx="354" formatCode="General">
                  <c:v>0.748</c:v>
                </c:pt>
                <c:pt idx="355" formatCode="General">
                  <c:v>0.63500000000000001</c:v>
                </c:pt>
                <c:pt idx="356" formatCode="General">
                  <c:v>0.53800000000000003</c:v>
                </c:pt>
                <c:pt idx="357" formatCode="General">
                  <c:v>0.46400000000000002</c:v>
                </c:pt>
                <c:pt idx="358" formatCode="General">
                  <c:v>0.39600000000000002</c:v>
                </c:pt>
                <c:pt idx="359" formatCode="General">
                  <c:v>0.34200000000000003</c:v>
                </c:pt>
                <c:pt idx="360" formatCode="General">
                  <c:v>0.29799999999999999</c:v>
                </c:pt>
                <c:pt idx="361" formatCode="General">
                  <c:v>0.254</c:v>
                </c:pt>
                <c:pt idx="362" formatCode="General">
                  <c:v>0.22500000000000001</c:v>
                </c:pt>
                <c:pt idx="363" formatCode="General">
                  <c:v>0.19600000000000001</c:v>
                </c:pt>
                <c:pt idx="364" formatCode="General">
                  <c:v>0.17100000000000001</c:v>
                </c:pt>
                <c:pt idx="365" formatCode="General">
                  <c:v>0.152</c:v>
                </c:pt>
                <c:pt idx="366" formatCode="General">
                  <c:v>0.13200000000000001</c:v>
                </c:pt>
                <c:pt idx="367" formatCode="General">
                  <c:v>0.11700000000000001</c:v>
                </c:pt>
                <c:pt idx="368" formatCode="General">
                  <c:v>0.10299999999999999</c:v>
                </c:pt>
                <c:pt idx="369" formatCode="General">
                  <c:v>9.2999999999999999E-2</c:v>
                </c:pt>
                <c:pt idx="370" formatCode="General">
                  <c:v>8.3000000000000004E-2</c:v>
                </c:pt>
                <c:pt idx="371" formatCode="General">
                  <c:v>0.13700000000000001</c:v>
                </c:pt>
                <c:pt idx="372" formatCode="General">
                  <c:v>0.80200000000000005</c:v>
                </c:pt>
                <c:pt idx="373" formatCode="General">
                  <c:v>1.359</c:v>
                </c:pt>
                <c:pt idx="374" formatCode="General">
                  <c:v>1.8720000000000001</c:v>
                </c:pt>
                <c:pt idx="375" formatCode="General">
                  <c:v>2.3220000000000001</c:v>
                </c:pt>
                <c:pt idx="376" formatCode="General">
                  <c:v>2.7080000000000002</c:v>
                </c:pt>
                <c:pt idx="377" formatCode="General">
                  <c:v>3.0449999999999999</c:v>
                </c:pt>
                <c:pt idx="378" formatCode="General">
                  <c:v>3.3239999999999998</c:v>
                </c:pt>
                <c:pt idx="379" formatCode="General">
                  <c:v>3.5630000000000002</c:v>
                </c:pt>
                <c:pt idx="380" formatCode="General">
                  <c:v>3.7679999999999998</c:v>
                </c:pt>
                <c:pt idx="381" formatCode="General">
                  <c:v>3.9390000000000001</c:v>
                </c:pt>
                <c:pt idx="382" formatCode="General">
                  <c:v>4.0860000000000003</c:v>
                </c:pt>
                <c:pt idx="383" formatCode="General">
                  <c:v>4.2080000000000002</c:v>
                </c:pt>
                <c:pt idx="384" formatCode="General">
                  <c:v>4.3159999999999998</c:v>
                </c:pt>
                <c:pt idx="385" formatCode="General">
                  <c:v>4.4039999999999999</c:v>
                </c:pt>
                <c:pt idx="386" formatCode="General">
                  <c:v>4.4770000000000003</c:v>
                </c:pt>
                <c:pt idx="387" formatCode="General">
                  <c:v>4.5410000000000004</c:v>
                </c:pt>
                <c:pt idx="388" formatCode="General">
                  <c:v>4.5990000000000002</c:v>
                </c:pt>
                <c:pt idx="389" formatCode="General">
                  <c:v>4.6429999999999998</c:v>
                </c:pt>
                <c:pt idx="390" formatCode="General">
                  <c:v>4.6870000000000003</c:v>
                </c:pt>
                <c:pt idx="391" formatCode="General">
                  <c:v>4.7210000000000001</c:v>
                </c:pt>
                <c:pt idx="392" formatCode="General">
                  <c:v>4.7560000000000002</c:v>
                </c:pt>
                <c:pt idx="393" formatCode="General">
                  <c:v>4.78</c:v>
                </c:pt>
                <c:pt idx="394" formatCode="General">
                  <c:v>4.8049999999999997</c:v>
                </c:pt>
                <c:pt idx="395" formatCode="General">
                  <c:v>4.8239999999999998</c:v>
                </c:pt>
                <c:pt idx="396" formatCode="General">
                  <c:v>4.8390000000000004</c:v>
                </c:pt>
                <c:pt idx="397" formatCode="General">
                  <c:v>4.8529999999999998</c:v>
                </c:pt>
                <c:pt idx="398" formatCode="General">
                  <c:v>4.8680000000000003</c:v>
                </c:pt>
                <c:pt idx="399" formatCode="General">
                  <c:v>4.883</c:v>
                </c:pt>
                <c:pt idx="400" formatCode="General">
                  <c:v>4.8140000000000001</c:v>
                </c:pt>
                <c:pt idx="401" formatCode="General">
                  <c:v>4.1639999999999997</c:v>
                </c:pt>
                <c:pt idx="402" formatCode="General">
                  <c:v>3.5830000000000002</c:v>
                </c:pt>
                <c:pt idx="403" formatCode="General">
                  <c:v>3.0449999999999999</c:v>
                </c:pt>
                <c:pt idx="404" formatCode="General">
                  <c:v>2.556</c:v>
                </c:pt>
                <c:pt idx="405" formatCode="General">
                  <c:v>2.1360000000000001</c:v>
                </c:pt>
                <c:pt idx="406" formatCode="General">
                  <c:v>1.784</c:v>
                </c:pt>
                <c:pt idx="407" formatCode="General">
                  <c:v>1.4910000000000001</c:v>
                </c:pt>
                <c:pt idx="408" formatCode="General">
                  <c:v>1.2509999999999999</c:v>
                </c:pt>
                <c:pt idx="409" formatCode="General">
                  <c:v>1.0509999999999999</c:v>
                </c:pt>
                <c:pt idx="410" formatCode="General">
                  <c:v>0.89</c:v>
                </c:pt>
                <c:pt idx="411" formatCode="General">
                  <c:v>0.748</c:v>
                </c:pt>
                <c:pt idx="412" formatCode="General">
                  <c:v>0.63500000000000001</c:v>
                </c:pt>
                <c:pt idx="413" formatCode="General">
                  <c:v>0.54300000000000004</c:v>
                </c:pt>
                <c:pt idx="414" formatCode="General">
                  <c:v>0.46400000000000002</c:v>
                </c:pt>
                <c:pt idx="415" formatCode="General">
                  <c:v>0.39600000000000002</c:v>
                </c:pt>
                <c:pt idx="416" formatCode="General">
                  <c:v>0.33700000000000002</c:v>
                </c:pt>
                <c:pt idx="417" formatCode="General">
                  <c:v>0.29299999999999998</c:v>
                </c:pt>
                <c:pt idx="418" formatCode="General">
                  <c:v>0.254</c:v>
                </c:pt>
                <c:pt idx="419" formatCode="General">
                  <c:v>0.22500000000000001</c:v>
                </c:pt>
                <c:pt idx="420" formatCode="General">
                  <c:v>0.19600000000000001</c:v>
                </c:pt>
                <c:pt idx="421" formatCode="General">
                  <c:v>0.17100000000000001</c:v>
                </c:pt>
                <c:pt idx="422" formatCode="General">
                  <c:v>0.152</c:v>
                </c:pt>
                <c:pt idx="423" formatCode="General">
                  <c:v>0.13200000000000001</c:v>
                </c:pt>
                <c:pt idx="424" formatCode="General">
                  <c:v>0.11700000000000001</c:v>
                </c:pt>
                <c:pt idx="425" formatCode="General">
                  <c:v>0.10299999999999999</c:v>
                </c:pt>
                <c:pt idx="426" formatCode="General">
                  <c:v>9.2999999999999999E-2</c:v>
                </c:pt>
                <c:pt idx="427" formatCode="General">
                  <c:v>8.3000000000000004E-2</c:v>
                </c:pt>
                <c:pt idx="428" formatCode="General">
                  <c:v>0.13700000000000001</c:v>
                </c:pt>
                <c:pt idx="429" formatCode="General">
                  <c:v>0</c:v>
                </c:pt>
                <c:pt idx="430" formatCode="General">
                  <c:v>0</c:v>
                </c:pt>
                <c:pt idx="431" formatCode="General">
                  <c:v>0</c:v>
                </c:pt>
                <c:pt idx="432" formatCode="General">
                  <c:v>0</c:v>
                </c:pt>
                <c:pt idx="433" formatCode="General">
                  <c:v>0</c:v>
                </c:pt>
                <c:pt idx="434" formatCode="General">
                  <c:v>0</c:v>
                </c:pt>
                <c:pt idx="435" formatCode="General">
                  <c:v>0</c:v>
                </c:pt>
                <c:pt idx="436" formatCode="General">
                  <c:v>0</c:v>
                </c:pt>
                <c:pt idx="437" formatCode="General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11B-42C3-AADD-40F104ABD2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84821104"/>
        <c:axId val="1654988976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0"/>
                <c:tx>
                  <c:v>輸入方波</c:v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strRef>
                    <c:extLst>
                      <c:ext uri="{02D57815-91ED-43cb-92C2-25804820EDAC}">
                        <c15:formulaRef>
                          <c15:sqref>RC串100u!$C$5:$C$159</c15:sqref>
                        </c15:formulaRef>
                      </c:ext>
                    </c:extLst>
                    <c:strCache>
                      <c:ptCount val="155"/>
                      <c:pt idx="0">
                        <c:v>Signal(V)=</c:v>
                      </c:pt>
                      <c:pt idx="1">
                        <c:v>Signal(V)=</c:v>
                      </c:pt>
                      <c:pt idx="2">
                        <c:v>Signal(V)=</c:v>
                      </c:pt>
                      <c:pt idx="3">
                        <c:v>Signal(V)=</c:v>
                      </c:pt>
                      <c:pt idx="4">
                        <c:v>Signal(V)=</c:v>
                      </c:pt>
                      <c:pt idx="5">
                        <c:v>Signal(V)=</c:v>
                      </c:pt>
                      <c:pt idx="6">
                        <c:v>Signal(V)=</c:v>
                      </c:pt>
                      <c:pt idx="7">
                        <c:v>Signal(V)=</c:v>
                      </c:pt>
                      <c:pt idx="8">
                        <c:v>Signal(V)=</c:v>
                      </c:pt>
                      <c:pt idx="9">
                        <c:v>Signal(V)=</c:v>
                      </c:pt>
                      <c:pt idx="10">
                        <c:v>Signal(V)=</c:v>
                      </c:pt>
                      <c:pt idx="11">
                        <c:v>Signal(V)=</c:v>
                      </c:pt>
                      <c:pt idx="12">
                        <c:v>Signal(V)=</c:v>
                      </c:pt>
                      <c:pt idx="13">
                        <c:v>Signal(V)=</c:v>
                      </c:pt>
                      <c:pt idx="14">
                        <c:v>Signal(V)=</c:v>
                      </c:pt>
                      <c:pt idx="15">
                        <c:v>Signal(V)=</c:v>
                      </c:pt>
                      <c:pt idx="16">
                        <c:v>Signal(V)=</c:v>
                      </c:pt>
                      <c:pt idx="17">
                        <c:v>Signal(V)=</c:v>
                      </c:pt>
                      <c:pt idx="18">
                        <c:v>Signal(V)=</c:v>
                      </c:pt>
                      <c:pt idx="19">
                        <c:v>Signal(V)=</c:v>
                      </c:pt>
                      <c:pt idx="20">
                        <c:v>Signal(V)=</c:v>
                      </c:pt>
                      <c:pt idx="21">
                        <c:v>Signal(V)=</c:v>
                      </c:pt>
                      <c:pt idx="22">
                        <c:v>Signal(V)=</c:v>
                      </c:pt>
                      <c:pt idx="23">
                        <c:v>Signal(V)=</c:v>
                      </c:pt>
                      <c:pt idx="24">
                        <c:v>Signal(V)=</c:v>
                      </c:pt>
                      <c:pt idx="25">
                        <c:v>Signal(V)=</c:v>
                      </c:pt>
                      <c:pt idx="26">
                        <c:v>Signal(V)=</c:v>
                      </c:pt>
                      <c:pt idx="27">
                        <c:v>Signal(V)=</c:v>
                      </c:pt>
                      <c:pt idx="28">
                        <c:v>Signal(V)=</c:v>
                      </c:pt>
                      <c:pt idx="29">
                        <c:v>Signal(V)=</c:v>
                      </c:pt>
                      <c:pt idx="30">
                        <c:v>Signal(V)=</c:v>
                      </c:pt>
                      <c:pt idx="31">
                        <c:v>Signal(V)=</c:v>
                      </c:pt>
                      <c:pt idx="32">
                        <c:v>Signal(V)=</c:v>
                      </c:pt>
                      <c:pt idx="33">
                        <c:v>Signal(V)=</c:v>
                      </c:pt>
                      <c:pt idx="34">
                        <c:v>Signal(V)=</c:v>
                      </c:pt>
                      <c:pt idx="35">
                        <c:v>Signal(V)=</c:v>
                      </c:pt>
                      <c:pt idx="36">
                        <c:v>Signal(V)=</c:v>
                      </c:pt>
                      <c:pt idx="37">
                        <c:v>Signal(V)=</c:v>
                      </c:pt>
                      <c:pt idx="38">
                        <c:v>Signal(V)=</c:v>
                      </c:pt>
                      <c:pt idx="39">
                        <c:v>Signal(V)=</c:v>
                      </c:pt>
                      <c:pt idx="40">
                        <c:v>Signal(V)=</c:v>
                      </c:pt>
                      <c:pt idx="41">
                        <c:v>Signal(V)=</c:v>
                      </c:pt>
                      <c:pt idx="42">
                        <c:v>Signal(V)=</c:v>
                      </c:pt>
                      <c:pt idx="43">
                        <c:v>Signal(V)=</c:v>
                      </c:pt>
                      <c:pt idx="44">
                        <c:v>Signal(V)=</c:v>
                      </c:pt>
                      <c:pt idx="45">
                        <c:v>Signal(V)=</c:v>
                      </c:pt>
                      <c:pt idx="46">
                        <c:v>Signal(V)=</c:v>
                      </c:pt>
                      <c:pt idx="47">
                        <c:v>Signal(V)=</c:v>
                      </c:pt>
                      <c:pt idx="48">
                        <c:v>Signal(V)=</c:v>
                      </c:pt>
                      <c:pt idx="49">
                        <c:v>Signal(V)=</c:v>
                      </c:pt>
                      <c:pt idx="50">
                        <c:v>Signal(V)=</c:v>
                      </c:pt>
                      <c:pt idx="51">
                        <c:v>Signal(V)=</c:v>
                      </c:pt>
                      <c:pt idx="52">
                        <c:v>Signal(V)=</c:v>
                      </c:pt>
                      <c:pt idx="53">
                        <c:v>Signal(V)=</c:v>
                      </c:pt>
                      <c:pt idx="54">
                        <c:v>Signal(V)=</c:v>
                      </c:pt>
                      <c:pt idx="55">
                        <c:v>Signal(V)=</c:v>
                      </c:pt>
                      <c:pt idx="56">
                        <c:v>Signal(V)=</c:v>
                      </c:pt>
                      <c:pt idx="57">
                        <c:v>Signal(V)=</c:v>
                      </c:pt>
                      <c:pt idx="58">
                        <c:v>Signal(V)=</c:v>
                      </c:pt>
                      <c:pt idx="59">
                        <c:v>Signal(V)=</c:v>
                      </c:pt>
                      <c:pt idx="60">
                        <c:v>Signal(V)=</c:v>
                      </c:pt>
                      <c:pt idx="61">
                        <c:v>Signal(V)=</c:v>
                      </c:pt>
                      <c:pt idx="62">
                        <c:v>Signal(V)=</c:v>
                      </c:pt>
                      <c:pt idx="63">
                        <c:v>Signal(V)=</c:v>
                      </c:pt>
                      <c:pt idx="64">
                        <c:v>Signal(V)=</c:v>
                      </c:pt>
                      <c:pt idx="65">
                        <c:v>Signal(V)=</c:v>
                      </c:pt>
                      <c:pt idx="66">
                        <c:v>Signal(V)=</c:v>
                      </c:pt>
                      <c:pt idx="67">
                        <c:v>Signal(V)=</c:v>
                      </c:pt>
                      <c:pt idx="68">
                        <c:v>Signal(V)=</c:v>
                      </c:pt>
                      <c:pt idx="69">
                        <c:v>Signal(V)=</c:v>
                      </c:pt>
                      <c:pt idx="70">
                        <c:v>Signal(V)=</c:v>
                      </c:pt>
                      <c:pt idx="71">
                        <c:v>Signal(V)=</c:v>
                      </c:pt>
                      <c:pt idx="72">
                        <c:v>Signal(V)=</c:v>
                      </c:pt>
                      <c:pt idx="73">
                        <c:v>Signal(V)=</c:v>
                      </c:pt>
                      <c:pt idx="74">
                        <c:v>Signal(V)=</c:v>
                      </c:pt>
                      <c:pt idx="75">
                        <c:v>Signal(V)=</c:v>
                      </c:pt>
                      <c:pt idx="76">
                        <c:v>Signal(V)=</c:v>
                      </c:pt>
                      <c:pt idx="77">
                        <c:v>Signal(V)=</c:v>
                      </c:pt>
                      <c:pt idx="78">
                        <c:v>Signal(V)=</c:v>
                      </c:pt>
                      <c:pt idx="79">
                        <c:v>Signal(V)=</c:v>
                      </c:pt>
                      <c:pt idx="80">
                        <c:v>Signal(V)=</c:v>
                      </c:pt>
                      <c:pt idx="81">
                        <c:v>Signal(V)=</c:v>
                      </c:pt>
                      <c:pt idx="82">
                        <c:v>Signal(V)=</c:v>
                      </c:pt>
                      <c:pt idx="83">
                        <c:v>Signal(V)=</c:v>
                      </c:pt>
                      <c:pt idx="84">
                        <c:v>Signal(V)=</c:v>
                      </c:pt>
                      <c:pt idx="85">
                        <c:v>Signal(V)=</c:v>
                      </c:pt>
                      <c:pt idx="86">
                        <c:v>Signal(V)=</c:v>
                      </c:pt>
                      <c:pt idx="87">
                        <c:v>Signal(V)=</c:v>
                      </c:pt>
                      <c:pt idx="88">
                        <c:v>Signal(V)=</c:v>
                      </c:pt>
                      <c:pt idx="89">
                        <c:v>Signal(V)=</c:v>
                      </c:pt>
                      <c:pt idx="90">
                        <c:v>Signal(V)=</c:v>
                      </c:pt>
                      <c:pt idx="91">
                        <c:v>Signal(V)=</c:v>
                      </c:pt>
                      <c:pt idx="92">
                        <c:v>Signal(V)=</c:v>
                      </c:pt>
                      <c:pt idx="93">
                        <c:v>Signal(V)=</c:v>
                      </c:pt>
                      <c:pt idx="94">
                        <c:v>Signal(V)=</c:v>
                      </c:pt>
                      <c:pt idx="95">
                        <c:v>Signal(V)=</c:v>
                      </c:pt>
                      <c:pt idx="96">
                        <c:v>Signal(V)=</c:v>
                      </c:pt>
                      <c:pt idx="97">
                        <c:v>Signal(V)=</c:v>
                      </c:pt>
                      <c:pt idx="98">
                        <c:v>Signal(V)=</c:v>
                      </c:pt>
                      <c:pt idx="99">
                        <c:v>Signal(V)=</c:v>
                      </c:pt>
                      <c:pt idx="100">
                        <c:v>Signal(V)=</c:v>
                      </c:pt>
                      <c:pt idx="101">
                        <c:v>Signal(V)=</c:v>
                      </c:pt>
                      <c:pt idx="102">
                        <c:v>Signal(V)=</c:v>
                      </c:pt>
                      <c:pt idx="103">
                        <c:v>Signal(V)=</c:v>
                      </c:pt>
                      <c:pt idx="104">
                        <c:v>Signal(V)=</c:v>
                      </c:pt>
                      <c:pt idx="105">
                        <c:v>Signal(V)=</c:v>
                      </c:pt>
                      <c:pt idx="106">
                        <c:v>Signal(V)=</c:v>
                      </c:pt>
                      <c:pt idx="107">
                        <c:v>Signal(V)=</c:v>
                      </c:pt>
                      <c:pt idx="108">
                        <c:v>Signal(V)=</c:v>
                      </c:pt>
                      <c:pt idx="109">
                        <c:v>Signal(V)=</c:v>
                      </c:pt>
                      <c:pt idx="110">
                        <c:v>Signal(V)=</c:v>
                      </c:pt>
                      <c:pt idx="111">
                        <c:v>Signal(V)=</c:v>
                      </c:pt>
                      <c:pt idx="112">
                        <c:v>Signal(V)=</c:v>
                      </c:pt>
                      <c:pt idx="113">
                        <c:v>Signal(V)=</c:v>
                      </c:pt>
                      <c:pt idx="114">
                        <c:v>Signal(V)=</c:v>
                      </c:pt>
                      <c:pt idx="115">
                        <c:v>Signal(V)=</c:v>
                      </c:pt>
                      <c:pt idx="116">
                        <c:v>Signal(V)=</c:v>
                      </c:pt>
                      <c:pt idx="117">
                        <c:v>Signal(V)=</c:v>
                      </c:pt>
                      <c:pt idx="118">
                        <c:v>Signal(V)=</c:v>
                      </c:pt>
                      <c:pt idx="119">
                        <c:v>Signal(V)=</c:v>
                      </c:pt>
                      <c:pt idx="120">
                        <c:v>Signal(V)=</c:v>
                      </c:pt>
                      <c:pt idx="121">
                        <c:v>Signal(V)=</c:v>
                      </c:pt>
                      <c:pt idx="122">
                        <c:v>Signal(V)=</c:v>
                      </c:pt>
                      <c:pt idx="123">
                        <c:v>Signal(V)=</c:v>
                      </c:pt>
                      <c:pt idx="124">
                        <c:v>Signal(V)=</c:v>
                      </c:pt>
                      <c:pt idx="125">
                        <c:v>Signal(V)=</c:v>
                      </c:pt>
                      <c:pt idx="126">
                        <c:v>Signal(V)=</c:v>
                      </c:pt>
                      <c:pt idx="127">
                        <c:v>Signal(V)=</c:v>
                      </c:pt>
                      <c:pt idx="128">
                        <c:v>Signal(V)=</c:v>
                      </c:pt>
                      <c:pt idx="129">
                        <c:v>Signal(V)=</c:v>
                      </c:pt>
                      <c:pt idx="130">
                        <c:v>Signal(V)=</c:v>
                      </c:pt>
                      <c:pt idx="131">
                        <c:v>Signal(V)=</c:v>
                      </c:pt>
                      <c:pt idx="132">
                        <c:v>Signal(V)=</c:v>
                      </c:pt>
                      <c:pt idx="133">
                        <c:v>Signal(V)=</c:v>
                      </c:pt>
                      <c:pt idx="134">
                        <c:v>Signal(V)=</c:v>
                      </c:pt>
                      <c:pt idx="135">
                        <c:v>Signal(V)=</c:v>
                      </c:pt>
                      <c:pt idx="136">
                        <c:v>Signal(V)=</c:v>
                      </c:pt>
                      <c:pt idx="137">
                        <c:v>Signal(V)=</c:v>
                      </c:pt>
                      <c:pt idx="138">
                        <c:v>Signal(V)=</c:v>
                      </c:pt>
                      <c:pt idx="139">
                        <c:v>Signal(V)=</c:v>
                      </c:pt>
                      <c:pt idx="140">
                        <c:v>Signal(V)=</c:v>
                      </c:pt>
                      <c:pt idx="141">
                        <c:v>Signal(V)=</c:v>
                      </c:pt>
                      <c:pt idx="142">
                        <c:v>Signal(V)=</c:v>
                      </c:pt>
                      <c:pt idx="143">
                        <c:v>Signal(V)=</c:v>
                      </c:pt>
                      <c:pt idx="144">
                        <c:v>Signal(V)=</c:v>
                      </c:pt>
                      <c:pt idx="145">
                        <c:v>Signal(V)=</c:v>
                      </c:pt>
                      <c:pt idx="146">
                        <c:v>Signal(V)=</c:v>
                      </c:pt>
                      <c:pt idx="147">
                        <c:v>Signal(V)=</c:v>
                      </c:pt>
                      <c:pt idx="148">
                        <c:v>Signal(V)=</c:v>
                      </c:pt>
                      <c:pt idx="149">
                        <c:v>Signal(V)=</c:v>
                      </c:pt>
                      <c:pt idx="150">
                        <c:v>Signal(V)=</c:v>
                      </c:pt>
                      <c:pt idx="151">
                        <c:v>Signal(V)=</c:v>
                      </c:pt>
                      <c:pt idx="152">
                        <c:v>Signal(V)=</c:v>
                      </c:pt>
                      <c:pt idx="153">
                        <c:v>Signal(V)=</c:v>
                      </c:pt>
                      <c:pt idx="154">
                        <c:v>Signal(V)=</c:v>
                      </c:pt>
                    </c:strCache>
                  </c:strRef>
                </c:xVal>
                <c:yVal>
                  <c:numRef>
                    <c:extLst>
                      <c:ext uri="{02D57815-91ED-43cb-92C2-25804820EDAC}">
                        <c15:formulaRef>
                          <c15:sqref>RC串100u!$E$5:$E$159</c15:sqref>
                        </c15:formulaRef>
                      </c:ext>
                    </c:extLst>
                    <c:numCache>
                      <c:formatCode>General</c:formatCode>
                      <c:ptCount val="155"/>
                      <c:pt idx="0">
                        <c:v>0</c:v>
                      </c:pt>
                      <c:pt idx="1">
                        <c:v>0</c:v>
                      </c:pt>
                      <c:pt idx="2">
                        <c:v>5</c:v>
                      </c:pt>
                      <c:pt idx="3">
                        <c:v>5</c:v>
                      </c:pt>
                      <c:pt idx="4">
                        <c:v>5</c:v>
                      </c:pt>
                      <c:pt idx="5">
                        <c:v>5</c:v>
                      </c:pt>
                      <c:pt idx="6">
                        <c:v>5</c:v>
                      </c:pt>
                      <c:pt idx="7">
                        <c:v>5</c:v>
                      </c:pt>
                      <c:pt idx="8">
                        <c:v>5</c:v>
                      </c:pt>
                      <c:pt idx="9">
                        <c:v>5</c:v>
                      </c:pt>
                      <c:pt idx="10">
                        <c:v>5</c:v>
                      </c:pt>
                      <c:pt idx="11">
                        <c:v>5</c:v>
                      </c:pt>
                      <c:pt idx="12">
                        <c:v>5</c:v>
                      </c:pt>
                      <c:pt idx="13">
                        <c:v>5</c:v>
                      </c:pt>
                      <c:pt idx="14">
                        <c:v>5</c:v>
                      </c:pt>
                      <c:pt idx="15">
                        <c:v>5</c:v>
                      </c:pt>
                      <c:pt idx="16">
                        <c:v>5</c:v>
                      </c:pt>
                      <c:pt idx="17">
                        <c:v>5</c:v>
                      </c:pt>
                      <c:pt idx="18">
                        <c:v>5</c:v>
                      </c:pt>
                      <c:pt idx="19">
                        <c:v>5</c:v>
                      </c:pt>
                      <c:pt idx="20">
                        <c:v>5</c:v>
                      </c:pt>
                      <c:pt idx="21">
                        <c:v>5</c:v>
                      </c:pt>
                      <c:pt idx="22">
                        <c:v>5</c:v>
                      </c:pt>
                      <c:pt idx="23">
                        <c:v>5</c:v>
                      </c:pt>
                      <c:pt idx="24">
                        <c:v>5</c:v>
                      </c:pt>
                      <c:pt idx="25">
                        <c:v>5</c:v>
                      </c:pt>
                      <c:pt idx="26">
                        <c:v>5</c:v>
                      </c:pt>
                      <c:pt idx="27">
                        <c:v>0</c:v>
                      </c:pt>
                      <c:pt idx="28">
                        <c:v>0</c:v>
                      </c:pt>
                      <c:pt idx="29">
                        <c:v>0</c:v>
                      </c:pt>
                      <c:pt idx="30">
                        <c:v>0</c:v>
                      </c:pt>
                      <c:pt idx="31">
                        <c:v>0</c:v>
                      </c:pt>
                      <c:pt idx="32">
                        <c:v>0</c:v>
                      </c:pt>
                      <c:pt idx="33">
                        <c:v>0</c:v>
                      </c:pt>
                      <c:pt idx="34">
                        <c:v>0</c:v>
                      </c:pt>
                      <c:pt idx="35">
                        <c:v>0</c:v>
                      </c:pt>
                      <c:pt idx="36">
                        <c:v>0</c:v>
                      </c:pt>
                      <c:pt idx="37">
                        <c:v>0</c:v>
                      </c:pt>
                      <c:pt idx="38">
                        <c:v>0</c:v>
                      </c:pt>
                      <c:pt idx="39">
                        <c:v>0</c:v>
                      </c:pt>
                      <c:pt idx="40">
                        <c:v>0</c:v>
                      </c:pt>
                      <c:pt idx="41">
                        <c:v>0</c:v>
                      </c:pt>
                      <c:pt idx="42">
                        <c:v>0</c:v>
                      </c:pt>
                      <c:pt idx="43">
                        <c:v>0</c:v>
                      </c:pt>
                      <c:pt idx="44">
                        <c:v>0</c:v>
                      </c:pt>
                      <c:pt idx="45">
                        <c:v>0</c:v>
                      </c:pt>
                      <c:pt idx="46">
                        <c:v>0</c:v>
                      </c:pt>
                      <c:pt idx="47">
                        <c:v>0</c:v>
                      </c:pt>
                      <c:pt idx="48">
                        <c:v>0</c:v>
                      </c:pt>
                      <c:pt idx="49">
                        <c:v>0</c:v>
                      </c:pt>
                      <c:pt idx="50">
                        <c:v>0</c:v>
                      </c:pt>
                      <c:pt idx="51">
                        <c:v>0</c:v>
                      </c:pt>
                      <c:pt idx="52">
                        <c:v>0</c:v>
                      </c:pt>
                      <c:pt idx="53">
                        <c:v>0</c:v>
                      </c:pt>
                      <c:pt idx="54">
                        <c:v>5</c:v>
                      </c:pt>
                      <c:pt idx="55">
                        <c:v>5</c:v>
                      </c:pt>
                      <c:pt idx="56">
                        <c:v>5</c:v>
                      </c:pt>
                      <c:pt idx="57">
                        <c:v>5</c:v>
                      </c:pt>
                      <c:pt idx="58">
                        <c:v>5</c:v>
                      </c:pt>
                      <c:pt idx="59">
                        <c:v>5</c:v>
                      </c:pt>
                      <c:pt idx="60">
                        <c:v>5</c:v>
                      </c:pt>
                      <c:pt idx="61">
                        <c:v>5</c:v>
                      </c:pt>
                      <c:pt idx="62">
                        <c:v>5</c:v>
                      </c:pt>
                      <c:pt idx="63">
                        <c:v>5</c:v>
                      </c:pt>
                      <c:pt idx="64">
                        <c:v>5</c:v>
                      </c:pt>
                      <c:pt idx="65">
                        <c:v>5</c:v>
                      </c:pt>
                      <c:pt idx="66">
                        <c:v>5</c:v>
                      </c:pt>
                      <c:pt idx="67">
                        <c:v>5</c:v>
                      </c:pt>
                      <c:pt idx="68">
                        <c:v>5</c:v>
                      </c:pt>
                      <c:pt idx="69">
                        <c:v>5</c:v>
                      </c:pt>
                      <c:pt idx="70">
                        <c:v>5</c:v>
                      </c:pt>
                      <c:pt idx="71">
                        <c:v>5</c:v>
                      </c:pt>
                      <c:pt idx="72">
                        <c:v>5</c:v>
                      </c:pt>
                      <c:pt idx="73">
                        <c:v>5</c:v>
                      </c:pt>
                      <c:pt idx="74">
                        <c:v>5</c:v>
                      </c:pt>
                      <c:pt idx="75">
                        <c:v>5</c:v>
                      </c:pt>
                      <c:pt idx="76">
                        <c:v>5</c:v>
                      </c:pt>
                      <c:pt idx="77">
                        <c:v>5</c:v>
                      </c:pt>
                      <c:pt idx="78">
                        <c:v>5</c:v>
                      </c:pt>
                      <c:pt idx="79">
                        <c:v>0</c:v>
                      </c:pt>
                      <c:pt idx="80">
                        <c:v>0</c:v>
                      </c:pt>
                      <c:pt idx="81">
                        <c:v>0</c:v>
                      </c:pt>
                      <c:pt idx="82">
                        <c:v>0</c:v>
                      </c:pt>
                      <c:pt idx="83">
                        <c:v>0</c:v>
                      </c:pt>
                      <c:pt idx="84">
                        <c:v>0</c:v>
                      </c:pt>
                      <c:pt idx="85">
                        <c:v>0</c:v>
                      </c:pt>
                      <c:pt idx="86">
                        <c:v>0</c:v>
                      </c:pt>
                      <c:pt idx="87">
                        <c:v>0</c:v>
                      </c:pt>
                      <c:pt idx="88">
                        <c:v>0</c:v>
                      </c:pt>
                      <c:pt idx="89">
                        <c:v>0</c:v>
                      </c:pt>
                      <c:pt idx="90">
                        <c:v>0</c:v>
                      </c:pt>
                      <c:pt idx="91">
                        <c:v>0</c:v>
                      </c:pt>
                      <c:pt idx="92">
                        <c:v>0</c:v>
                      </c:pt>
                      <c:pt idx="93">
                        <c:v>0</c:v>
                      </c:pt>
                      <c:pt idx="94">
                        <c:v>0</c:v>
                      </c:pt>
                      <c:pt idx="95">
                        <c:v>0</c:v>
                      </c:pt>
                      <c:pt idx="96">
                        <c:v>0</c:v>
                      </c:pt>
                      <c:pt idx="97">
                        <c:v>0</c:v>
                      </c:pt>
                      <c:pt idx="98">
                        <c:v>0</c:v>
                      </c:pt>
                      <c:pt idx="99">
                        <c:v>0</c:v>
                      </c:pt>
                      <c:pt idx="100">
                        <c:v>0</c:v>
                      </c:pt>
                      <c:pt idx="101">
                        <c:v>0</c:v>
                      </c:pt>
                      <c:pt idx="102">
                        <c:v>0</c:v>
                      </c:pt>
                      <c:pt idx="103">
                        <c:v>0</c:v>
                      </c:pt>
                      <c:pt idx="104">
                        <c:v>5</c:v>
                      </c:pt>
                      <c:pt idx="105">
                        <c:v>5</c:v>
                      </c:pt>
                      <c:pt idx="106">
                        <c:v>5</c:v>
                      </c:pt>
                      <c:pt idx="107">
                        <c:v>5</c:v>
                      </c:pt>
                      <c:pt idx="108">
                        <c:v>5</c:v>
                      </c:pt>
                      <c:pt idx="109">
                        <c:v>5</c:v>
                      </c:pt>
                      <c:pt idx="110">
                        <c:v>5</c:v>
                      </c:pt>
                      <c:pt idx="111">
                        <c:v>5</c:v>
                      </c:pt>
                      <c:pt idx="112">
                        <c:v>5</c:v>
                      </c:pt>
                      <c:pt idx="113">
                        <c:v>5</c:v>
                      </c:pt>
                      <c:pt idx="114">
                        <c:v>5</c:v>
                      </c:pt>
                      <c:pt idx="115">
                        <c:v>5</c:v>
                      </c:pt>
                      <c:pt idx="116">
                        <c:v>5</c:v>
                      </c:pt>
                      <c:pt idx="117">
                        <c:v>5</c:v>
                      </c:pt>
                      <c:pt idx="118">
                        <c:v>5</c:v>
                      </c:pt>
                      <c:pt idx="119">
                        <c:v>5</c:v>
                      </c:pt>
                      <c:pt idx="120">
                        <c:v>5</c:v>
                      </c:pt>
                      <c:pt idx="121">
                        <c:v>5</c:v>
                      </c:pt>
                      <c:pt idx="122">
                        <c:v>5</c:v>
                      </c:pt>
                      <c:pt idx="123">
                        <c:v>5</c:v>
                      </c:pt>
                      <c:pt idx="124">
                        <c:v>5</c:v>
                      </c:pt>
                      <c:pt idx="125">
                        <c:v>5</c:v>
                      </c:pt>
                      <c:pt idx="126">
                        <c:v>5</c:v>
                      </c:pt>
                      <c:pt idx="127">
                        <c:v>5</c:v>
                      </c:pt>
                      <c:pt idx="128">
                        <c:v>5</c:v>
                      </c:pt>
                      <c:pt idx="129">
                        <c:v>0</c:v>
                      </c:pt>
                      <c:pt idx="130">
                        <c:v>0</c:v>
                      </c:pt>
                      <c:pt idx="131">
                        <c:v>0</c:v>
                      </c:pt>
                      <c:pt idx="132">
                        <c:v>0</c:v>
                      </c:pt>
                      <c:pt idx="133">
                        <c:v>0</c:v>
                      </c:pt>
                      <c:pt idx="134">
                        <c:v>0</c:v>
                      </c:pt>
                      <c:pt idx="135">
                        <c:v>0</c:v>
                      </c:pt>
                      <c:pt idx="136">
                        <c:v>0</c:v>
                      </c:pt>
                      <c:pt idx="137">
                        <c:v>0</c:v>
                      </c:pt>
                      <c:pt idx="138">
                        <c:v>0</c:v>
                      </c:pt>
                      <c:pt idx="139">
                        <c:v>0</c:v>
                      </c:pt>
                      <c:pt idx="140">
                        <c:v>0</c:v>
                      </c:pt>
                      <c:pt idx="141">
                        <c:v>0</c:v>
                      </c:pt>
                      <c:pt idx="142">
                        <c:v>0</c:v>
                      </c:pt>
                      <c:pt idx="143">
                        <c:v>0</c:v>
                      </c:pt>
                      <c:pt idx="144">
                        <c:v>0</c:v>
                      </c:pt>
                      <c:pt idx="145">
                        <c:v>0</c:v>
                      </c:pt>
                      <c:pt idx="146">
                        <c:v>0</c:v>
                      </c:pt>
                      <c:pt idx="147">
                        <c:v>0</c:v>
                      </c:pt>
                      <c:pt idx="148">
                        <c:v>0</c:v>
                      </c:pt>
                      <c:pt idx="149">
                        <c:v>0</c:v>
                      </c:pt>
                      <c:pt idx="150">
                        <c:v>0</c:v>
                      </c:pt>
                      <c:pt idx="151">
                        <c:v>0</c:v>
                      </c:pt>
                      <c:pt idx="152">
                        <c:v>0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1-211B-42C3-AADD-40F104ABD22E}"/>
                  </c:ext>
                </c:extLst>
              </c15:ser>
            </c15:filteredScatterSeries>
          </c:ext>
        </c:extLst>
      </c:scatterChart>
      <c:valAx>
        <c:axId val="1484821104"/>
        <c:scaling>
          <c:orientation val="minMax"/>
          <c:max val="0.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defRPr>
                </a:pPr>
                <a:r>
                  <a:rPr lang="en-US" b="1"/>
                  <a:t>Time (s)</a:t>
                </a:r>
                <a:endParaRPr lang="zh-TW" b="1"/>
              </a:p>
            </c:rich>
          </c:tx>
          <c:layout>
            <c:manualLayout>
              <c:xMode val="edge"/>
              <c:yMode val="edge"/>
              <c:x val="0.449617487910838"/>
              <c:y val="0.899646332225028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8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pPr>
              <a:endParaRPr lang="zh-TW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pPr>
            <a:endParaRPr lang="zh-TW"/>
          </a:p>
        </c:txPr>
        <c:crossAx val="1654988976"/>
        <c:crosses val="autoZero"/>
        <c:crossBetween val="midCat"/>
      </c:valAx>
      <c:valAx>
        <c:axId val="165498897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defRPr>
                </a:pPr>
                <a:r>
                  <a:rPr lang="zh-TW" b="1"/>
                  <a:t>電壓  </a:t>
                </a:r>
                <a:r>
                  <a:rPr lang="en-US" b="1"/>
                  <a:t>(V)</a:t>
                </a:r>
                <a:endParaRPr lang="zh-TW" b="1"/>
              </a:p>
            </c:rich>
          </c:tx>
          <c:layout>
            <c:manualLayout>
              <c:xMode val="edge"/>
              <c:yMode val="edge"/>
              <c:x val="2.6002079186413524E-2"/>
              <c:y val="0.2599436314694459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pPr>
              <a:endParaRPr lang="zh-TW"/>
            </a:p>
          </c:txPr>
        </c:title>
        <c:numFmt formatCode="#,##0_);\(#,##0\)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pPr>
            <a:endParaRPr lang="zh-TW"/>
          </a:p>
        </c:txPr>
        <c:crossAx val="1484821104"/>
        <c:crosses val="autoZero"/>
        <c:crossBetween val="midCat"/>
      </c:valAx>
      <c:spPr>
        <a:noFill/>
        <a:ln w="12700">
          <a:solidFill>
            <a:sysClr val="windowText" lastClr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tx1"/>
          </a:solidFill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63056319158366"/>
          <c:y val="7.2280994519895836E-2"/>
          <c:w val="0.81582444444444446"/>
          <c:h val="0.71255469436776175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RC並!$C$2:$C$308</c:f>
              <c:numCache>
                <c:formatCode>0.000</c:formatCode>
                <c:ptCount val="307"/>
                <c:pt idx="0">
                  <c:v>1.8798760000000001</c:v>
                </c:pt>
                <c:pt idx="1">
                  <c:v>1.8802479999999999</c:v>
                </c:pt>
                <c:pt idx="2">
                  <c:v>1.8806240000000001</c:v>
                </c:pt>
                <c:pt idx="3">
                  <c:v>1.8810199999999999</c:v>
                </c:pt>
                <c:pt idx="4">
                  <c:v>1.8814200000000001</c:v>
                </c:pt>
                <c:pt idx="5">
                  <c:v>1.88182</c:v>
                </c:pt>
                <c:pt idx="6">
                  <c:v>1.882228</c:v>
                </c:pt>
                <c:pt idx="7">
                  <c:v>1.882628</c:v>
                </c:pt>
                <c:pt idx="8">
                  <c:v>1.8830279999999999</c:v>
                </c:pt>
                <c:pt idx="9">
                  <c:v>1.8834280000000001</c:v>
                </c:pt>
                <c:pt idx="10">
                  <c:v>1.8838280000000001</c:v>
                </c:pt>
                <c:pt idx="11">
                  <c:v>1.884236</c:v>
                </c:pt>
                <c:pt idx="12">
                  <c:v>1.884636</c:v>
                </c:pt>
                <c:pt idx="13">
                  <c:v>1.8850359999999999</c:v>
                </c:pt>
                <c:pt idx="14">
                  <c:v>1.8854439999999999</c:v>
                </c:pt>
                <c:pt idx="15">
                  <c:v>1.8858440000000001</c:v>
                </c:pt>
                <c:pt idx="16">
                  <c:v>1.886252</c:v>
                </c:pt>
                <c:pt idx="17">
                  <c:v>1.886652</c:v>
                </c:pt>
                <c:pt idx="18">
                  <c:v>1.887052</c:v>
                </c:pt>
                <c:pt idx="19">
                  <c:v>1.8874599999999999</c:v>
                </c:pt>
                <c:pt idx="20">
                  <c:v>1.8878600000000001</c:v>
                </c:pt>
                <c:pt idx="21">
                  <c:v>1.8882680000000001</c:v>
                </c:pt>
                <c:pt idx="22">
                  <c:v>1.888668</c:v>
                </c:pt>
                <c:pt idx="23">
                  <c:v>1.889068</c:v>
                </c:pt>
                <c:pt idx="24">
                  <c:v>1.8894759999999999</c:v>
                </c:pt>
                <c:pt idx="25">
                  <c:v>1.8898759999999999</c:v>
                </c:pt>
                <c:pt idx="26">
                  <c:v>1.8902760000000001</c:v>
                </c:pt>
                <c:pt idx="27">
                  <c:v>1.890676</c:v>
                </c:pt>
                <c:pt idx="28">
                  <c:v>1.891076</c:v>
                </c:pt>
                <c:pt idx="29">
                  <c:v>1.8914839999999999</c:v>
                </c:pt>
                <c:pt idx="30">
                  <c:v>1.8918839999999999</c:v>
                </c:pt>
                <c:pt idx="31">
                  <c:v>1.8922840000000001</c:v>
                </c:pt>
                <c:pt idx="32">
                  <c:v>1.892684</c:v>
                </c:pt>
                <c:pt idx="33">
                  <c:v>1.893084</c:v>
                </c:pt>
                <c:pt idx="34">
                  <c:v>1.893492</c:v>
                </c:pt>
                <c:pt idx="35">
                  <c:v>1.8938919999999999</c:v>
                </c:pt>
                <c:pt idx="36">
                  <c:v>1.8942920000000001</c:v>
                </c:pt>
                <c:pt idx="37">
                  <c:v>1.894692</c:v>
                </c:pt>
                <c:pt idx="38">
                  <c:v>1.895092</c:v>
                </c:pt>
                <c:pt idx="39">
                  <c:v>1.8955</c:v>
                </c:pt>
                <c:pt idx="40">
                  <c:v>1.8958999999999999</c:v>
                </c:pt>
                <c:pt idx="41">
                  <c:v>1.8963239999999999</c:v>
                </c:pt>
                <c:pt idx="42">
                  <c:v>1.896744</c:v>
                </c:pt>
                <c:pt idx="43">
                  <c:v>1.8971640000000001</c:v>
                </c:pt>
                <c:pt idx="44">
                  <c:v>1.8975839999999999</c:v>
                </c:pt>
                <c:pt idx="45">
                  <c:v>1.898004</c:v>
                </c:pt>
                <c:pt idx="46">
                  <c:v>1.89842</c:v>
                </c:pt>
                <c:pt idx="47">
                  <c:v>1.898836</c:v>
                </c:pt>
                <c:pt idx="48">
                  <c:v>1.8992519999999999</c:v>
                </c:pt>
                <c:pt idx="49">
                  <c:v>1.899672</c:v>
                </c:pt>
                <c:pt idx="50">
                  <c:v>1.9000919999999999</c:v>
                </c:pt>
                <c:pt idx="51">
                  <c:v>1.9005080000000001</c:v>
                </c:pt>
                <c:pt idx="52">
                  <c:v>1.900928</c:v>
                </c:pt>
                <c:pt idx="53">
                  <c:v>1.901324</c:v>
                </c:pt>
                <c:pt idx="54">
                  <c:v>1.901732</c:v>
                </c:pt>
                <c:pt idx="55">
                  <c:v>1.9021319999999999</c:v>
                </c:pt>
                <c:pt idx="56">
                  <c:v>1.9025319999999999</c:v>
                </c:pt>
                <c:pt idx="57">
                  <c:v>1.9029320000000001</c:v>
                </c:pt>
                <c:pt idx="58">
                  <c:v>1.903332</c:v>
                </c:pt>
                <c:pt idx="59">
                  <c:v>1.90374</c:v>
                </c:pt>
                <c:pt idx="60">
                  <c:v>1.9041399999999999</c:v>
                </c:pt>
                <c:pt idx="61">
                  <c:v>1.9045399999999999</c:v>
                </c:pt>
                <c:pt idx="62">
                  <c:v>1.9049400000000001</c:v>
                </c:pt>
                <c:pt idx="63">
                  <c:v>1.90534</c:v>
                </c:pt>
                <c:pt idx="64">
                  <c:v>1.905748</c:v>
                </c:pt>
                <c:pt idx="65">
                  <c:v>1.906148</c:v>
                </c:pt>
                <c:pt idx="66">
                  <c:v>1.9065479999999999</c:v>
                </c:pt>
                <c:pt idx="67">
                  <c:v>1.9069560000000001</c:v>
                </c:pt>
                <c:pt idx="68">
                  <c:v>1.9073560000000001</c:v>
                </c:pt>
                <c:pt idx="69">
                  <c:v>1.907764</c:v>
                </c:pt>
                <c:pt idx="70">
                  <c:v>1.908164</c:v>
                </c:pt>
                <c:pt idx="71">
                  <c:v>1.9085639999999999</c:v>
                </c:pt>
                <c:pt idx="72">
                  <c:v>1.908952</c:v>
                </c:pt>
                <c:pt idx="73">
                  <c:v>1.9093279999999999</c:v>
                </c:pt>
                <c:pt idx="74">
                  <c:v>1.9097040000000001</c:v>
                </c:pt>
                <c:pt idx="75">
                  <c:v>1.91008</c:v>
                </c:pt>
                <c:pt idx="76">
                  <c:v>1.9104559999999999</c:v>
                </c:pt>
                <c:pt idx="77">
                  <c:v>1.9108400000000001</c:v>
                </c:pt>
                <c:pt idx="78">
                  <c:v>1.911216</c:v>
                </c:pt>
                <c:pt idx="79">
                  <c:v>1.911592</c:v>
                </c:pt>
                <c:pt idx="80">
                  <c:v>1.9119759999999999</c:v>
                </c:pt>
                <c:pt idx="81">
                  <c:v>1.9123520000000001</c:v>
                </c:pt>
                <c:pt idx="82">
                  <c:v>1.912728</c:v>
                </c:pt>
                <c:pt idx="83">
                  <c:v>1.9131039999999999</c:v>
                </c:pt>
                <c:pt idx="84">
                  <c:v>1.9134800000000001</c:v>
                </c:pt>
                <c:pt idx="85">
                  <c:v>1.913864</c:v>
                </c:pt>
                <c:pt idx="86">
                  <c:v>1.9142399999999999</c:v>
                </c:pt>
                <c:pt idx="87">
                  <c:v>1.9146160000000001</c:v>
                </c:pt>
                <c:pt idx="88">
                  <c:v>1.915</c:v>
                </c:pt>
                <c:pt idx="89">
                  <c:v>1.915376</c:v>
                </c:pt>
                <c:pt idx="90">
                  <c:v>1.9157519999999999</c:v>
                </c:pt>
                <c:pt idx="91">
                  <c:v>1.9161360000000001</c:v>
                </c:pt>
                <c:pt idx="92">
                  <c:v>1.916512</c:v>
                </c:pt>
                <c:pt idx="93">
                  <c:v>1.9168879999999999</c:v>
                </c:pt>
                <c:pt idx="94">
                  <c:v>1.9172640000000001</c:v>
                </c:pt>
                <c:pt idx="95">
                  <c:v>1.91764</c:v>
                </c:pt>
                <c:pt idx="96">
                  <c:v>1.918004</c:v>
                </c:pt>
                <c:pt idx="97">
                  <c:v>1.918356</c:v>
                </c:pt>
                <c:pt idx="98">
                  <c:v>1.9187160000000001</c:v>
                </c:pt>
                <c:pt idx="99">
                  <c:v>1.919084</c:v>
                </c:pt>
                <c:pt idx="100">
                  <c:v>1.9194359999999999</c:v>
                </c:pt>
                <c:pt idx="101">
                  <c:v>1.9197960000000001</c:v>
                </c:pt>
                <c:pt idx="102">
                  <c:v>1.9201680000000001</c:v>
                </c:pt>
                <c:pt idx="103">
                  <c:v>1.920544</c:v>
                </c:pt>
                <c:pt idx="104">
                  <c:v>1.9209400000000001</c:v>
                </c:pt>
                <c:pt idx="105">
                  <c:v>1.92134</c:v>
                </c:pt>
                <c:pt idx="106">
                  <c:v>1.92174</c:v>
                </c:pt>
                <c:pt idx="107">
                  <c:v>1.922148</c:v>
                </c:pt>
                <c:pt idx="108">
                  <c:v>1.9225479999999999</c:v>
                </c:pt>
                <c:pt idx="109">
                  <c:v>1.9229480000000001</c:v>
                </c:pt>
                <c:pt idx="110">
                  <c:v>1.9233560000000001</c:v>
                </c:pt>
                <c:pt idx="111">
                  <c:v>1.923756</c:v>
                </c:pt>
                <c:pt idx="112">
                  <c:v>1.924164</c:v>
                </c:pt>
                <c:pt idx="113">
                  <c:v>1.9245639999999999</c:v>
                </c:pt>
                <c:pt idx="114">
                  <c:v>1.9249639999999999</c:v>
                </c:pt>
                <c:pt idx="115">
                  <c:v>1.9253720000000001</c:v>
                </c:pt>
                <c:pt idx="116">
                  <c:v>1.925772</c:v>
                </c:pt>
                <c:pt idx="117">
                  <c:v>1.92618</c:v>
                </c:pt>
                <c:pt idx="118">
                  <c:v>1.92658</c:v>
                </c:pt>
                <c:pt idx="119">
                  <c:v>1.9269799999999999</c:v>
                </c:pt>
                <c:pt idx="120">
                  <c:v>1.9273880000000001</c:v>
                </c:pt>
                <c:pt idx="121">
                  <c:v>1.9277880000000001</c:v>
                </c:pt>
                <c:pt idx="122">
                  <c:v>1.928188</c:v>
                </c:pt>
                <c:pt idx="123">
                  <c:v>1.928596</c:v>
                </c:pt>
                <c:pt idx="124">
                  <c:v>1.9289959999999999</c:v>
                </c:pt>
                <c:pt idx="125">
                  <c:v>1.9294039999999999</c:v>
                </c:pt>
                <c:pt idx="126">
                  <c:v>1.9298040000000001</c:v>
                </c:pt>
                <c:pt idx="127">
                  <c:v>1.930204</c:v>
                </c:pt>
                <c:pt idx="128">
                  <c:v>1.930604</c:v>
                </c:pt>
                <c:pt idx="129">
                  <c:v>1.9310039999999999</c:v>
                </c:pt>
                <c:pt idx="130">
                  <c:v>1.9314119999999999</c:v>
                </c:pt>
                <c:pt idx="131">
                  <c:v>1.9318120000000001</c:v>
                </c:pt>
                <c:pt idx="132">
                  <c:v>1.932212</c:v>
                </c:pt>
                <c:pt idx="133">
                  <c:v>1.932612</c:v>
                </c:pt>
                <c:pt idx="134">
                  <c:v>1.933012</c:v>
                </c:pt>
                <c:pt idx="135">
                  <c:v>1.9334199999999999</c:v>
                </c:pt>
                <c:pt idx="136">
                  <c:v>1.9338200000000001</c:v>
                </c:pt>
                <c:pt idx="137">
                  <c:v>1.9342200000000001</c:v>
                </c:pt>
                <c:pt idx="138">
                  <c:v>1.934628</c:v>
                </c:pt>
                <c:pt idx="139">
                  <c:v>1.935028</c:v>
                </c:pt>
                <c:pt idx="140">
                  <c:v>1.9354359999999999</c:v>
                </c:pt>
                <c:pt idx="141">
                  <c:v>1.9358359999999999</c:v>
                </c:pt>
                <c:pt idx="142">
                  <c:v>1.9362600000000001</c:v>
                </c:pt>
                <c:pt idx="143">
                  <c:v>1.93668</c:v>
                </c:pt>
                <c:pt idx="144">
                  <c:v>1.9371</c:v>
                </c:pt>
                <c:pt idx="145">
                  <c:v>1.9375199999999999</c:v>
                </c:pt>
                <c:pt idx="146">
                  <c:v>1.93794</c:v>
                </c:pt>
                <c:pt idx="147">
                  <c:v>1.938356</c:v>
                </c:pt>
                <c:pt idx="148">
                  <c:v>1.9387719999999999</c:v>
                </c:pt>
                <c:pt idx="149">
                  <c:v>1.9391879999999999</c:v>
                </c:pt>
                <c:pt idx="150">
                  <c:v>1.939608</c:v>
                </c:pt>
                <c:pt idx="151">
                  <c:v>1.9400280000000001</c:v>
                </c:pt>
                <c:pt idx="152">
                  <c:v>1.9404440000000001</c:v>
                </c:pt>
                <c:pt idx="153">
                  <c:v>1.9408639999999999</c:v>
                </c:pt>
                <c:pt idx="154">
                  <c:v>1.94126</c:v>
                </c:pt>
                <c:pt idx="155">
                  <c:v>1.9416679999999999</c:v>
                </c:pt>
                <c:pt idx="156">
                  <c:v>1.9420679999999999</c:v>
                </c:pt>
                <c:pt idx="157">
                  <c:v>1.9424680000000001</c:v>
                </c:pt>
                <c:pt idx="158">
                  <c:v>1.942868</c:v>
                </c:pt>
                <c:pt idx="159">
                  <c:v>1.943268</c:v>
                </c:pt>
                <c:pt idx="160">
                  <c:v>1.943676</c:v>
                </c:pt>
                <c:pt idx="161">
                  <c:v>1.9440759999999999</c:v>
                </c:pt>
                <c:pt idx="162">
                  <c:v>1.9444760000000001</c:v>
                </c:pt>
                <c:pt idx="163">
                  <c:v>1.944876</c:v>
                </c:pt>
                <c:pt idx="164">
                  <c:v>1.945276</c:v>
                </c:pt>
                <c:pt idx="165">
                  <c:v>1.945684</c:v>
                </c:pt>
                <c:pt idx="166">
                  <c:v>1.9460839999999999</c:v>
                </c:pt>
                <c:pt idx="167">
                  <c:v>1.9464840000000001</c:v>
                </c:pt>
                <c:pt idx="168">
                  <c:v>1.9468920000000001</c:v>
                </c:pt>
                <c:pt idx="169">
                  <c:v>1.947292</c:v>
                </c:pt>
                <c:pt idx="170">
                  <c:v>1.9477</c:v>
                </c:pt>
                <c:pt idx="171">
                  <c:v>1.9480999999999999</c:v>
                </c:pt>
                <c:pt idx="172">
                  <c:v>1.9484999999999999</c:v>
                </c:pt>
                <c:pt idx="173">
                  <c:v>1.948888</c:v>
                </c:pt>
                <c:pt idx="174">
                  <c:v>1.9492640000000001</c:v>
                </c:pt>
                <c:pt idx="175">
                  <c:v>1.94964</c:v>
                </c:pt>
                <c:pt idx="176">
                  <c:v>1.950016</c:v>
                </c:pt>
                <c:pt idx="177">
                  <c:v>1.9503919999999999</c:v>
                </c:pt>
                <c:pt idx="178">
                  <c:v>1.9507760000000001</c:v>
                </c:pt>
                <c:pt idx="179">
                  <c:v>1.951152</c:v>
                </c:pt>
                <c:pt idx="180">
                  <c:v>1.9515279999999999</c:v>
                </c:pt>
                <c:pt idx="181">
                  <c:v>1.9519120000000001</c:v>
                </c:pt>
                <c:pt idx="182">
                  <c:v>1.952288</c:v>
                </c:pt>
                <c:pt idx="183">
                  <c:v>1.952664</c:v>
                </c:pt>
                <c:pt idx="184">
                  <c:v>1.9530400000000001</c:v>
                </c:pt>
                <c:pt idx="185">
                  <c:v>1.953416</c:v>
                </c:pt>
                <c:pt idx="186">
                  <c:v>1.9538</c:v>
                </c:pt>
                <c:pt idx="187">
                  <c:v>1.9541759999999999</c:v>
                </c:pt>
                <c:pt idx="188">
                  <c:v>1.9545520000000001</c:v>
                </c:pt>
                <c:pt idx="189">
                  <c:v>1.954936</c:v>
                </c:pt>
                <c:pt idx="190">
                  <c:v>1.9553119999999999</c:v>
                </c:pt>
                <c:pt idx="191">
                  <c:v>1.9556880000000001</c:v>
                </c:pt>
                <c:pt idx="192">
                  <c:v>1.956072</c:v>
                </c:pt>
                <c:pt idx="193">
                  <c:v>1.956448</c:v>
                </c:pt>
                <c:pt idx="194">
                  <c:v>1.9568239999999999</c:v>
                </c:pt>
                <c:pt idx="195">
                  <c:v>1.9572000000000001</c:v>
                </c:pt>
                <c:pt idx="196">
                  <c:v>1.957576</c:v>
                </c:pt>
                <c:pt idx="197">
                  <c:v>1.95794</c:v>
                </c:pt>
                <c:pt idx="198">
                  <c:v>1.9582919999999999</c:v>
                </c:pt>
                <c:pt idx="199">
                  <c:v>1.9586520000000001</c:v>
                </c:pt>
                <c:pt idx="200">
                  <c:v>1.95902</c:v>
                </c:pt>
                <c:pt idx="201">
                  <c:v>1.9593719999999999</c:v>
                </c:pt>
                <c:pt idx="202">
                  <c:v>1.959732</c:v>
                </c:pt>
                <c:pt idx="203">
                  <c:v>1.9601</c:v>
                </c:pt>
                <c:pt idx="204">
                  <c:v>1.9604520000000001</c:v>
                </c:pt>
                <c:pt idx="205">
                  <c:v>1.960812</c:v>
                </c:pt>
                <c:pt idx="206">
                  <c:v>1.961184</c:v>
                </c:pt>
                <c:pt idx="207">
                  <c:v>1.96156</c:v>
                </c:pt>
                <c:pt idx="208">
                  <c:v>1.961956</c:v>
                </c:pt>
                <c:pt idx="209">
                  <c:v>1.962356</c:v>
                </c:pt>
                <c:pt idx="210">
                  <c:v>1.9627559999999999</c:v>
                </c:pt>
                <c:pt idx="211">
                  <c:v>1.9631639999999999</c:v>
                </c:pt>
                <c:pt idx="212">
                  <c:v>1.9635640000000001</c:v>
                </c:pt>
                <c:pt idx="213">
                  <c:v>1.963964</c:v>
                </c:pt>
                <c:pt idx="214">
                  <c:v>1.964364</c:v>
                </c:pt>
                <c:pt idx="215">
                  <c:v>1.964764</c:v>
                </c:pt>
                <c:pt idx="216">
                  <c:v>1.9651719999999999</c:v>
                </c:pt>
                <c:pt idx="217">
                  <c:v>1.9655720000000001</c:v>
                </c:pt>
                <c:pt idx="218">
                  <c:v>1.9659720000000001</c:v>
                </c:pt>
                <c:pt idx="219">
                  <c:v>1.966372</c:v>
                </c:pt>
                <c:pt idx="220">
                  <c:v>1.966772</c:v>
                </c:pt>
                <c:pt idx="221">
                  <c:v>1.9671799999999999</c:v>
                </c:pt>
                <c:pt idx="222">
                  <c:v>1.9675800000000001</c:v>
                </c:pt>
                <c:pt idx="223">
                  <c:v>1.9679800000000001</c:v>
                </c:pt>
                <c:pt idx="224">
                  <c:v>1.968388</c:v>
                </c:pt>
                <c:pt idx="225">
                  <c:v>1.968788</c:v>
                </c:pt>
                <c:pt idx="226">
                  <c:v>1.9691959999999999</c:v>
                </c:pt>
                <c:pt idx="227">
                  <c:v>1.9695959999999999</c:v>
                </c:pt>
                <c:pt idx="228">
                  <c:v>1.9699960000000001</c:v>
                </c:pt>
                <c:pt idx="229">
                  <c:v>1.970404</c:v>
                </c:pt>
                <c:pt idx="230">
                  <c:v>1.970804</c:v>
                </c:pt>
                <c:pt idx="231">
                  <c:v>1.971212</c:v>
                </c:pt>
                <c:pt idx="232">
                  <c:v>1.9716119999999999</c:v>
                </c:pt>
                <c:pt idx="233">
                  <c:v>1.9720120000000001</c:v>
                </c:pt>
                <c:pt idx="234">
                  <c:v>1.9724200000000001</c:v>
                </c:pt>
                <c:pt idx="235">
                  <c:v>1.97282</c:v>
                </c:pt>
                <c:pt idx="236">
                  <c:v>1.97322</c:v>
                </c:pt>
                <c:pt idx="237">
                  <c:v>1.9736199999999999</c:v>
                </c:pt>
                <c:pt idx="238">
                  <c:v>1.9740200000000001</c:v>
                </c:pt>
                <c:pt idx="239">
                  <c:v>1.9744280000000001</c:v>
                </c:pt>
                <c:pt idx="240">
                  <c:v>1.974828</c:v>
                </c:pt>
                <c:pt idx="241">
                  <c:v>1.975228</c:v>
                </c:pt>
                <c:pt idx="242">
                  <c:v>1.9756279999999999</c:v>
                </c:pt>
                <c:pt idx="243">
                  <c:v>1.9760279999999999</c:v>
                </c:pt>
                <c:pt idx="244">
                  <c:v>1.9764360000000001</c:v>
                </c:pt>
                <c:pt idx="245">
                  <c:v>1.976836</c:v>
                </c:pt>
                <c:pt idx="246">
                  <c:v>1.97726</c:v>
                </c:pt>
                <c:pt idx="247">
                  <c:v>1.977676</c:v>
                </c:pt>
                <c:pt idx="248">
                  <c:v>1.978092</c:v>
                </c:pt>
                <c:pt idx="249">
                  <c:v>1.978512</c:v>
                </c:pt>
                <c:pt idx="250">
                  <c:v>1.9789319999999999</c:v>
                </c:pt>
                <c:pt idx="251">
                  <c:v>1.9793480000000001</c:v>
                </c:pt>
                <c:pt idx="252">
                  <c:v>1.9797640000000001</c:v>
                </c:pt>
                <c:pt idx="253">
                  <c:v>1.9801800000000001</c:v>
                </c:pt>
                <c:pt idx="254">
                  <c:v>1.9806079999999999</c:v>
                </c:pt>
                <c:pt idx="255">
                  <c:v>1.981004</c:v>
                </c:pt>
                <c:pt idx="256">
                  <c:v>1.9814039999999999</c:v>
                </c:pt>
                <c:pt idx="257">
                  <c:v>1.9818039999999999</c:v>
                </c:pt>
                <c:pt idx="258">
                  <c:v>1.9822040000000001</c:v>
                </c:pt>
                <c:pt idx="259">
                  <c:v>1.982612</c:v>
                </c:pt>
                <c:pt idx="260">
                  <c:v>1.983012</c:v>
                </c:pt>
                <c:pt idx="261">
                  <c:v>1.983412</c:v>
                </c:pt>
                <c:pt idx="262">
                  <c:v>1.9838119999999999</c:v>
                </c:pt>
                <c:pt idx="263">
                  <c:v>1.9842120000000001</c:v>
                </c:pt>
                <c:pt idx="264">
                  <c:v>1.9846200000000001</c:v>
                </c:pt>
                <c:pt idx="265">
                  <c:v>1.98502</c:v>
                </c:pt>
                <c:pt idx="266">
                  <c:v>1.98542</c:v>
                </c:pt>
                <c:pt idx="267">
                  <c:v>1.9858279999999999</c:v>
                </c:pt>
                <c:pt idx="268">
                  <c:v>1.9862280000000001</c:v>
                </c:pt>
                <c:pt idx="269">
                  <c:v>1.9866360000000001</c:v>
                </c:pt>
                <c:pt idx="270">
                  <c:v>1.987036</c:v>
                </c:pt>
                <c:pt idx="271">
                  <c:v>1.987436</c:v>
                </c:pt>
                <c:pt idx="272">
                  <c:v>1.9878439999999999</c:v>
                </c:pt>
                <c:pt idx="273">
                  <c:v>1.9882439999999999</c:v>
                </c:pt>
                <c:pt idx="274">
                  <c:v>1.988632</c:v>
                </c:pt>
                <c:pt idx="275">
                  <c:v>1.9890080000000001</c:v>
                </c:pt>
                <c:pt idx="276">
                  <c:v>1.989384</c:v>
                </c:pt>
                <c:pt idx="277">
                  <c:v>1.989768</c:v>
                </c:pt>
                <c:pt idx="278">
                  <c:v>1.9901439999999999</c:v>
                </c:pt>
                <c:pt idx="279">
                  <c:v>1.9905200000000001</c:v>
                </c:pt>
                <c:pt idx="280">
                  <c:v>1.990904</c:v>
                </c:pt>
                <c:pt idx="281">
                  <c:v>1.9912799999999999</c:v>
                </c:pt>
                <c:pt idx="282">
                  <c:v>1.9916560000000001</c:v>
                </c:pt>
                <c:pt idx="283">
                  <c:v>1.992032</c:v>
                </c:pt>
                <c:pt idx="284">
                  <c:v>1.992408</c:v>
                </c:pt>
                <c:pt idx="285">
                  <c:v>1.9927919999999999</c:v>
                </c:pt>
                <c:pt idx="286">
                  <c:v>1.9931680000000001</c:v>
                </c:pt>
                <c:pt idx="287">
                  <c:v>1.993544</c:v>
                </c:pt>
                <c:pt idx="288">
                  <c:v>1.9939279999999999</c:v>
                </c:pt>
                <c:pt idx="289">
                  <c:v>1.9943040000000001</c:v>
                </c:pt>
                <c:pt idx="290">
                  <c:v>1.99468</c:v>
                </c:pt>
                <c:pt idx="291">
                  <c:v>1.9950559999999999</c:v>
                </c:pt>
                <c:pt idx="292">
                  <c:v>1.9954320000000001</c:v>
                </c:pt>
                <c:pt idx="293">
                  <c:v>1.995816</c:v>
                </c:pt>
                <c:pt idx="294">
                  <c:v>1.996192</c:v>
                </c:pt>
                <c:pt idx="295">
                  <c:v>1.9965679999999999</c:v>
                </c:pt>
                <c:pt idx="296">
                  <c:v>1.9969520000000001</c:v>
                </c:pt>
                <c:pt idx="297">
                  <c:v>1.997328</c:v>
                </c:pt>
                <c:pt idx="298">
                  <c:v>1.997684</c:v>
                </c:pt>
                <c:pt idx="299">
                  <c:v>1.9980519999999999</c:v>
                </c:pt>
                <c:pt idx="300">
                  <c:v>1.9984040000000001</c:v>
                </c:pt>
                <c:pt idx="301">
                  <c:v>1.998764</c:v>
                </c:pt>
                <c:pt idx="302">
                  <c:v>1.9991239999999999</c:v>
                </c:pt>
                <c:pt idx="303">
                  <c:v>1.999484</c:v>
                </c:pt>
                <c:pt idx="304">
                  <c:v>1.999844</c:v>
                </c:pt>
                <c:pt idx="305">
                  <c:v>2.0002040000000001</c:v>
                </c:pt>
                <c:pt idx="306">
                  <c:v>2.0005639999999998</c:v>
                </c:pt>
              </c:numCache>
            </c:numRef>
          </c:xVal>
          <c:yVal>
            <c:numRef>
              <c:f>RC並!$D$2:$D$308</c:f>
              <c:numCache>
                <c:formatCode>0.00</c:formatCode>
                <c:ptCount val="307"/>
                <c:pt idx="0">
                  <c:v>2.932551319648094E-2</c:v>
                </c:pt>
                <c:pt idx="1">
                  <c:v>8.797653958944282E-2</c:v>
                </c:pt>
                <c:pt idx="2">
                  <c:v>0.49853372434017595</c:v>
                </c:pt>
                <c:pt idx="3">
                  <c:v>0.87976539589442826</c:v>
                </c:pt>
                <c:pt idx="4">
                  <c:v>1.2414467253176931</c:v>
                </c:pt>
                <c:pt idx="5">
                  <c:v>1.5884652981427174</c:v>
                </c:pt>
                <c:pt idx="6">
                  <c:v>1.9257086999022484</c:v>
                </c:pt>
                <c:pt idx="7">
                  <c:v>2.2336265884652979</c:v>
                </c:pt>
                <c:pt idx="8">
                  <c:v>2.5268817204301075</c:v>
                </c:pt>
                <c:pt idx="9">
                  <c:v>2.7956989247311825</c:v>
                </c:pt>
                <c:pt idx="10">
                  <c:v>3.0351906158357771</c:v>
                </c:pt>
                <c:pt idx="11">
                  <c:v>3.2600195503421308</c:v>
                </c:pt>
                <c:pt idx="12">
                  <c:v>3.4555229716520044</c:v>
                </c:pt>
                <c:pt idx="13">
                  <c:v>3.6314760508308899</c:v>
                </c:pt>
                <c:pt idx="14">
                  <c:v>3.7878787878787881</c:v>
                </c:pt>
                <c:pt idx="15">
                  <c:v>3.924731182795699</c:v>
                </c:pt>
                <c:pt idx="16">
                  <c:v>4.0469208211143695</c:v>
                </c:pt>
                <c:pt idx="17">
                  <c:v>4.1495601173020527</c:v>
                </c:pt>
                <c:pt idx="18">
                  <c:v>4.2424242424242422</c:v>
                </c:pt>
                <c:pt idx="19">
                  <c:v>4.3255131964809381</c:v>
                </c:pt>
                <c:pt idx="20">
                  <c:v>4.3939393939393936</c:v>
                </c:pt>
                <c:pt idx="21">
                  <c:v>4.4574780058651022</c:v>
                </c:pt>
                <c:pt idx="22">
                  <c:v>4.5112414467253172</c:v>
                </c:pt>
                <c:pt idx="23">
                  <c:v>4.5601173020527854</c:v>
                </c:pt>
                <c:pt idx="24">
                  <c:v>4.59921798631476</c:v>
                </c:pt>
                <c:pt idx="25">
                  <c:v>4.6383186705767345</c:v>
                </c:pt>
                <c:pt idx="26">
                  <c:v>4.6725317693059623</c:v>
                </c:pt>
                <c:pt idx="27">
                  <c:v>4.7018572825024441</c:v>
                </c:pt>
                <c:pt idx="28">
                  <c:v>4.7262952101661782</c:v>
                </c:pt>
                <c:pt idx="29">
                  <c:v>4.7507331378299122</c:v>
                </c:pt>
                <c:pt idx="30">
                  <c:v>4.7702834799608995</c:v>
                </c:pt>
                <c:pt idx="31">
                  <c:v>4.78494623655914</c:v>
                </c:pt>
                <c:pt idx="32">
                  <c:v>4.8044965786901273</c:v>
                </c:pt>
                <c:pt idx="33">
                  <c:v>4.8191593352883677</c:v>
                </c:pt>
                <c:pt idx="34">
                  <c:v>4.8289345063538613</c:v>
                </c:pt>
                <c:pt idx="35">
                  <c:v>4.8435972629521018</c:v>
                </c:pt>
                <c:pt idx="36">
                  <c:v>4.8533724340175954</c:v>
                </c:pt>
                <c:pt idx="37">
                  <c:v>4.8631476050830891</c:v>
                </c:pt>
                <c:pt idx="38">
                  <c:v>4.8729227761485827</c:v>
                </c:pt>
                <c:pt idx="39">
                  <c:v>4.8778103616813295</c:v>
                </c:pt>
                <c:pt idx="40">
                  <c:v>4.8875855327468232</c:v>
                </c:pt>
                <c:pt idx="41">
                  <c:v>4.89247311827957</c:v>
                </c:pt>
                <c:pt idx="42">
                  <c:v>4.8973607038123168</c:v>
                </c:pt>
                <c:pt idx="43">
                  <c:v>4.9022482893450636</c:v>
                </c:pt>
                <c:pt idx="44">
                  <c:v>4.9120234604105573</c:v>
                </c:pt>
                <c:pt idx="45">
                  <c:v>4.9169110459433041</c:v>
                </c:pt>
                <c:pt idx="46">
                  <c:v>4.9169110459433041</c:v>
                </c:pt>
                <c:pt idx="47">
                  <c:v>4.9217986314760509</c:v>
                </c:pt>
                <c:pt idx="48">
                  <c:v>4.9266862170087977</c:v>
                </c:pt>
                <c:pt idx="49">
                  <c:v>4.9266862170087977</c:v>
                </c:pt>
                <c:pt idx="50">
                  <c:v>4.9315738025415445</c:v>
                </c:pt>
                <c:pt idx="51">
                  <c:v>4.9364613880742914</c:v>
                </c:pt>
                <c:pt idx="52">
                  <c:v>4.8680351906158359</c:v>
                </c:pt>
                <c:pt idx="53">
                  <c:v>4.4623655913978491</c:v>
                </c:pt>
                <c:pt idx="54">
                  <c:v>4.086021505376344</c:v>
                </c:pt>
                <c:pt idx="55">
                  <c:v>3.7292277614858262</c:v>
                </c:pt>
                <c:pt idx="56">
                  <c:v>3.3822091886608012</c:v>
                </c:pt>
                <c:pt idx="57">
                  <c:v>3.0498533724340176</c:v>
                </c:pt>
                <c:pt idx="58">
                  <c:v>2.7272727272727271</c:v>
                </c:pt>
                <c:pt idx="59">
                  <c:v>2.4095796676441839</c:v>
                </c:pt>
                <c:pt idx="60">
                  <c:v>2.1260997067448679</c:v>
                </c:pt>
                <c:pt idx="61">
                  <c:v>1.8572825024437929</c:v>
                </c:pt>
                <c:pt idx="62">
                  <c:v>1.6177908113391983</c:v>
                </c:pt>
                <c:pt idx="63">
                  <c:v>1.4076246334310851</c:v>
                </c:pt>
                <c:pt idx="64">
                  <c:v>1.2121212121212122</c:v>
                </c:pt>
                <c:pt idx="65">
                  <c:v>1.0508308895405669</c:v>
                </c:pt>
                <c:pt idx="66">
                  <c:v>0.90420332355816235</c:v>
                </c:pt>
                <c:pt idx="67">
                  <c:v>0.78201368523949166</c:v>
                </c:pt>
                <c:pt idx="68">
                  <c:v>0.67448680351906154</c:v>
                </c:pt>
                <c:pt idx="69">
                  <c:v>0.5865102639296188</c:v>
                </c:pt>
                <c:pt idx="70">
                  <c:v>0.50830889540566959</c:v>
                </c:pt>
                <c:pt idx="71">
                  <c:v>0.44965786901270777</c:v>
                </c:pt>
                <c:pt idx="72">
                  <c:v>0.39100684261974583</c:v>
                </c:pt>
                <c:pt idx="73">
                  <c:v>0.34701857282502441</c:v>
                </c:pt>
                <c:pt idx="74">
                  <c:v>0.30791788856304986</c:v>
                </c:pt>
                <c:pt idx="75">
                  <c:v>0.27370478983382207</c:v>
                </c:pt>
                <c:pt idx="76">
                  <c:v>0.24437927663734116</c:v>
                </c:pt>
                <c:pt idx="77">
                  <c:v>0.21994134897360706</c:v>
                </c:pt>
                <c:pt idx="78">
                  <c:v>0.19550342130987292</c:v>
                </c:pt>
                <c:pt idx="79">
                  <c:v>0.17595307917888564</c:v>
                </c:pt>
                <c:pt idx="80">
                  <c:v>0.16129032258064516</c:v>
                </c:pt>
                <c:pt idx="81">
                  <c:v>0.1466275659824047</c:v>
                </c:pt>
                <c:pt idx="82">
                  <c:v>0.13196480938416422</c:v>
                </c:pt>
                <c:pt idx="83">
                  <c:v>0.12218963831867058</c:v>
                </c:pt>
                <c:pt idx="84">
                  <c:v>0.11241446725317694</c:v>
                </c:pt>
                <c:pt idx="85">
                  <c:v>0.10263929618768328</c:v>
                </c:pt>
                <c:pt idx="86">
                  <c:v>9.2864125122189639E-2</c:v>
                </c:pt>
                <c:pt idx="87">
                  <c:v>8.797653958944282E-2</c:v>
                </c:pt>
                <c:pt idx="88">
                  <c:v>7.8201368523949169E-2</c:v>
                </c:pt>
                <c:pt idx="89">
                  <c:v>7.331378299120235E-2</c:v>
                </c:pt>
                <c:pt idx="90">
                  <c:v>6.8426197458455518E-2</c:v>
                </c:pt>
                <c:pt idx="91">
                  <c:v>6.3538611925708699E-2</c:v>
                </c:pt>
                <c:pt idx="92">
                  <c:v>5.865102639296188E-2</c:v>
                </c:pt>
                <c:pt idx="93">
                  <c:v>5.3763440860215062E-2</c:v>
                </c:pt>
                <c:pt idx="94">
                  <c:v>4.8875855327468229E-2</c:v>
                </c:pt>
                <c:pt idx="95">
                  <c:v>4.398826979472141E-2</c:v>
                </c:pt>
                <c:pt idx="96">
                  <c:v>4.398826979472141E-2</c:v>
                </c:pt>
                <c:pt idx="97">
                  <c:v>3.9100684261974585E-2</c:v>
                </c:pt>
                <c:pt idx="98">
                  <c:v>3.9100684261974585E-2</c:v>
                </c:pt>
                <c:pt idx="99">
                  <c:v>3.4213098729227759E-2</c:v>
                </c:pt>
                <c:pt idx="100">
                  <c:v>2.932551319648094E-2</c:v>
                </c:pt>
                <c:pt idx="101">
                  <c:v>2.932551319648094E-2</c:v>
                </c:pt>
                <c:pt idx="102">
                  <c:v>8.797653958944282E-2</c:v>
                </c:pt>
                <c:pt idx="103">
                  <c:v>0.49853372434017595</c:v>
                </c:pt>
                <c:pt idx="104">
                  <c:v>0.87976539589442826</c:v>
                </c:pt>
                <c:pt idx="105">
                  <c:v>1.2414467253176931</c:v>
                </c:pt>
                <c:pt idx="106">
                  <c:v>1.5884652981427174</c:v>
                </c:pt>
                <c:pt idx="107">
                  <c:v>1.9208211143695015</c:v>
                </c:pt>
                <c:pt idx="108">
                  <c:v>2.2336265884652979</c:v>
                </c:pt>
                <c:pt idx="109">
                  <c:v>2.5219941348973607</c:v>
                </c:pt>
                <c:pt idx="110">
                  <c:v>2.7956989247311825</c:v>
                </c:pt>
                <c:pt idx="111">
                  <c:v>3.0400782013685239</c:v>
                </c:pt>
                <c:pt idx="112">
                  <c:v>3.2600195503421308</c:v>
                </c:pt>
                <c:pt idx="113">
                  <c:v>3.4555229716520044</c:v>
                </c:pt>
                <c:pt idx="114">
                  <c:v>3.6314760508308899</c:v>
                </c:pt>
                <c:pt idx="115">
                  <c:v>3.7878787878787881</c:v>
                </c:pt>
                <c:pt idx="116">
                  <c:v>3.924731182795699</c:v>
                </c:pt>
                <c:pt idx="117">
                  <c:v>4.0469208211143695</c:v>
                </c:pt>
                <c:pt idx="118">
                  <c:v>4.1495601173020527</c:v>
                </c:pt>
                <c:pt idx="119">
                  <c:v>4.2424242424242422</c:v>
                </c:pt>
                <c:pt idx="120">
                  <c:v>4.3255131964809381</c:v>
                </c:pt>
                <c:pt idx="121">
                  <c:v>4.3939393939393936</c:v>
                </c:pt>
                <c:pt idx="122">
                  <c:v>4.4574780058651022</c:v>
                </c:pt>
                <c:pt idx="123">
                  <c:v>4.5112414467253172</c:v>
                </c:pt>
                <c:pt idx="124">
                  <c:v>4.5601173020527854</c:v>
                </c:pt>
                <c:pt idx="125">
                  <c:v>4.59921798631476</c:v>
                </c:pt>
                <c:pt idx="126">
                  <c:v>4.6383186705767345</c:v>
                </c:pt>
                <c:pt idx="127">
                  <c:v>4.6676441837732154</c:v>
                </c:pt>
                <c:pt idx="128">
                  <c:v>4.7018572825024441</c:v>
                </c:pt>
                <c:pt idx="129">
                  <c:v>4.7262952101661782</c:v>
                </c:pt>
                <c:pt idx="130">
                  <c:v>4.7458455522971654</c:v>
                </c:pt>
                <c:pt idx="131">
                  <c:v>4.7702834799608995</c:v>
                </c:pt>
                <c:pt idx="132">
                  <c:v>4.7898338220918868</c:v>
                </c:pt>
                <c:pt idx="133">
                  <c:v>4.8044965786901273</c:v>
                </c:pt>
                <c:pt idx="134">
                  <c:v>4.8191593352883677</c:v>
                </c:pt>
                <c:pt idx="135">
                  <c:v>4.8338220918866082</c:v>
                </c:pt>
                <c:pt idx="136">
                  <c:v>4.8435972629521018</c:v>
                </c:pt>
                <c:pt idx="137">
                  <c:v>4.8533724340175954</c:v>
                </c:pt>
                <c:pt idx="138">
                  <c:v>4.8631476050830891</c:v>
                </c:pt>
                <c:pt idx="139">
                  <c:v>4.8729227761485827</c:v>
                </c:pt>
                <c:pt idx="140">
                  <c:v>4.8826979472140764</c:v>
                </c:pt>
                <c:pt idx="141">
                  <c:v>4.8875855327468232</c:v>
                </c:pt>
                <c:pt idx="142">
                  <c:v>4.8973607038123168</c:v>
                </c:pt>
                <c:pt idx="143">
                  <c:v>4.9022482893450636</c:v>
                </c:pt>
                <c:pt idx="144">
                  <c:v>4.9071358748778104</c:v>
                </c:pt>
                <c:pt idx="145">
                  <c:v>4.9120234604105573</c:v>
                </c:pt>
                <c:pt idx="146">
                  <c:v>4.9169110459433041</c:v>
                </c:pt>
                <c:pt idx="147">
                  <c:v>4.9169110459433041</c:v>
                </c:pt>
                <c:pt idx="148">
                  <c:v>4.9217986314760509</c:v>
                </c:pt>
                <c:pt idx="149">
                  <c:v>4.9266862170087977</c:v>
                </c:pt>
                <c:pt idx="150">
                  <c:v>4.9315738025415445</c:v>
                </c:pt>
                <c:pt idx="151">
                  <c:v>4.9315738025415445</c:v>
                </c:pt>
                <c:pt idx="152">
                  <c:v>4.9364613880742914</c:v>
                </c:pt>
                <c:pt idx="153">
                  <c:v>4.8680351906158359</c:v>
                </c:pt>
                <c:pt idx="154">
                  <c:v>4.4721407624633427</c:v>
                </c:pt>
                <c:pt idx="155">
                  <c:v>4.1006842619745845</c:v>
                </c:pt>
                <c:pt idx="156">
                  <c:v>3.7487781036168135</c:v>
                </c:pt>
                <c:pt idx="157">
                  <c:v>3.4066471163245353</c:v>
                </c:pt>
                <c:pt idx="158">
                  <c:v>3.0742913000977516</c:v>
                </c:pt>
                <c:pt idx="159">
                  <c:v>2.7517106549364612</c:v>
                </c:pt>
                <c:pt idx="160">
                  <c:v>2.4340175953079179</c:v>
                </c:pt>
                <c:pt idx="161">
                  <c:v>2.1456500488758552</c:v>
                </c:pt>
                <c:pt idx="162">
                  <c:v>1.8768328445747802</c:v>
                </c:pt>
                <c:pt idx="163">
                  <c:v>1.6324535679374388</c:v>
                </c:pt>
                <c:pt idx="164">
                  <c:v>1.4173998044965788</c:v>
                </c:pt>
                <c:pt idx="165">
                  <c:v>1.2218963831867058</c:v>
                </c:pt>
                <c:pt idx="166">
                  <c:v>1.0557184750733137</c:v>
                </c:pt>
                <c:pt idx="167">
                  <c:v>0.91397849462365599</c:v>
                </c:pt>
                <c:pt idx="168">
                  <c:v>0.78690127077223848</c:v>
                </c:pt>
                <c:pt idx="169">
                  <c:v>0.68426197458455518</c:v>
                </c:pt>
                <c:pt idx="170">
                  <c:v>0.59139784946236562</c:v>
                </c:pt>
                <c:pt idx="171">
                  <c:v>0.51319648093841641</c:v>
                </c:pt>
                <c:pt idx="172">
                  <c:v>0.44965786901270777</c:v>
                </c:pt>
                <c:pt idx="173">
                  <c:v>0.40078201368523947</c:v>
                </c:pt>
                <c:pt idx="174">
                  <c:v>0.35190615835777128</c:v>
                </c:pt>
                <c:pt idx="175">
                  <c:v>0.31280547409579668</c:v>
                </c:pt>
                <c:pt idx="176">
                  <c:v>0.27859237536656889</c:v>
                </c:pt>
                <c:pt idx="177">
                  <c:v>0.24926686217008798</c:v>
                </c:pt>
                <c:pt idx="178">
                  <c:v>0.22482893450635388</c:v>
                </c:pt>
                <c:pt idx="179">
                  <c:v>0.20039100684261973</c:v>
                </c:pt>
                <c:pt idx="180">
                  <c:v>0.18084066471163246</c:v>
                </c:pt>
                <c:pt idx="181">
                  <c:v>0.16129032258064516</c:v>
                </c:pt>
                <c:pt idx="182">
                  <c:v>0.1466275659824047</c:v>
                </c:pt>
                <c:pt idx="183">
                  <c:v>0.13685239491691104</c:v>
                </c:pt>
                <c:pt idx="184">
                  <c:v>0.12218963831867058</c:v>
                </c:pt>
                <c:pt idx="185">
                  <c:v>0.11241446725317694</c:v>
                </c:pt>
                <c:pt idx="186">
                  <c:v>0.10263929618768328</c:v>
                </c:pt>
                <c:pt idx="187">
                  <c:v>9.2864125122189639E-2</c:v>
                </c:pt>
                <c:pt idx="188">
                  <c:v>8.797653958944282E-2</c:v>
                </c:pt>
                <c:pt idx="189">
                  <c:v>7.8201368523949169E-2</c:v>
                </c:pt>
                <c:pt idx="190">
                  <c:v>7.331378299120235E-2</c:v>
                </c:pt>
                <c:pt idx="191">
                  <c:v>6.3538611925708699E-2</c:v>
                </c:pt>
                <c:pt idx="192">
                  <c:v>6.3538611925708699E-2</c:v>
                </c:pt>
                <c:pt idx="193">
                  <c:v>5.865102639296188E-2</c:v>
                </c:pt>
                <c:pt idx="194">
                  <c:v>5.3763440860215062E-2</c:v>
                </c:pt>
                <c:pt idx="195">
                  <c:v>4.8875855327468229E-2</c:v>
                </c:pt>
                <c:pt idx="196">
                  <c:v>4.398826979472141E-2</c:v>
                </c:pt>
                <c:pt idx="197">
                  <c:v>4.398826979472141E-2</c:v>
                </c:pt>
                <c:pt idx="198">
                  <c:v>3.9100684261974585E-2</c:v>
                </c:pt>
                <c:pt idx="199">
                  <c:v>3.9100684261974585E-2</c:v>
                </c:pt>
                <c:pt idx="200">
                  <c:v>3.4213098729227759E-2</c:v>
                </c:pt>
                <c:pt idx="201">
                  <c:v>3.4213098729227759E-2</c:v>
                </c:pt>
                <c:pt idx="202">
                  <c:v>3.4213098729227759E-2</c:v>
                </c:pt>
                <c:pt idx="203">
                  <c:v>2.932551319648094E-2</c:v>
                </c:pt>
                <c:pt idx="204">
                  <c:v>2.932551319648094E-2</c:v>
                </c:pt>
                <c:pt idx="205">
                  <c:v>2.4437927663734114E-2</c:v>
                </c:pt>
                <c:pt idx="206">
                  <c:v>8.3088954056695988E-2</c:v>
                </c:pt>
                <c:pt idx="207">
                  <c:v>0.49364613880742914</c:v>
                </c:pt>
                <c:pt idx="208">
                  <c:v>0.87487781036168144</c:v>
                </c:pt>
                <c:pt idx="209">
                  <c:v>1.2365591397849462</c:v>
                </c:pt>
                <c:pt idx="210">
                  <c:v>1.5835777126099706</c:v>
                </c:pt>
                <c:pt idx="211">
                  <c:v>1.9159335288367547</c:v>
                </c:pt>
                <c:pt idx="212">
                  <c:v>2.2287390029325511</c:v>
                </c:pt>
                <c:pt idx="213">
                  <c:v>2.5171065493646139</c:v>
                </c:pt>
                <c:pt idx="214">
                  <c:v>2.7859237536656889</c:v>
                </c:pt>
                <c:pt idx="215">
                  <c:v>3.0303030303030303</c:v>
                </c:pt>
                <c:pt idx="216">
                  <c:v>3.2502443792766371</c:v>
                </c:pt>
                <c:pt idx="217">
                  <c:v>3.4506353861192576</c:v>
                </c:pt>
                <c:pt idx="218">
                  <c:v>3.6217008797653962</c:v>
                </c:pt>
                <c:pt idx="219">
                  <c:v>3.7781036168132944</c:v>
                </c:pt>
                <c:pt idx="220">
                  <c:v>3.9149560117302054</c:v>
                </c:pt>
                <c:pt idx="221">
                  <c:v>4.0420332355816226</c:v>
                </c:pt>
                <c:pt idx="222">
                  <c:v>4.1446725317693058</c:v>
                </c:pt>
                <c:pt idx="223">
                  <c:v>4.2375366568914954</c:v>
                </c:pt>
                <c:pt idx="224">
                  <c:v>4.3206256109481913</c:v>
                </c:pt>
                <c:pt idx="225">
                  <c:v>4.3890518084066468</c:v>
                </c:pt>
                <c:pt idx="226">
                  <c:v>4.4525904203323554</c:v>
                </c:pt>
                <c:pt idx="227">
                  <c:v>4.5063538611925704</c:v>
                </c:pt>
                <c:pt idx="228">
                  <c:v>4.5552297165200386</c:v>
                </c:pt>
                <c:pt idx="229">
                  <c:v>4.59921798631476</c:v>
                </c:pt>
                <c:pt idx="230">
                  <c:v>4.6334310850439877</c:v>
                </c:pt>
                <c:pt idx="231">
                  <c:v>4.6676441837732154</c:v>
                </c:pt>
                <c:pt idx="232">
                  <c:v>4.6969696969696972</c:v>
                </c:pt>
                <c:pt idx="233">
                  <c:v>4.7262952101661782</c:v>
                </c:pt>
                <c:pt idx="234">
                  <c:v>4.7458455522971654</c:v>
                </c:pt>
                <c:pt idx="235">
                  <c:v>4.7702834799608995</c:v>
                </c:pt>
                <c:pt idx="236">
                  <c:v>4.78494623655914</c:v>
                </c:pt>
                <c:pt idx="237">
                  <c:v>4.8044965786901273</c:v>
                </c:pt>
                <c:pt idx="238">
                  <c:v>4.8142717497556209</c:v>
                </c:pt>
                <c:pt idx="239">
                  <c:v>4.8289345063538613</c:v>
                </c:pt>
                <c:pt idx="240">
                  <c:v>4.838709677419355</c:v>
                </c:pt>
                <c:pt idx="241">
                  <c:v>4.8533724340175954</c:v>
                </c:pt>
                <c:pt idx="242">
                  <c:v>4.8631476050830891</c:v>
                </c:pt>
                <c:pt idx="243">
                  <c:v>4.8680351906158359</c:v>
                </c:pt>
                <c:pt idx="244">
                  <c:v>4.8778103616813295</c:v>
                </c:pt>
                <c:pt idx="245">
                  <c:v>4.8875855327468232</c:v>
                </c:pt>
                <c:pt idx="246">
                  <c:v>4.89247311827957</c:v>
                </c:pt>
                <c:pt idx="247">
                  <c:v>4.8973607038123168</c:v>
                </c:pt>
                <c:pt idx="248">
                  <c:v>4.9071358748778104</c:v>
                </c:pt>
                <c:pt idx="249">
                  <c:v>4.9120234604105573</c:v>
                </c:pt>
                <c:pt idx="250">
                  <c:v>4.9120234604105573</c:v>
                </c:pt>
                <c:pt idx="251">
                  <c:v>4.9169110459433041</c:v>
                </c:pt>
                <c:pt idx="252">
                  <c:v>4.9217986314760509</c:v>
                </c:pt>
                <c:pt idx="253">
                  <c:v>4.9266862170087977</c:v>
                </c:pt>
                <c:pt idx="254">
                  <c:v>4.8533724340175954</c:v>
                </c:pt>
                <c:pt idx="255">
                  <c:v>4.4525904203323554</c:v>
                </c:pt>
                <c:pt idx="256">
                  <c:v>4.086021505376344</c:v>
                </c:pt>
                <c:pt idx="257">
                  <c:v>3.7341153470185731</c:v>
                </c:pt>
                <c:pt idx="258">
                  <c:v>3.387096774193548</c:v>
                </c:pt>
                <c:pt idx="259">
                  <c:v>3.0449657869012707</c:v>
                </c:pt>
                <c:pt idx="260">
                  <c:v>2.7174975562072334</c:v>
                </c:pt>
                <c:pt idx="261">
                  <c:v>2.4095796676441839</c:v>
                </c:pt>
                <c:pt idx="262">
                  <c:v>2.1163245356793743</c:v>
                </c:pt>
                <c:pt idx="263">
                  <c:v>1.8475073313782993</c:v>
                </c:pt>
                <c:pt idx="264">
                  <c:v>1.6031280547409579</c:v>
                </c:pt>
                <c:pt idx="265">
                  <c:v>1.3880742913000976</c:v>
                </c:pt>
                <c:pt idx="266">
                  <c:v>1.1974584555229717</c:v>
                </c:pt>
                <c:pt idx="267">
                  <c:v>1.0312805474095796</c:v>
                </c:pt>
                <c:pt idx="268">
                  <c:v>0.89442815249266872</c:v>
                </c:pt>
                <c:pt idx="269">
                  <c:v>0.77223851417399803</c:v>
                </c:pt>
                <c:pt idx="270">
                  <c:v>0.6647116324535679</c:v>
                </c:pt>
                <c:pt idx="271">
                  <c:v>0.58162267839687187</c:v>
                </c:pt>
                <c:pt idx="272">
                  <c:v>0.50342130987292277</c:v>
                </c:pt>
                <c:pt idx="273">
                  <c:v>0.43988269794721413</c:v>
                </c:pt>
                <c:pt idx="274">
                  <c:v>0.39100684261974583</c:v>
                </c:pt>
                <c:pt idx="275">
                  <c:v>0.34213098729227759</c:v>
                </c:pt>
                <c:pt idx="276">
                  <c:v>0.30303030303030304</c:v>
                </c:pt>
                <c:pt idx="277">
                  <c:v>0.27370478983382207</c:v>
                </c:pt>
                <c:pt idx="278">
                  <c:v>0.24437927663734116</c:v>
                </c:pt>
                <c:pt idx="279">
                  <c:v>0.21505376344086025</c:v>
                </c:pt>
                <c:pt idx="280">
                  <c:v>0.19550342130987292</c:v>
                </c:pt>
                <c:pt idx="281">
                  <c:v>0.17595307917888564</c:v>
                </c:pt>
                <c:pt idx="282">
                  <c:v>0.16129032258064516</c:v>
                </c:pt>
                <c:pt idx="283">
                  <c:v>0.14173998044965785</c:v>
                </c:pt>
                <c:pt idx="284">
                  <c:v>0.13196480938416422</c:v>
                </c:pt>
                <c:pt idx="285">
                  <c:v>0.12218963831867058</c:v>
                </c:pt>
                <c:pt idx="286">
                  <c:v>0.10752688172043012</c:v>
                </c:pt>
                <c:pt idx="287">
                  <c:v>9.7751710654936458E-2</c:v>
                </c:pt>
                <c:pt idx="288">
                  <c:v>9.2864125122189639E-2</c:v>
                </c:pt>
                <c:pt idx="289">
                  <c:v>8.3088954056695988E-2</c:v>
                </c:pt>
                <c:pt idx="290">
                  <c:v>7.8201368523949169E-2</c:v>
                </c:pt>
                <c:pt idx="291">
                  <c:v>7.331378299120235E-2</c:v>
                </c:pt>
                <c:pt idx="292">
                  <c:v>6.3538611925708699E-2</c:v>
                </c:pt>
                <c:pt idx="293">
                  <c:v>5.865102639296188E-2</c:v>
                </c:pt>
                <c:pt idx="294">
                  <c:v>5.865102639296188E-2</c:v>
                </c:pt>
                <c:pt idx="295">
                  <c:v>5.3763440860215062E-2</c:v>
                </c:pt>
                <c:pt idx="296">
                  <c:v>4.8875855327468229E-2</c:v>
                </c:pt>
                <c:pt idx="297">
                  <c:v>4.398826979472141E-2</c:v>
                </c:pt>
                <c:pt idx="298">
                  <c:v>3.9100684261974585E-2</c:v>
                </c:pt>
                <c:pt idx="299">
                  <c:v>3.9100684261974585E-2</c:v>
                </c:pt>
                <c:pt idx="300">
                  <c:v>3.9100684261974585E-2</c:v>
                </c:pt>
                <c:pt idx="301">
                  <c:v>3.4213098729227759E-2</c:v>
                </c:pt>
                <c:pt idx="302">
                  <c:v>3.4213098729227759E-2</c:v>
                </c:pt>
                <c:pt idx="303">
                  <c:v>2.932551319648094E-2</c:v>
                </c:pt>
                <c:pt idx="304">
                  <c:v>2.932551319648094E-2</c:v>
                </c:pt>
                <c:pt idx="305">
                  <c:v>2.932551319648094E-2</c:v>
                </c:pt>
                <c:pt idx="306">
                  <c:v>2.4437927663734114E-2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DA7-4E24-A524-119E2DAFE1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57599136"/>
        <c:axId val="1654984400"/>
      </c:scatterChart>
      <c:valAx>
        <c:axId val="1557599136"/>
        <c:scaling>
          <c:orientation val="minMax"/>
          <c:max val="2"/>
          <c:min val="1.880000000000000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zh-TW" altLang="en-US" sz="2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defRPr>
                </a:pPr>
                <a:r>
                  <a:rPr lang="en-US" b="1"/>
                  <a:t>Time (s)</a:t>
                </a:r>
                <a:endParaRPr lang="zh-TW" b="1"/>
              </a:p>
            </c:rich>
          </c:tx>
          <c:layout>
            <c:manualLayout>
              <c:xMode val="edge"/>
              <c:yMode val="edge"/>
              <c:x val="0.48469830917874396"/>
              <c:y val="0.902280555555555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zh-TW" altLang="en-US" sz="28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pPr>
              <a:endParaRPr lang="zh-TW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altLang="en-US" sz="2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pPr>
            <a:endParaRPr lang="zh-TW"/>
          </a:p>
        </c:txPr>
        <c:crossAx val="1654984400"/>
        <c:crosses val="autoZero"/>
        <c:crossBetween val="midCat"/>
        <c:majorUnit val="2.0000000000000004E-2"/>
      </c:valAx>
      <c:valAx>
        <c:axId val="1654984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zh-TW" altLang="en-US" sz="2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defRPr>
                </a:pPr>
                <a:r>
                  <a:rPr lang="zh-TW" b="1"/>
                  <a:t>電壓  </a:t>
                </a:r>
                <a:r>
                  <a:rPr lang="en-US" b="1"/>
                  <a:t>(V)</a:t>
                </a:r>
                <a:endParaRPr lang="zh-TW" b="1"/>
              </a:p>
            </c:rich>
          </c:tx>
          <c:layout>
            <c:manualLayout>
              <c:xMode val="edge"/>
              <c:yMode val="edge"/>
              <c:x val="2.2643388262018213E-2"/>
              <c:y val="0.294281937294374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zh-TW" altLang="en-US" sz="28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pPr>
              <a:endParaRPr lang="zh-TW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altLang="en-US" sz="2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pPr>
            <a:endParaRPr lang="zh-TW"/>
          </a:p>
        </c:txPr>
        <c:crossAx val="1557599136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zh-TW" altLang="en-US" sz="2800" b="0" i="0" u="none" strike="noStrike" kern="1200" baseline="0">
          <a:solidFill>
            <a:schemeClr val="tx1"/>
          </a:solidFill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pPr>
      <a:endParaRPr lang="zh-TW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80072227232085"/>
          <c:y val="6.8995355181519363E-2"/>
          <c:w val="0.7798697595393389"/>
          <c:h val="0.68384575764321953"/>
        </c:manualLayout>
      </c:layout>
      <c:scatterChart>
        <c:scatterStyle val="smoothMarker"/>
        <c:varyColors val="0"/>
        <c:ser>
          <c:idx val="0"/>
          <c:order val="1"/>
          <c:tx>
            <c:v>輸出波形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RL串100m!$B$4:$B$442</c:f>
              <c:numCache>
                <c:formatCode>General</c:formatCode>
                <c:ptCount val="439"/>
                <c:pt idx="0">
                  <c:v>1.3600000000000001E-3</c:v>
                </c:pt>
                <c:pt idx="1">
                  <c:v>1.9880000000000002E-3</c:v>
                </c:pt>
                <c:pt idx="2">
                  <c:v>2.6199999999999999E-3</c:v>
                </c:pt>
                <c:pt idx="3">
                  <c:v>3.2560000000000002E-3</c:v>
                </c:pt>
                <c:pt idx="4">
                  <c:v>3.8800000000000002E-3</c:v>
                </c:pt>
                <c:pt idx="5">
                  <c:v>4.5199999999999997E-3</c:v>
                </c:pt>
                <c:pt idx="6">
                  <c:v>5.1520000000000003E-3</c:v>
                </c:pt>
                <c:pt idx="7">
                  <c:v>5.7720000000000002E-3</c:v>
                </c:pt>
                <c:pt idx="8">
                  <c:v>6.4079999999999996E-3</c:v>
                </c:pt>
                <c:pt idx="9">
                  <c:v>7.0320000000000001E-3</c:v>
                </c:pt>
                <c:pt idx="10">
                  <c:v>7.6600000000000001E-3</c:v>
                </c:pt>
                <c:pt idx="11">
                  <c:v>8.2959999999999996E-3</c:v>
                </c:pt>
                <c:pt idx="12">
                  <c:v>8.9320000000000007E-3</c:v>
                </c:pt>
                <c:pt idx="13">
                  <c:v>9.58E-3</c:v>
                </c:pt>
                <c:pt idx="14">
                  <c:v>1.0212000000000001E-2</c:v>
                </c:pt>
                <c:pt idx="15">
                  <c:v>1.0843999999999999E-2</c:v>
                </c:pt>
                <c:pt idx="16">
                  <c:v>1.1488E-2</c:v>
                </c:pt>
                <c:pt idx="17">
                  <c:v>1.2123999999999999E-2</c:v>
                </c:pt>
                <c:pt idx="18">
                  <c:v>1.2763999999999999E-2</c:v>
                </c:pt>
                <c:pt idx="19">
                  <c:v>1.3408E-2</c:v>
                </c:pt>
                <c:pt idx="20">
                  <c:v>1.404E-2</c:v>
                </c:pt>
                <c:pt idx="21">
                  <c:v>1.468E-2</c:v>
                </c:pt>
                <c:pt idx="22">
                  <c:v>1.5316E-2</c:v>
                </c:pt>
                <c:pt idx="23">
                  <c:v>1.5952000000000001E-2</c:v>
                </c:pt>
                <c:pt idx="24">
                  <c:v>1.6591999999999999E-2</c:v>
                </c:pt>
                <c:pt idx="25">
                  <c:v>1.7228E-2</c:v>
                </c:pt>
                <c:pt idx="26">
                  <c:v>1.7871999999999999E-2</c:v>
                </c:pt>
                <c:pt idx="27">
                  <c:v>1.8516000000000001E-2</c:v>
                </c:pt>
                <c:pt idx="28">
                  <c:v>1.9155999999999999E-2</c:v>
                </c:pt>
                <c:pt idx="29">
                  <c:v>1.9803999999999999E-2</c:v>
                </c:pt>
                <c:pt idx="30">
                  <c:v>2.0435999999999999E-2</c:v>
                </c:pt>
                <c:pt idx="31">
                  <c:v>2.1080000000000002E-2</c:v>
                </c:pt>
                <c:pt idx="32">
                  <c:v>2.1780000000000001E-2</c:v>
                </c:pt>
                <c:pt idx="33">
                  <c:v>2.248E-2</c:v>
                </c:pt>
                <c:pt idx="34">
                  <c:v>2.3175999999999999E-2</c:v>
                </c:pt>
                <c:pt idx="35">
                  <c:v>2.3876000000000001E-2</c:v>
                </c:pt>
                <c:pt idx="36">
                  <c:v>2.4584000000000002E-2</c:v>
                </c:pt>
                <c:pt idx="37">
                  <c:v>2.5291999999999999E-2</c:v>
                </c:pt>
                <c:pt idx="38">
                  <c:v>2.5999999999999999E-2</c:v>
                </c:pt>
                <c:pt idx="39">
                  <c:v>2.6703999999999999E-2</c:v>
                </c:pt>
                <c:pt idx="40">
                  <c:v>2.7404000000000001E-2</c:v>
                </c:pt>
                <c:pt idx="41">
                  <c:v>2.8115999999999999E-2</c:v>
                </c:pt>
                <c:pt idx="42">
                  <c:v>2.8827999999999999E-2</c:v>
                </c:pt>
                <c:pt idx="43">
                  <c:v>2.954E-2</c:v>
                </c:pt>
                <c:pt idx="44">
                  <c:v>3.0252000000000001E-2</c:v>
                </c:pt>
                <c:pt idx="45">
                  <c:v>3.0963999999999998E-2</c:v>
                </c:pt>
                <c:pt idx="46">
                  <c:v>3.1663999999999998E-2</c:v>
                </c:pt>
                <c:pt idx="47">
                  <c:v>3.2363999999999997E-2</c:v>
                </c:pt>
                <c:pt idx="48">
                  <c:v>3.3071999999999997E-2</c:v>
                </c:pt>
                <c:pt idx="49">
                  <c:v>3.3772000000000003E-2</c:v>
                </c:pt>
                <c:pt idx="50">
                  <c:v>3.4472000000000003E-2</c:v>
                </c:pt>
                <c:pt idx="51">
                  <c:v>3.5180000000000003E-2</c:v>
                </c:pt>
                <c:pt idx="52">
                  <c:v>3.5895999999999997E-2</c:v>
                </c:pt>
                <c:pt idx="53">
                  <c:v>3.6603999999999998E-2</c:v>
                </c:pt>
                <c:pt idx="54">
                  <c:v>3.7316000000000002E-2</c:v>
                </c:pt>
                <c:pt idx="55">
                  <c:v>3.8032000000000003E-2</c:v>
                </c:pt>
                <c:pt idx="56">
                  <c:v>3.8736E-2</c:v>
                </c:pt>
                <c:pt idx="57">
                  <c:v>3.9447999999999997E-2</c:v>
                </c:pt>
                <c:pt idx="58">
                  <c:v>4.0160000000000001E-2</c:v>
                </c:pt>
                <c:pt idx="59">
                  <c:v>4.0856000000000003E-2</c:v>
                </c:pt>
                <c:pt idx="60">
                  <c:v>4.1563999999999997E-2</c:v>
                </c:pt>
                <c:pt idx="61">
                  <c:v>4.2208000000000002E-2</c:v>
                </c:pt>
                <c:pt idx="62">
                  <c:v>4.2840000000000003E-2</c:v>
                </c:pt>
                <c:pt idx="63">
                  <c:v>4.3479999999999998E-2</c:v>
                </c:pt>
                <c:pt idx="64">
                  <c:v>4.4119999999999999E-2</c:v>
                </c:pt>
                <c:pt idx="65">
                  <c:v>4.4755999999999997E-2</c:v>
                </c:pt>
                <c:pt idx="66">
                  <c:v>4.5404E-2</c:v>
                </c:pt>
                <c:pt idx="67">
                  <c:v>4.6039999999999998E-2</c:v>
                </c:pt>
                <c:pt idx="68">
                  <c:v>4.6676000000000002E-2</c:v>
                </c:pt>
                <c:pt idx="69">
                  <c:v>4.7323999999999998E-2</c:v>
                </c:pt>
                <c:pt idx="70">
                  <c:v>4.7964E-2</c:v>
                </c:pt>
                <c:pt idx="71">
                  <c:v>4.8607999999999998E-2</c:v>
                </c:pt>
                <c:pt idx="72">
                  <c:v>4.9251999999999997E-2</c:v>
                </c:pt>
                <c:pt idx="73">
                  <c:v>4.9891999999999999E-2</c:v>
                </c:pt>
                <c:pt idx="74">
                  <c:v>5.0543999999999999E-2</c:v>
                </c:pt>
                <c:pt idx="75">
                  <c:v>5.1175999999999999E-2</c:v>
                </c:pt>
                <c:pt idx="76">
                  <c:v>5.1811999999999997E-2</c:v>
                </c:pt>
                <c:pt idx="77">
                  <c:v>5.2448000000000002E-2</c:v>
                </c:pt>
                <c:pt idx="78">
                  <c:v>5.3083999999999999E-2</c:v>
                </c:pt>
                <c:pt idx="79">
                  <c:v>5.3727999999999998E-2</c:v>
                </c:pt>
                <c:pt idx="80">
                  <c:v>5.4371999999999997E-2</c:v>
                </c:pt>
                <c:pt idx="81">
                  <c:v>5.5011999999999998E-2</c:v>
                </c:pt>
                <c:pt idx="82">
                  <c:v>5.5643999999999999E-2</c:v>
                </c:pt>
                <c:pt idx="83">
                  <c:v>5.6284000000000001E-2</c:v>
                </c:pt>
                <c:pt idx="84">
                  <c:v>5.6924000000000002E-2</c:v>
                </c:pt>
                <c:pt idx="85">
                  <c:v>5.7571999999999998E-2</c:v>
                </c:pt>
                <c:pt idx="86">
                  <c:v>5.8212E-2</c:v>
                </c:pt>
                <c:pt idx="87">
                  <c:v>5.8855999999999999E-2</c:v>
                </c:pt>
                <c:pt idx="88">
                  <c:v>5.9504000000000001E-2</c:v>
                </c:pt>
                <c:pt idx="89">
                  <c:v>6.0139999999999999E-2</c:v>
                </c:pt>
                <c:pt idx="90">
                  <c:v>6.0791999999999999E-2</c:v>
                </c:pt>
                <c:pt idx="91">
                  <c:v>6.1499999999999999E-2</c:v>
                </c:pt>
                <c:pt idx="92">
                  <c:v>6.2191999999999997E-2</c:v>
                </c:pt>
                <c:pt idx="93">
                  <c:v>6.2892000000000003E-2</c:v>
                </c:pt>
                <c:pt idx="94">
                  <c:v>6.3596E-2</c:v>
                </c:pt>
                <c:pt idx="95">
                  <c:v>6.4296000000000006E-2</c:v>
                </c:pt>
                <c:pt idx="96">
                  <c:v>6.5007999999999996E-2</c:v>
                </c:pt>
                <c:pt idx="97">
                  <c:v>6.5715999999999997E-2</c:v>
                </c:pt>
                <c:pt idx="98">
                  <c:v>6.6423999999999997E-2</c:v>
                </c:pt>
                <c:pt idx="99">
                  <c:v>6.7131999999999997E-2</c:v>
                </c:pt>
                <c:pt idx="100">
                  <c:v>6.7844000000000002E-2</c:v>
                </c:pt>
                <c:pt idx="101">
                  <c:v>6.8559999999999996E-2</c:v>
                </c:pt>
                <c:pt idx="102">
                  <c:v>6.9272E-2</c:v>
                </c:pt>
                <c:pt idx="103">
                  <c:v>6.9987999999999995E-2</c:v>
                </c:pt>
                <c:pt idx="104">
                  <c:v>7.0716000000000001E-2</c:v>
                </c:pt>
                <c:pt idx="105">
                  <c:v>7.1428000000000005E-2</c:v>
                </c:pt>
                <c:pt idx="106">
                  <c:v>7.2136000000000006E-2</c:v>
                </c:pt>
                <c:pt idx="107">
                  <c:v>7.2844000000000006E-2</c:v>
                </c:pt>
                <c:pt idx="108">
                  <c:v>7.3552000000000006E-2</c:v>
                </c:pt>
                <c:pt idx="109">
                  <c:v>7.4260000000000007E-2</c:v>
                </c:pt>
                <c:pt idx="110">
                  <c:v>7.4980000000000005E-2</c:v>
                </c:pt>
                <c:pt idx="111">
                  <c:v>7.5695999999999999E-2</c:v>
                </c:pt>
                <c:pt idx="112">
                  <c:v>7.6404E-2</c:v>
                </c:pt>
                <c:pt idx="113">
                  <c:v>7.7116000000000004E-2</c:v>
                </c:pt>
                <c:pt idx="114">
                  <c:v>7.7827999999999994E-2</c:v>
                </c:pt>
                <c:pt idx="115">
                  <c:v>7.8544000000000003E-2</c:v>
                </c:pt>
                <c:pt idx="116">
                  <c:v>7.9255999999999993E-2</c:v>
                </c:pt>
                <c:pt idx="117">
                  <c:v>7.9972000000000001E-2</c:v>
                </c:pt>
                <c:pt idx="118">
                  <c:v>8.0687999999999996E-2</c:v>
                </c:pt>
                <c:pt idx="119">
                  <c:v>8.1407999999999994E-2</c:v>
                </c:pt>
                <c:pt idx="120">
                  <c:v>8.2052E-2</c:v>
                </c:pt>
                <c:pt idx="121">
                  <c:v>8.2683999999999994E-2</c:v>
                </c:pt>
                <c:pt idx="122">
                  <c:v>8.3327999999999999E-2</c:v>
                </c:pt>
                <c:pt idx="123">
                  <c:v>8.3968000000000001E-2</c:v>
                </c:pt>
                <c:pt idx="124">
                  <c:v>8.4620000000000001E-2</c:v>
                </c:pt>
                <c:pt idx="125">
                  <c:v>8.5272000000000001E-2</c:v>
                </c:pt>
                <c:pt idx="126">
                  <c:v>8.5912000000000002E-2</c:v>
                </c:pt>
                <c:pt idx="127">
                  <c:v>8.6552000000000004E-2</c:v>
                </c:pt>
                <c:pt idx="128">
                  <c:v>8.7195999999999996E-2</c:v>
                </c:pt>
                <c:pt idx="129">
                  <c:v>8.7844000000000005E-2</c:v>
                </c:pt>
                <c:pt idx="130">
                  <c:v>8.8487999999999997E-2</c:v>
                </c:pt>
                <c:pt idx="131">
                  <c:v>8.9139999999999997E-2</c:v>
                </c:pt>
                <c:pt idx="132">
                  <c:v>8.9779999999999999E-2</c:v>
                </c:pt>
                <c:pt idx="133">
                  <c:v>9.0424000000000004E-2</c:v>
                </c:pt>
                <c:pt idx="134">
                  <c:v>9.1060000000000002E-2</c:v>
                </c:pt>
                <c:pt idx="135">
                  <c:v>9.1703999999999994E-2</c:v>
                </c:pt>
                <c:pt idx="136">
                  <c:v>9.2348E-2</c:v>
                </c:pt>
                <c:pt idx="137">
                  <c:v>9.2983999999999997E-2</c:v>
                </c:pt>
                <c:pt idx="138">
                  <c:v>9.3632000000000007E-2</c:v>
                </c:pt>
                <c:pt idx="139">
                  <c:v>9.4275999999999999E-2</c:v>
                </c:pt>
                <c:pt idx="140">
                  <c:v>9.4920000000000004E-2</c:v>
                </c:pt>
                <c:pt idx="141">
                  <c:v>9.5563999999999996E-2</c:v>
                </c:pt>
                <c:pt idx="142">
                  <c:v>9.6208000000000002E-2</c:v>
                </c:pt>
                <c:pt idx="143">
                  <c:v>9.6848000000000004E-2</c:v>
                </c:pt>
                <c:pt idx="144">
                  <c:v>9.7500000000000003E-2</c:v>
                </c:pt>
                <c:pt idx="145">
                  <c:v>9.8143999999999995E-2</c:v>
                </c:pt>
                <c:pt idx="146">
                  <c:v>9.8788000000000001E-2</c:v>
                </c:pt>
                <c:pt idx="147">
                  <c:v>9.9444000000000005E-2</c:v>
                </c:pt>
                <c:pt idx="148">
                  <c:v>0.100088</c:v>
                </c:pt>
                <c:pt idx="149">
                  <c:v>0.10073600000000001</c:v>
                </c:pt>
                <c:pt idx="150">
                  <c:v>0.10144400000000001</c:v>
                </c:pt>
                <c:pt idx="151">
                  <c:v>0.102132</c:v>
                </c:pt>
                <c:pt idx="152">
                  <c:v>0.10283200000000001</c:v>
                </c:pt>
                <c:pt idx="153">
                  <c:v>0.103528</c:v>
                </c:pt>
                <c:pt idx="154">
                  <c:v>0.104224</c:v>
                </c:pt>
                <c:pt idx="155">
                  <c:v>0.10492</c:v>
                </c:pt>
                <c:pt idx="156">
                  <c:v>0.10563599999999999</c:v>
                </c:pt>
                <c:pt idx="157">
                  <c:v>0.106348</c:v>
                </c:pt>
                <c:pt idx="158">
                  <c:v>0.10706400000000001</c:v>
                </c:pt>
                <c:pt idx="159">
                  <c:v>0.107776</c:v>
                </c:pt>
                <c:pt idx="160">
                  <c:v>0.108484</c:v>
                </c:pt>
                <c:pt idx="161">
                  <c:v>0.109196</c:v>
                </c:pt>
                <c:pt idx="162">
                  <c:v>0.109904</c:v>
                </c:pt>
                <c:pt idx="163">
                  <c:v>0.11061600000000001</c:v>
                </c:pt>
                <c:pt idx="164">
                  <c:v>0.11132</c:v>
                </c:pt>
                <c:pt idx="165">
                  <c:v>0.11203200000000001</c:v>
                </c:pt>
                <c:pt idx="166">
                  <c:v>0.11274000000000001</c:v>
                </c:pt>
                <c:pt idx="167">
                  <c:v>0.113436</c:v>
                </c:pt>
                <c:pt idx="168">
                  <c:v>0.114148</c:v>
                </c:pt>
                <c:pt idx="169">
                  <c:v>0.11486</c:v>
                </c:pt>
                <c:pt idx="170">
                  <c:v>0.115576</c:v>
                </c:pt>
                <c:pt idx="171">
                  <c:v>0.116288</c:v>
                </c:pt>
                <c:pt idx="172">
                  <c:v>0.11700000000000001</c:v>
                </c:pt>
                <c:pt idx="173">
                  <c:v>0.11772000000000001</c:v>
                </c:pt>
                <c:pt idx="174">
                  <c:v>0.118424</c:v>
                </c:pt>
                <c:pt idx="175">
                  <c:v>0.11913600000000001</c:v>
                </c:pt>
                <c:pt idx="176">
                  <c:v>0.119848</c:v>
                </c:pt>
                <c:pt idx="177">
                  <c:v>0.12056</c:v>
                </c:pt>
                <c:pt idx="178">
                  <c:v>0.12128</c:v>
                </c:pt>
                <c:pt idx="179">
                  <c:v>0.121924</c:v>
                </c:pt>
                <c:pt idx="180">
                  <c:v>0.12256400000000001</c:v>
                </c:pt>
                <c:pt idx="181">
                  <c:v>0.123212</c:v>
                </c:pt>
                <c:pt idx="182">
                  <c:v>0.12384000000000001</c:v>
                </c:pt>
                <c:pt idx="183">
                  <c:v>0.12447999999999999</c:v>
                </c:pt>
                <c:pt idx="184">
                  <c:v>0.12512400000000001</c:v>
                </c:pt>
                <c:pt idx="185">
                  <c:v>0.125752</c:v>
                </c:pt>
                <c:pt idx="186">
                  <c:v>0.12639600000000001</c:v>
                </c:pt>
                <c:pt idx="187">
                  <c:v>0.12703600000000001</c:v>
                </c:pt>
                <c:pt idx="188">
                  <c:v>0.12767600000000001</c:v>
                </c:pt>
                <c:pt idx="189">
                  <c:v>0.128328</c:v>
                </c:pt>
                <c:pt idx="190">
                  <c:v>0.128968</c:v>
                </c:pt>
                <c:pt idx="191">
                  <c:v>0.129612</c:v>
                </c:pt>
                <c:pt idx="192">
                  <c:v>0.13025999999999999</c:v>
                </c:pt>
                <c:pt idx="193">
                  <c:v>0.130888</c:v>
                </c:pt>
                <c:pt idx="194">
                  <c:v>0.13153200000000001</c:v>
                </c:pt>
                <c:pt idx="195">
                  <c:v>0.13217599999999999</c:v>
                </c:pt>
                <c:pt idx="196">
                  <c:v>0.13281200000000001</c:v>
                </c:pt>
                <c:pt idx="197">
                  <c:v>0.13345599999999999</c:v>
                </c:pt>
                <c:pt idx="198">
                  <c:v>0.13409199999999999</c:v>
                </c:pt>
                <c:pt idx="199">
                  <c:v>0.13473199999999999</c:v>
                </c:pt>
                <c:pt idx="200">
                  <c:v>0.13538</c:v>
                </c:pt>
                <c:pt idx="201">
                  <c:v>0.13602</c:v>
                </c:pt>
                <c:pt idx="202">
                  <c:v>0.136652</c:v>
                </c:pt>
                <c:pt idx="203">
                  <c:v>0.13730000000000001</c:v>
                </c:pt>
                <c:pt idx="204">
                  <c:v>0.13794799999999999</c:v>
                </c:pt>
                <c:pt idx="205">
                  <c:v>0.1386</c:v>
                </c:pt>
                <c:pt idx="206">
                  <c:v>0.139236</c:v>
                </c:pt>
                <c:pt idx="207">
                  <c:v>0.13988</c:v>
                </c:pt>
                <c:pt idx="208">
                  <c:v>0.14053599999999999</c:v>
                </c:pt>
                <c:pt idx="209">
                  <c:v>0.141232</c:v>
                </c:pt>
                <c:pt idx="210">
                  <c:v>0.14192399999999999</c:v>
                </c:pt>
                <c:pt idx="211">
                  <c:v>0.14262</c:v>
                </c:pt>
                <c:pt idx="212">
                  <c:v>0.14332</c:v>
                </c:pt>
                <c:pt idx="213">
                  <c:v>0.14401600000000001</c:v>
                </c:pt>
                <c:pt idx="214">
                  <c:v>0.14472399999999999</c:v>
                </c:pt>
                <c:pt idx="215">
                  <c:v>0.14544000000000001</c:v>
                </c:pt>
                <c:pt idx="216">
                  <c:v>0.146152</c:v>
                </c:pt>
                <c:pt idx="217">
                  <c:v>0.14686399999999999</c:v>
                </c:pt>
                <c:pt idx="218">
                  <c:v>0.14757600000000001</c:v>
                </c:pt>
                <c:pt idx="219">
                  <c:v>0.148284</c:v>
                </c:pt>
                <c:pt idx="220">
                  <c:v>0.14899999999999999</c:v>
                </c:pt>
                <c:pt idx="221">
                  <c:v>0.149704</c:v>
                </c:pt>
                <c:pt idx="222">
                  <c:v>0.15040799999999999</c:v>
                </c:pt>
                <c:pt idx="223">
                  <c:v>0.151116</c:v>
                </c:pt>
                <c:pt idx="224">
                  <c:v>0.15182799999999999</c:v>
                </c:pt>
                <c:pt idx="225">
                  <c:v>0.15254000000000001</c:v>
                </c:pt>
                <c:pt idx="226">
                  <c:v>0.153252</c:v>
                </c:pt>
                <c:pt idx="227">
                  <c:v>0.15396799999999999</c:v>
                </c:pt>
                <c:pt idx="228">
                  <c:v>0.15468799999999999</c:v>
                </c:pt>
                <c:pt idx="229">
                  <c:v>0.15540000000000001</c:v>
                </c:pt>
                <c:pt idx="230">
                  <c:v>0.156116</c:v>
                </c:pt>
                <c:pt idx="231">
                  <c:v>0.156828</c:v>
                </c:pt>
                <c:pt idx="232">
                  <c:v>0.15754000000000001</c:v>
                </c:pt>
                <c:pt idx="233">
                  <c:v>0.15826000000000001</c:v>
                </c:pt>
                <c:pt idx="234">
                  <c:v>0.158972</c:v>
                </c:pt>
                <c:pt idx="235">
                  <c:v>0.159688</c:v>
                </c:pt>
                <c:pt idx="236">
                  <c:v>0.16039999999999999</c:v>
                </c:pt>
                <c:pt idx="237">
                  <c:v>0.16111200000000001</c:v>
                </c:pt>
                <c:pt idx="238">
                  <c:v>0.161744</c:v>
                </c:pt>
                <c:pt idx="239">
                  <c:v>0.16238</c:v>
                </c:pt>
                <c:pt idx="240">
                  <c:v>0.16303200000000001</c:v>
                </c:pt>
                <c:pt idx="241">
                  <c:v>0.163664</c:v>
                </c:pt>
                <c:pt idx="242">
                  <c:v>0.16430800000000001</c:v>
                </c:pt>
                <c:pt idx="243">
                  <c:v>0.16495599999999999</c:v>
                </c:pt>
                <c:pt idx="244">
                  <c:v>0.165604</c:v>
                </c:pt>
                <c:pt idx="245">
                  <c:v>0.166244</c:v>
                </c:pt>
                <c:pt idx="246">
                  <c:v>0.166884</c:v>
                </c:pt>
                <c:pt idx="247">
                  <c:v>0.16753199999999999</c:v>
                </c:pt>
                <c:pt idx="248">
                  <c:v>0.16818</c:v>
                </c:pt>
                <c:pt idx="249">
                  <c:v>0.168824</c:v>
                </c:pt>
                <c:pt idx="250">
                  <c:v>0.16947200000000001</c:v>
                </c:pt>
                <c:pt idx="251">
                  <c:v>0.17011999999999999</c:v>
                </c:pt>
                <c:pt idx="252">
                  <c:v>0.17075199999999999</c:v>
                </c:pt>
                <c:pt idx="253">
                  <c:v>0.17139599999999999</c:v>
                </c:pt>
                <c:pt idx="254">
                  <c:v>0.17204800000000001</c:v>
                </c:pt>
                <c:pt idx="255">
                  <c:v>0.172684</c:v>
                </c:pt>
                <c:pt idx="256">
                  <c:v>0.17333599999999999</c:v>
                </c:pt>
                <c:pt idx="257">
                  <c:v>0.17397199999999999</c:v>
                </c:pt>
                <c:pt idx="258">
                  <c:v>0.17461599999999999</c:v>
                </c:pt>
                <c:pt idx="259">
                  <c:v>0.17526</c:v>
                </c:pt>
                <c:pt idx="260">
                  <c:v>0.17590800000000001</c:v>
                </c:pt>
                <c:pt idx="261">
                  <c:v>0.17655199999999999</c:v>
                </c:pt>
                <c:pt idx="262">
                  <c:v>0.17719599999999999</c:v>
                </c:pt>
                <c:pt idx="263">
                  <c:v>0.177844</c:v>
                </c:pt>
                <c:pt idx="264">
                  <c:v>0.17848800000000001</c:v>
                </c:pt>
                <c:pt idx="265">
                  <c:v>0.17913200000000001</c:v>
                </c:pt>
                <c:pt idx="266">
                  <c:v>0.17977599999999999</c:v>
                </c:pt>
                <c:pt idx="267">
                  <c:v>0.18043600000000001</c:v>
                </c:pt>
                <c:pt idx="268">
                  <c:v>0.18114</c:v>
                </c:pt>
                <c:pt idx="269">
                  <c:v>0.181836</c:v>
                </c:pt>
                <c:pt idx="270">
                  <c:v>0.18254400000000001</c:v>
                </c:pt>
                <c:pt idx="271">
                  <c:v>0.18323999999999999</c:v>
                </c:pt>
                <c:pt idx="272">
                  <c:v>0.18393599999999999</c:v>
                </c:pt>
                <c:pt idx="273">
                  <c:v>0.18465200000000001</c:v>
                </c:pt>
                <c:pt idx="274">
                  <c:v>0.18537200000000001</c:v>
                </c:pt>
                <c:pt idx="275">
                  <c:v>0.186084</c:v>
                </c:pt>
                <c:pt idx="276">
                  <c:v>0.186804</c:v>
                </c:pt>
                <c:pt idx="277">
                  <c:v>0.187524</c:v>
                </c:pt>
                <c:pt idx="278">
                  <c:v>0.18823599999999999</c:v>
                </c:pt>
                <c:pt idx="279">
                  <c:v>0.18895600000000001</c:v>
                </c:pt>
                <c:pt idx="280">
                  <c:v>0.18967999999999999</c:v>
                </c:pt>
                <c:pt idx="281">
                  <c:v>0.19039600000000001</c:v>
                </c:pt>
                <c:pt idx="282">
                  <c:v>0.191112</c:v>
                </c:pt>
                <c:pt idx="283">
                  <c:v>0.19181999999999999</c:v>
                </c:pt>
                <c:pt idx="284">
                  <c:v>0.19253200000000001</c:v>
                </c:pt>
                <c:pt idx="285">
                  <c:v>0.19324</c:v>
                </c:pt>
                <c:pt idx="286">
                  <c:v>0.19395200000000001</c:v>
                </c:pt>
                <c:pt idx="287">
                  <c:v>0.194664</c:v>
                </c:pt>
                <c:pt idx="288">
                  <c:v>0.19537599999999999</c:v>
                </c:pt>
                <c:pt idx="289">
                  <c:v>0.19609199999999999</c:v>
                </c:pt>
                <c:pt idx="290">
                  <c:v>0.19681199999999999</c:v>
                </c:pt>
                <c:pt idx="291">
                  <c:v>0.19752400000000001</c:v>
                </c:pt>
                <c:pt idx="292">
                  <c:v>0.198236</c:v>
                </c:pt>
                <c:pt idx="293">
                  <c:v>0.19895599999999999</c:v>
                </c:pt>
                <c:pt idx="294">
                  <c:v>0.19967199999999999</c:v>
                </c:pt>
                <c:pt idx="295">
                  <c:v>0.20038400000000001</c:v>
                </c:pt>
                <c:pt idx="296">
                  <c:v>0.2011</c:v>
                </c:pt>
                <c:pt idx="297">
                  <c:v>0.20172399999999999</c:v>
                </c:pt>
                <c:pt idx="298">
                  <c:v>0.20236000000000001</c:v>
                </c:pt>
                <c:pt idx="299">
                  <c:v>0.20300000000000001</c:v>
                </c:pt>
                <c:pt idx="300">
                  <c:v>0.20364399999999999</c:v>
                </c:pt>
                <c:pt idx="301">
                  <c:v>0.204288</c:v>
                </c:pt>
                <c:pt idx="302">
                  <c:v>0.204932</c:v>
                </c:pt>
                <c:pt idx="303">
                  <c:v>0.205572</c:v>
                </c:pt>
                <c:pt idx="304">
                  <c:v>0.20621999999999999</c:v>
                </c:pt>
                <c:pt idx="305">
                  <c:v>0.20685200000000001</c:v>
                </c:pt>
                <c:pt idx="306">
                  <c:v>0.20749200000000001</c:v>
                </c:pt>
                <c:pt idx="307">
                  <c:v>0.20813999999999999</c:v>
                </c:pt>
                <c:pt idx="308">
                  <c:v>0.20877599999999999</c:v>
                </c:pt>
                <c:pt idx="309">
                  <c:v>0.209424</c:v>
                </c:pt>
                <c:pt idx="310">
                  <c:v>0.210068</c:v>
                </c:pt>
                <c:pt idx="311">
                  <c:v>0.2107</c:v>
                </c:pt>
                <c:pt idx="312">
                  <c:v>0.21133199999999999</c:v>
                </c:pt>
                <c:pt idx="313">
                  <c:v>0.21197199999999999</c:v>
                </c:pt>
                <c:pt idx="314">
                  <c:v>0.212612</c:v>
                </c:pt>
                <c:pt idx="315">
                  <c:v>0.213256</c:v>
                </c:pt>
                <c:pt idx="316">
                  <c:v>0.213892</c:v>
                </c:pt>
                <c:pt idx="317">
                  <c:v>0.21454000000000001</c:v>
                </c:pt>
                <c:pt idx="318">
                  <c:v>0.21518399999999999</c:v>
                </c:pt>
                <c:pt idx="319">
                  <c:v>0.21582000000000001</c:v>
                </c:pt>
                <c:pt idx="320">
                  <c:v>0.216472</c:v>
                </c:pt>
                <c:pt idx="321">
                  <c:v>0.217116</c:v>
                </c:pt>
                <c:pt idx="322">
                  <c:v>0.21775600000000001</c:v>
                </c:pt>
                <c:pt idx="323">
                  <c:v>0.21840799999999999</c:v>
                </c:pt>
                <c:pt idx="324">
                  <c:v>0.21904399999999999</c:v>
                </c:pt>
                <c:pt idx="325">
                  <c:v>0.21968399999999999</c:v>
                </c:pt>
                <c:pt idx="326">
                  <c:v>0.22034400000000001</c:v>
                </c:pt>
                <c:pt idx="327">
                  <c:v>0.22103999999999999</c:v>
                </c:pt>
                <c:pt idx="328">
                  <c:v>0.221744</c:v>
                </c:pt>
                <c:pt idx="329">
                  <c:v>0.222444</c:v>
                </c:pt>
                <c:pt idx="330">
                  <c:v>0.223132</c:v>
                </c:pt>
                <c:pt idx="331">
                  <c:v>0.223824</c:v>
                </c:pt>
                <c:pt idx="332">
                  <c:v>0.22453600000000001</c:v>
                </c:pt>
                <c:pt idx="333">
                  <c:v>0.225244</c:v>
                </c:pt>
                <c:pt idx="334">
                  <c:v>0.22595199999999999</c:v>
                </c:pt>
                <c:pt idx="335">
                  <c:v>0.226664</c:v>
                </c:pt>
                <c:pt idx="336">
                  <c:v>0.22737599999999999</c:v>
                </c:pt>
                <c:pt idx="337">
                  <c:v>0.22808400000000001</c:v>
                </c:pt>
                <c:pt idx="338">
                  <c:v>0.228796</c:v>
                </c:pt>
                <c:pt idx="339">
                  <c:v>0.22950799999999999</c:v>
                </c:pt>
                <c:pt idx="340">
                  <c:v>0.23022000000000001</c:v>
                </c:pt>
                <c:pt idx="341">
                  <c:v>0.23091999999999999</c:v>
                </c:pt>
                <c:pt idx="342">
                  <c:v>0.231628</c:v>
                </c:pt>
                <c:pt idx="343">
                  <c:v>0.23232800000000001</c:v>
                </c:pt>
                <c:pt idx="344">
                  <c:v>0.23303599999999999</c:v>
                </c:pt>
                <c:pt idx="345">
                  <c:v>0.23374800000000001</c:v>
                </c:pt>
                <c:pt idx="346">
                  <c:v>0.23446</c:v>
                </c:pt>
                <c:pt idx="347">
                  <c:v>0.23516400000000001</c:v>
                </c:pt>
                <c:pt idx="348">
                  <c:v>0.23588000000000001</c:v>
                </c:pt>
                <c:pt idx="349">
                  <c:v>0.236592</c:v>
                </c:pt>
                <c:pt idx="350">
                  <c:v>0.23730000000000001</c:v>
                </c:pt>
                <c:pt idx="351">
                  <c:v>0.23802400000000001</c:v>
                </c:pt>
                <c:pt idx="352">
                  <c:v>0.238732</c:v>
                </c:pt>
                <c:pt idx="353">
                  <c:v>0.23943999999999999</c:v>
                </c:pt>
                <c:pt idx="354">
                  <c:v>0.24015600000000001</c:v>
                </c:pt>
                <c:pt idx="355">
                  <c:v>0.24087600000000001</c:v>
                </c:pt>
                <c:pt idx="356">
                  <c:v>0.241512</c:v>
                </c:pt>
                <c:pt idx="357">
                  <c:v>0.24215200000000001</c:v>
                </c:pt>
                <c:pt idx="358">
                  <c:v>0.24279200000000001</c:v>
                </c:pt>
                <c:pt idx="359">
                  <c:v>0.24343200000000001</c:v>
                </c:pt>
                <c:pt idx="360">
                  <c:v>0.24407200000000001</c:v>
                </c:pt>
                <c:pt idx="361">
                  <c:v>0.24470800000000001</c:v>
                </c:pt>
                <c:pt idx="362">
                  <c:v>0.24535199999999999</c:v>
                </c:pt>
                <c:pt idx="363">
                  <c:v>0.24599599999999999</c:v>
                </c:pt>
                <c:pt idx="364">
                  <c:v>0.24663599999999999</c:v>
                </c:pt>
                <c:pt idx="365">
                  <c:v>0.247284</c:v>
                </c:pt>
                <c:pt idx="366">
                  <c:v>0.24793200000000001</c:v>
                </c:pt>
                <c:pt idx="367">
                  <c:v>0.24857599999999999</c:v>
                </c:pt>
                <c:pt idx="368">
                  <c:v>0.249224</c:v>
                </c:pt>
                <c:pt idx="369">
                  <c:v>0.24986800000000001</c:v>
                </c:pt>
                <c:pt idx="370">
                  <c:v>0.25051600000000002</c:v>
                </c:pt>
                <c:pt idx="371">
                  <c:v>0.25115999999999999</c:v>
                </c:pt>
                <c:pt idx="372">
                  <c:v>0.25179600000000002</c:v>
                </c:pt>
                <c:pt idx="373">
                  <c:v>0.25244</c:v>
                </c:pt>
                <c:pt idx="374">
                  <c:v>0.25308000000000003</c:v>
                </c:pt>
                <c:pt idx="375">
                  <c:v>0.25371199999999999</c:v>
                </c:pt>
                <c:pt idx="376">
                  <c:v>0.25435200000000002</c:v>
                </c:pt>
                <c:pt idx="377">
                  <c:v>0.254992</c:v>
                </c:pt>
                <c:pt idx="378">
                  <c:v>0.25563200000000003</c:v>
                </c:pt>
                <c:pt idx="379">
                  <c:v>0.256276</c:v>
                </c:pt>
                <c:pt idx="380">
                  <c:v>0.25691199999999997</c:v>
                </c:pt>
                <c:pt idx="381">
                  <c:v>0.25755600000000001</c:v>
                </c:pt>
                <c:pt idx="382">
                  <c:v>0.25820799999999999</c:v>
                </c:pt>
                <c:pt idx="383">
                  <c:v>0.25884400000000002</c:v>
                </c:pt>
                <c:pt idx="384">
                  <c:v>0.259496</c:v>
                </c:pt>
                <c:pt idx="385">
                  <c:v>0.26015199999999999</c:v>
                </c:pt>
                <c:pt idx="386">
                  <c:v>0.26084800000000002</c:v>
                </c:pt>
                <c:pt idx="387">
                  <c:v>0.26155600000000001</c:v>
                </c:pt>
                <c:pt idx="388">
                  <c:v>0.26225599999999999</c:v>
                </c:pt>
                <c:pt idx="389">
                  <c:v>0.26294800000000002</c:v>
                </c:pt>
                <c:pt idx="390">
                  <c:v>0.26366000000000001</c:v>
                </c:pt>
                <c:pt idx="391">
                  <c:v>0.26436799999999999</c:v>
                </c:pt>
                <c:pt idx="392">
                  <c:v>0.26507999999999998</c:v>
                </c:pt>
                <c:pt idx="393">
                  <c:v>0.26579199999999997</c:v>
                </c:pt>
                <c:pt idx="394">
                  <c:v>0.26650800000000002</c:v>
                </c:pt>
                <c:pt idx="395">
                  <c:v>0.26721600000000001</c:v>
                </c:pt>
                <c:pt idx="396">
                  <c:v>0.26791999999999999</c:v>
                </c:pt>
                <c:pt idx="397">
                  <c:v>0.26863999999999999</c:v>
                </c:pt>
                <c:pt idx="398">
                  <c:v>0.26935199999999998</c:v>
                </c:pt>
                <c:pt idx="399">
                  <c:v>0.27005600000000002</c:v>
                </c:pt>
                <c:pt idx="400">
                  <c:v>0.270764</c:v>
                </c:pt>
                <c:pt idx="401">
                  <c:v>0.271484</c:v>
                </c:pt>
                <c:pt idx="402">
                  <c:v>0.27218399999999998</c:v>
                </c:pt>
                <c:pt idx="403">
                  <c:v>0.27289600000000003</c:v>
                </c:pt>
                <c:pt idx="404">
                  <c:v>0.27361600000000003</c:v>
                </c:pt>
                <c:pt idx="405">
                  <c:v>0.27432000000000001</c:v>
                </c:pt>
                <c:pt idx="406">
                  <c:v>0.27502799999999999</c:v>
                </c:pt>
                <c:pt idx="407">
                  <c:v>0.27574399999999999</c:v>
                </c:pt>
                <c:pt idx="408">
                  <c:v>0.27645199999999998</c:v>
                </c:pt>
                <c:pt idx="409">
                  <c:v>0.27715200000000001</c:v>
                </c:pt>
                <c:pt idx="410">
                  <c:v>0.277864</c:v>
                </c:pt>
                <c:pt idx="411">
                  <c:v>0.278584</c:v>
                </c:pt>
                <c:pt idx="412">
                  <c:v>0.27929199999999998</c:v>
                </c:pt>
                <c:pt idx="413">
                  <c:v>0.28001199999999998</c:v>
                </c:pt>
                <c:pt idx="414">
                  <c:v>0.28073199999999998</c:v>
                </c:pt>
                <c:pt idx="415">
                  <c:v>0.281364</c:v>
                </c:pt>
                <c:pt idx="416">
                  <c:v>0.28201199999999998</c:v>
                </c:pt>
                <c:pt idx="417">
                  <c:v>0.28265600000000002</c:v>
                </c:pt>
                <c:pt idx="418">
                  <c:v>0.28329599999999999</c:v>
                </c:pt>
                <c:pt idx="419">
                  <c:v>0.28394399999999997</c:v>
                </c:pt>
                <c:pt idx="420">
                  <c:v>0.284584</c:v>
                </c:pt>
                <c:pt idx="421">
                  <c:v>0.28522399999999998</c:v>
                </c:pt>
                <c:pt idx="422">
                  <c:v>0.28586800000000001</c:v>
                </c:pt>
                <c:pt idx="423">
                  <c:v>0.28651599999999999</c:v>
                </c:pt>
                <c:pt idx="424">
                  <c:v>0.28716399999999997</c:v>
                </c:pt>
                <c:pt idx="425">
                  <c:v>0.28781200000000001</c:v>
                </c:pt>
                <c:pt idx="426">
                  <c:v>0.28845599999999999</c:v>
                </c:pt>
                <c:pt idx="427">
                  <c:v>0.28910400000000003</c:v>
                </c:pt>
                <c:pt idx="428">
                  <c:v>0.28974</c:v>
                </c:pt>
                <c:pt idx="429">
                  <c:v>0.29039199999999998</c:v>
                </c:pt>
                <c:pt idx="430">
                  <c:v>0.29103600000000002</c:v>
                </c:pt>
                <c:pt idx="431">
                  <c:v>0.29167599999999999</c:v>
                </c:pt>
                <c:pt idx="432">
                  <c:v>0.29232799999999998</c:v>
                </c:pt>
                <c:pt idx="433">
                  <c:v>0.29297200000000001</c:v>
                </c:pt>
                <c:pt idx="434">
                  <c:v>0.29361599999999999</c:v>
                </c:pt>
                <c:pt idx="435">
                  <c:v>0.29426000000000002</c:v>
                </c:pt>
                <c:pt idx="436">
                  <c:v>0.294908</c:v>
                </c:pt>
                <c:pt idx="437">
                  <c:v>0.29554399999999997</c:v>
                </c:pt>
                <c:pt idx="438">
                  <c:v>0.29619200000000001</c:v>
                </c:pt>
              </c:numCache>
            </c:numRef>
          </c:xVal>
          <c:yVal>
            <c:numRef>
              <c:f>RL串100m!$D$4:$D$442</c:f>
              <c:numCache>
                <c:formatCode>0.00</c:formatCode>
                <c:ptCount val="43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4.9459999999999997</c:v>
                </c:pt>
                <c:pt idx="32">
                  <c:v>4.3209999999999997</c:v>
                </c:pt>
                <c:pt idx="33">
                  <c:v>4.101</c:v>
                </c:pt>
                <c:pt idx="34">
                  <c:v>4.0270000000000001</c:v>
                </c:pt>
                <c:pt idx="35">
                  <c:v>4.008</c:v>
                </c:pt>
                <c:pt idx="36">
                  <c:v>3.9980000000000002</c:v>
                </c:pt>
                <c:pt idx="37">
                  <c:v>3.9980000000000002</c:v>
                </c:pt>
                <c:pt idx="38">
                  <c:v>3.9980000000000002</c:v>
                </c:pt>
                <c:pt idx="39">
                  <c:v>3.9929999999999999</c:v>
                </c:pt>
                <c:pt idx="40">
                  <c:v>3.9980000000000002</c:v>
                </c:pt>
                <c:pt idx="41">
                  <c:v>3.9980000000000002</c:v>
                </c:pt>
                <c:pt idx="42">
                  <c:v>3.9980000000000002</c:v>
                </c:pt>
                <c:pt idx="43">
                  <c:v>3.9929999999999999</c:v>
                </c:pt>
                <c:pt idx="44">
                  <c:v>3.9980000000000002</c:v>
                </c:pt>
                <c:pt idx="45">
                  <c:v>3.9929999999999999</c:v>
                </c:pt>
                <c:pt idx="46">
                  <c:v>3.9929999999999999</c:v>
                </c:pt>
                <c:pt idx="47">
                  <c:v>3.9929999999999999</c:v>
                </c:pt>
                <c:pt idx="48">
                  <c:v>3.9929999999999999</c:v>
                </c:pt>
                <c:pt idx="49">
                  <c:v>3.9980000000000002</c:v>
                </c:pt>
                <c:pt idx="50">
                  <c:v>3.9929999999999999</c:v>
                </c:pt>
                <c:pt idx="51">
                  <c:v>3.9929999999999999</c:v>
                </c:pt>
                <c:pt idx="52">
                  <c:v>3.9929999999999999</c:v>
                </c:pt>
                <c:pt idx="53">
                  <c:v>3.9980000000000002</c:v>
                </c:pt>
                <c:pt idx="54">
                  <c:v>3.9980000000000002</c:v>
                </c:pt>
                <c:pt idx="55">
                  <c:v>3.9980000000000002</c:v>
                </c:pt>
                <c:pt idx="56">
                  <c:v>3.9929999999999999</c:v>
                </c:pt>
                <c:pt idx="57">
                  <c:v>3.9929999999999999</c:v>
                </c:pt>
                <c:pt idx="58">
                  <c:v>3.9929999999999999</c:v>
                </c:pt>
                <c:pt idx="59">
                  <c:v>3.9929999999999999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4.9459999999999997</c:v>
                </c:pt>
                <c:pt idx="91">
                  <c:v>4.3159999999999998</c:v>
                </c:pt>
                <c:pt idx="92">
                  <c:v>4.1059999999999999</c:v>
                </c:pt>
                <c:pt idx="93">
                  <c:v>4.032</c:v>
                </c:pt>
                <c:pt idx="94">
                  <c:v>4.0030000000000001</c:v>
                </c:pt>
                <c:pt idx="95">
                  <c:v>3.9980000000000002</c:v>
                </c:pt>
                <c:pt idx="96">
                  <c:v>3.9980000000000002</c:v>
                </c:pt>
                <c:pt idx="97">
                  <c:v>3.9929999999999999</c:v>
                </c:pt>
                <c:pt idx="98">
                  <c:v>3.9929999999999999</c:v>
                </c:pt>
                <c:pt idx="99">
                  <c:v>3.9929999999999999</c:v>
                </c:pt>
                <c:pt idx="100">
                  <c:v>3.9980000000000002</c:v>
                </c:pt>
                <c:pt idx="101">
                  <c:v>3.9929999999999999</c:v>
                </c:pt>
                <c:pt idx="102">
                  <c:v>3.9980000000000002</c:v>
                </c:pt>
                <c:pt idx="103">
                  <c:v>3.9980000000000002</c:v>
                </c:pt>
                <c:pt idx="104">
                  <c:v>3.9980000000000002</c:v>
                </c:pt>
                <c:pt idx="105">
                  <c:v>3.9980000000000002</c:v>
                </c:pt>
                <c:pt idx="106">
                  <c:v>3.9929999999999999</c:v>
                </c:pt>
                <c:pt idx="107">
                  <c:v>3.9929999999999999</c:v>
                </c:pt>
                <c:pt idx="108">
                  <c:v>3.9929999999999999</c:v>
                </c:pt>
                <c:pt idx="109">
                  <c:v>3.9980000000000002</c:v>
                </c:pt>
                <c:pt idx="110">
                  <c:v>3.9929999999999999</c:v>
                </c:pt>
                <c:pt idx="111">
                  <c:v>3.9929999999999999</c:v>
                </c:pt>
                <c:pt idx="112">
                  <c:v>3.9929999999999999</c:v>
                </c:pt>
                <c:pt idx="113">
                  <c:v>3.9929999999999999</c:v>
                </c:pt>
                <c:pt idx="114">
                  <c:v>3.9980000000000002</c:v>
                </c:pt>
                <c:pt idx="115">
                  <c:v>3.9929999999999999</c:v>
                </c:pt>
                <c:pt idx="116">
                  <c:v>3.9980000000000002</c:v>
                </c:pt>
                <c:pt idx="117">
                  <c:v>3.9980000000000002</c:v>
                </c:pt>
                <c:pt idx="118">
                  <c:v>3.9929999999999999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4.9459999999999997</c:v>
                </c:pt>
                <c:pt idx="150">
                  <c:v>4.3209999999999997</c:v>
                </c:pt>
                <c:pt idx="151">
                  <c:v>4.1059999999999999</c:v>
                </c:pt>
                <c:pt idx="152">
                  <c:v>4.032</c:v>
                </c:pt>
                <c:pt idx="153">
                  <c:v>4.008</c:v>
                </c:pt>
                <c:pt idx="154" formatCode="General">
                  <c:v>4.0030000000000001</c:v>
                </c:pt>
                <c:pt idx="155" formatCode="General">
                  <c:v>3.9980000000000002</c:v>
                </c:pt>
                <c:pt idx="156" formatCode="General">
                  <c:v>3.9980000000000002</c:v>
                </c:pt>
                <c:pt idx="157" formatCode="General">
                  <c:v>3.9929999999999999</c:v>
                </c:pt>
                <c:pt idx="158" formatCode="General">
                  <c:v>3.9980000000000002</c:v>
                </c:pt>
                <c:pt idx="159" formatCode="General">
                  <c:v>3.9929999999999999</c:v>
                </c:pt>
                <c:pt idx="160" formatCode="General">
                  <c:v>3.9929999999999999</c:v>
                </c:pt>
                <c:pt idx="161" formatCode="General">
                  <c:v>3.9929999999999999</c:v>
                </c:pt>
                <c:pt idx="162" formatCode="General">
                  <c:v>3.9929999999999999</c:v>
                </c:pt>
                <c:pt idx="163" formatCode="General">
                  <c:v>3.9980000000000002</c:v>
                </c:pt>
                <c:pt idx="164" formatCode="General">
                  <c:v>3.9980000000000002</c:v>
                </c:pt>
                <c:pt idx="165" formatCode="General">
                  <c:v>3.9980000000000002</c:v>
                </c:pt>
                <c:pt idx="166" formatCode="General">
                  <c:v>3.9929999999999999</c:v>
                </c:pt>
                <c:pt idx="167" formatCode="General">
                  <c:v>3.9929999999999999</c:v>
                </c:pt>
                <c:pt idx="168" formatCode="General">
                  <c:v>3.9929999999999999</c:v>
                </c:pt>
                <c:pt idx="169" formatCode="General">
                  <c:v>3.9980000000000002</c:v>
                </c:pt>
                <c:pt idx="170" formatCode="General">
                  <c:v>3.9929999999999999</c:v>
                </c:pt>
                <c:pt idx="171" formatCode="General">
                  <c:v>3.9929999999999999</c:v>
                </c:pt>
                <c:pt idx="172" formatCode="General">
                  <c:v>3.9980000000000002</c:v>
                </c:pt>
                <c:pt idx="173" formatCode="General">
                  <c:v>3.9929999999999999</c:v>
                </c:pt>
                <c:pt idx="174" formatCode="General">
                  <c:v>3.9980000000000002</c:v>
                </c:pt>
                <c:pt idx="175" formatCode="General">
                  <c:v>3.9980000000000002</c:v>
                </c:pt>
                <c:pt idx="176" formatCode="General">
                  <c:v>3.9980000000000002</c:v>
                </c:pt>
                <c:pt idx="177" formatCode="General">
                  <c:v>3.9929999999999999</c:v>
                </c:pt>
                <c:pt idx="178" formatCode="General">
                  <c:v>0</c:v>
                </c:pt>
                <c:pt idx="179" formatCode="General">
                  <c:v>0</c:v>
                </c:pt>
                <c:pt idx="180" formatCode="General">
                  <c:v>0</c:v>
                </c:pt>
                <c:pt idx="181" formatCode="General">
                  <c:v>0</c:v>
                </c:pt>
                <c:pt idx="182" formatCode="General">
                  <c:v>0</c:v>
                </c:pt>
                <c:pt idx="183" formatCode="General">
                  <c:v>0</c:v>
                </c:pt>
                <c:pt idx="184" formatCode="General">
                  <c:v>0</c:v>
                </c:pt>
                <c:pt idx="185" formatCode="General">
                  <c:v>0</c:v>
                </c:pt>
                <c:pt idx="186" formatCode="General">
                  <c:v>0</c:v>
                </c:pt>
                <c:pt idx="187" formatCode="General">
                  <c:v>0</c:v>
                </c:pt>
                <c:pt idx="188" formatCode="General">
                  <c:v>0</c:v>
                </c:pt>
                <c:pt idx="189" formatCode="General">
                  <c:v>0</c:v>
                </c:pt>
                <c:pt idx="190" formatCode="General">
                  <c:v>0</c:v>
                </c:pt>
                <c:pt idx="191" formatCode="General">
                  <c:v>0</c:v>
                </c:pt>
                <c:pt idx="192" formatCode="General">
                  <c:v>0</c:v>
                </c:pt>
                <c:pt idx="193" formatCode="General">
                  <c:v>0</c:v>
                </c:pt>
                <c:pt idx="194" formatCode="General">
                  <c:v>0</c:v>
                </c:pt>
                <c:pt idx="195" formatCode="General">
                  <c:v>0</c:v>
                </c:pt>
                <c:pt idx="196" formatCode="General">
                  <c:v>0</c:v>
                </c:pt>
                <c:pt idx="197" formatCode="General">
                  <c:v>0</c:v>
                </c:pt>
                <c:pt idx="198" formatCode="General">
                  <c:v>0</c:v>
                </c:pt>
                <c:pt idx="199" formatCode="General">
                  <c:v>0</c:v>
                </c:pt>
                <c:pt idx="200" formatCode="General">
                  <c:v>0</c:v>
                </c:pt>
                <c:pt idx="201" formatCode="General">
                  <c:v>0</c:v>
                </c:pt>
                <c:pt idx="202" formatCode="General">
                  <c:v>0</c:v>
                </c:pt>
                <c:pt idx="203" formatCode="General">
                  <c:v>0</c:v>
                </c:pt>
                <c:pt idx="204" formatCode="General">
                  <c:v>0</c:v>
                </c:pt>
                <c:pt idx="205" formatCode="General">
                  <c:v>0</c:v>
                </c:pt>
                <c:pt idx="206" formatCode="General">
                  <c:v>0</c:v>
                </c:pt>
                <c:pt idx="207" formatCode="General">
                  <c:v>0</c:v>
                </c:pt>
                <c:pt idx="208" formatCode="General">
                  <c:v>4.9409999999999998</c:v>
                </c:pt>
                <c:pt idx="209" formatCode="General">
                  <c:v>4.3209999999999997</c:v>
                </c:pt>
                <c:pt idx="210" formatCode="General">
                  <c:v>4.1059999999999999</c:v>
                </c:pt>
                <c:pt idx="211" formatCode="General">
                  <c:v>4.032</c:v>
                </c:pt>
                <c:pt idx="212" formatCode="General">
                  <c:v>4.008</c:v>
                </c:pt>
                <c:pt idx="213" formatCode="General">
                  <c:v>3.9980000000000002</c:v>
                </c:pt>
                <c:pt idx="214" formatCode="General">
                  <c:v>3.9980000000000002</c:v>
                </c:pt>
                <c:pt idx="215" formatCode="General">
                  <c:v>3.9980000000000002</c:v>
                </c:pt>
                <c:pt idx="216" formatCode="General">
                  <c:v>3.9980000000000002</c:v>
                </c:pt>
                <c:pt idx="217" formatCode="General">
                  <c:v>3.9929999999999999</c:v>
                </c:pt>
                <c:pt idx="218" formatCode="General">
                  <c:v>3.9929999999999999</c:v>
                </c:pt>
                <c:pt idx="219" formatCode="General">
                  <c:v>3.9929999999999999</c:v>
                </c:pt>
                <c:pt idx="220" formatCode="General">
                  <c:v>3.9929999999999999</c:v>
                </c:pt>
                <c:pt idx="221" formatCode="General">
                  <c:v>3.9929999999999999</c:v>
                </c:pt>
                <c:pt idx="222" formatCode="General">
                  <c:v>3.9929999999999999</c:v>
                </c:pt>
                <c:pt idx="223" formatCode="General">
                  <c:v>3.9980000000000002</c:v>
                </c:pt>
                <c:pt idx="224" formatCode="General">
                  <c:v>3.9980000000000002</c:v>
                </c:pt>
                <c:pt idx="225" formatCode="General">
                  <c:v>3.9980000000000002</c:v>
                </c:pt>
                <c:pt idx="226" formatCode="General">
                  <c:v>3.9980000000000002</c:v>
                </c:pt>
                <c:pt idx="227" formatCode="General">
                  <c:v>3.9980000000000002</c:v>
                </c:pt>
                <c:pt idx="228" formatCode="General">
                  <c:v>3.9980000000000002</c:v>
                </c:pt>
                <c:pt idx="229" formatCode="General">
                  <c:v>3.9929999999999999</c:v>
                </c:pt>
                <c:pt idx="230" formatCode="General">
                  <c:v>3.9929999999999999</c:v>
                </c:pt>
                <c:pt idx="231" formatCode="General">
                  <c:v>3.9929999999999999</c:v>
                </c:pt>
                <c:pt idx="232" formatCode="General">
                  <c:v>3.9929999999999999</c:v>
                </c:pt>
                <c:pt idx="233" formatCode="General">
                  <c:v>3.9929999999999999</c:v>
                </c:pt>
                <c:pt idx="234" formatCode="General">
                  <c:v>3.9980000000000002</c:v>
                </c:pt>
                <c:pt idx="235" formatCode="General">
                  <c:v>3.9929999999999999</c:v>
                </c:pt>
                <c:pt idx="236" formatCode="General">
                  <c:v>3.9980000000000002</c:v>
                </c:pt>
                <c:pt idx="237" formatCode="General">
                  <c:v>0</c:v>
                </c:pt>
                <c:pt idx="238" formatCode="General">
                  <c:v>0</c:v>
                </c:pt>
                <c:pt idx="239" formatCode="General">
                  <c:v>0</c:v>
                </c:pt>
                <c:pt idx="240" formatCode="General">
                  <c:v>0</c:v>
                </c:pt>
                <c:pt idx="241" formatCode="General">
                  <c:v>0</c:v>
                </c:pt>
                <c:pt idx="242" formatCode="General">
                  <c:v>0</c:v>
                </c:pt>
                <c:pt idx="243" formatCode="General">
                  <c:v>0</c:v>
                </c:pt>
                <c:pt idx="244" formatCode="General">
                  <c:v>0</c:v>
                </c:pt>
                <c:pt idx="245" formatCode="General">
                  <c:v>0</c:v>
                </c:pt>
                <c:pt idx="246" formatCode="General">
                  <c:v>0</c:v>
                </c:pt>
                <c:pt idx="247" formatCode="General">
                  <c:v>0</c:v>
                </c:pt>
                <c:pt idx="248" formatCode="General">
                  <c:v>0</c:v>
                </c:pt>
                <c:pt idx="249" formatCode="General">
                  <c:v>0</c:v>
                </c:pt>
                <c:pt idx="250" formatCode="General">
                  <c:v>0</c:v>
                </c:pt>
                <c:pt idx="251" formatCode="General">
                  <c:v>0</c:v>
                </c:pt>
                <c:pt idx="252" formatCode="General">
                  <c:v>0</c:v>
                </c:pt>
                <c:pt idx="253" formatCode="General">
                  <c:v>0</c:v>
                </c:pt>
                <c:pt idx="254" formatCode="General">
                  <c:v>0</c:v>
                </c:pt>
                <c:pt idx="255" formatCode="General">
                  <c:v>0</c:v>
                </c:pt>
                <c:pt idx="256" formatCode="General">
                  <c:v>0</c:v>
                </c:pt>
                <c:pt idx="257" formatCode="General">
                  <c:v>0</c:v>
                </c:pt>
                <c:pt idx="258" formatCode="General">
                  <c:v>0</c:v>
                </c:pt>
                <c:pt idx="259" formatCode="General">
                  <c:v>0</c:v>
                </c:pt>
                <c:pt idx="260" formatCode="General">
                  <c:v>0</c:v>
                </c:pt>
                <c:pt idx="261" formatCode="General">
                  <c:v>0</c:v>
                </c:pt>
                <c:pt idx="262" formatCode="General">
                  <c:v>0</c:v>
                </c:pt>
                <c:pt idx="263" formatCode="General">
                  <c:v>0</c:v>
                </c:pt>
                <c:pt idx="264" formatCode="General">
                  <c:v>0</c:v>
                </c:pt>
                <c:pt idx="265" formatCode="General">
                  <c:v>0</c:v>
                </c:pt>
                <c:pt idx="266" formatCode="General">
                  <c:v>0</c:v>
                </c:pt>
                <c:pt idx="267" formatCode="General">
                  <c:v>4.9359999999999999</c:v>
                </c:pt>
                <c:pt idx="268" formatCode="General">
                  <c:v>4.3159999999999998</c:v>
                </c:pt>
                <c:pt idx="269" formatCode="General">
                  <c:v>4.101</c:v>
                </c:pt>
                <c:pt idx="270" formatCode="General">
                  <c:v>4.0270000000000001</c:v>
                </c:pt>
                <c:pt idx="271" formatCode="General">
                  <c:v>4.0030000000000001</c:v>
                </c:pt>
                <c:pt idx="272" formatCode="General">
                  <c:v>3.9980000000000002</c:v>
                </c:pt>
                <c:pt idx="273" formatCode="General">
                  <c:v>3.9980000000000002</c:v>
                </c:pt>
                <c:pt idx="274" formatCode="General">
                  <c:v>3.9980000000000002</c:v>
                </c:pt>
                <c:pt idx="275" formatCode="General">
                  <c:v>3.9980000000000002</c:v>
                </c:pt>
                <c:pt idx="276" formatCode="General">
                  <c:v>3.9980000000000002</c:v>
                </c:pt>
                <c:pt idx="277" formatCode="General">
                  <c:v>3.9980000000000002</c:v>
                </c:pt>
                <c:pt idx="278" formatCode="General">
                  <c:v>3.9980000000000002</c:v>
                </c:pt>
                <c:pt idx="279" formatCode="General">
                  <c:v>3.9980000000000002</c:v>
                </c:pt>
                <c:pt idx="280" formatCode="General">
                  <c:v>3.9929999999999999</c:v>
                </c:pt>
                <c:pt idx="281" formatCode="General">
                  <c:v>3.9980000000000002</c:v>
                </c:pt>
                <c:pt idx="282" formatCode="General">
                  <c:v>3.9929999999999999</c:v>
                </c:pt>
                <c:pt idx="283" formatCode="General">
                  <c:v>3.9929999999999999</c:v>
                </c:pt>
                <c:pt idx="284" formatCode="General">
                  <c:v>3.9929999999999999</c:v>
                </c:pt>
                <c:pt idx="285" formatCode="General">
                  <c:v>3.9980000000000002</c:v>
                </c:pt>
                <c:pt idx="286" formatCode="General">
                  <c:v>3.9929999999999999</c:v>
                </c:pt>
                <c:pt idx="287" formatCode="General">
                  <c:v>3.9980000000000002</c:v>
                </c:pt>
                <c:pt idx="288" formatCode="General">
                  <c:v>3.9929999999999999</c:v>
                </c:pt>
                <c:pt idx="289" formatCode="General">
                  <c:v>3.9980000000000002</c:v>
                </c:pt>
                <c:pt idx="290" formatCode="General">
                  <c:v>3.9929999999999999</c:v>
                </c:pt>
                <c:pt idx="291" formatCode="General">
                  <c:v>3.9980000000000002</c:v>
                </c:pt>
                <c:pt idx="292" formatCode="General">
                  <c:v>3.9980000000000002</c:v>
                </c:pt>
                <c:pt idx="293" formatCode="General">
                  <c:v>3.9929999999999999</c:v>
                </c:pt>
                <c:pt idx="294" formatCode="General">
                  <c:v>3.9929999999999999</c:v>
                </c:pt>
                <c:pt idx="295" formatCode="General">
                  <c:v>3.9929999999999999</c:v>
                </c:pt>
                <c:pt idx="296" formatCode="General">
                  <c:v>0</c:v>
                </c:pt>
                <c:pt idx="297" formatCode="General">
                  <c:v>0</c:v>
                </c:pt>
                <c:pt idx="298" formatCode="General">
                  <c:v>0</c:v>
                </c:pt>
                <c:pt idx="299" formatCode="General">
                  <c:v>0</c:v>
                </c:pt>
                <c:pt idx="300" formatCode="General">
                  <c:v>0</c:v>
                </c:pt>
                <c:pt idx="301" formatCode="General">
                  <c:v>0</c:v>
                </c:pt>
                <c:pt idx="302" formatCode="General">
                  <c:v>0</c:v>
                </c:pt>
                <c:pt idx="303" formatCode="General">
                  <c:v>0</c:v>
                </c:pt>
                <c:pt idx="304" formatCode="General">
                  <c:v>0</c:v>
                </c:pt>
                <c:pt idx="305" formatCode="General">
                  <c:v>0</c:v>
                </c:pt>
                <c:pt idx="306" formatCode="General">
                  <c:v>0</c:v>
                </c:pt>
                <c:pt idx="307" formatCode="General">
                  <c:v>0</c:v>
                </c:pt>
                <c:pt idx="308" formatCode="General">
                  <c:v>0</c:v>
                </c:pt>
                <c:pt idx="309" formatCode="General">
                  <c:v>0</c:v>
                </c:pt>
                <c:pt idx="310" formatCode="General">
                  <c:v>0</c:v>
                </c:pt>
                <c:pt idx="311" formatCode="General">
                  <c:v>0</c:v>
                </c:pt>
                <c:pt idx="312" formatCode="General">
                  <c:v>0</c:v>
                </c:pt>
                <c:pt idx="313" formatCode="General">
                  <c:v>0</c:v>
                </c:pt>
                <c:pt idx="314" formatCode="General">
                  <c:v>0</c:v>
                </c:pt>
                <c:pt idx="315" formatCode="General">
                  <c:v>0</c:v>
                </c:pt>
                <c:pt idx="316" formatCode="General">
                  <c:v>0</c:v>
                </c:pt>
                <c:pt idx="317" formatCode="General">
                  <c:v>0</c:v>
                </c:pt>
                <c:pt idx="318" formatCode="General">
                  <c:v>0</c:v>
                </c:pt>
                <c:pt idx="319" formatCode="General">
                  <c:v>0</c:v>
                </c:pt>
                <c:pt idx="320" formatCode="General">
                  <c:v>0</c:v>
                </c:pt>
                <c:pt idx="321" formatCode="General">
                  <c:v>0</c:v>
                </c:pt>
                <c:pt idx="322" formatCode="General">
                  <c:v>0</c:v>
                </c:pt>
                <c:pt idx="323" formatCode="General">
                  <c:v>0</c:v>
                </c:pt>
                <c:pt idx="324" formatCode="General">
                  <c:v>0</c:v>
                </c:pt>
                <c:pt idx="325" formatCode="General">
                  <c:v>0</c:v>
                </c:pt>
                <c:pt idx="326" formatCode="General">
                  <c:v>4.9409999999999998</c:v>
                </c:pt>
                <c:pt idx="327" formatCode="General">
                  <c:v>4.3259999999999996</c:v>
                </c:pt>
                <c:pt idx="328" formatCode="General">
                  <c:v>4.101</c:v>
                </c:pt>
                <c:pt idx="329" formatCode="General">
                  <c:v>4.032</c:v>
                </c:pt>
                <c:pt idx="330" formatCode="General">
                  <c:v>4.0030000000000001</c:v>
                </c:pt>
                <c:pt idx="331" formatCode="General">
                  <c:v>3.9980000000000002</c:v>
                </c:pt>
                <c:pt idx="332" formatCode="General">
                  <c:v>3.9980000000000002</c:v>
                </c:pt>
                <c:pt idx="333" formatCode="General">
                  <c:v>3.9929999999999999</c:v>
                </c:pt>
                <c:pt idx="334" formatCode="General">
                  <c:v>3.9929999999999999</c:v>
                </c:pt>
                <c:pt idx="335" formatCode="General">
                  <c:v>3.9929999999999999</c:v>
                </c:pt>
                <c:pt idx="336" formatCode="General">
                  <c:v>3.9929999999999999</c:v>
                </c:pt>
                <c:pt idx="337" formatCode="General">
                  <c:v>3.9980000000000002</c:v>
                </c:pt>
                <c:pt idx="338" formatCode="General">
                  <c:v>3.9929999999999999</c:v>
                </c:pt>
                <c:pt idx="339" formatCode="General">
                  <c:v>3.9929999999999999</c:v>
                </c:pt>
                <c:pt idx="340" formatCode="General">
                  <c:v>3.9929999999999999</c:v>
                </c:pt>
                <c:pt idx="341" formatCode="General">
                  <c:v>3.9929999999999999</c:v>
                </c:pt>
                <c:pt idx="342" formatCode="General">
                  <c:v>3.9929999999999999</c:v>
                </c:pt>
                <c:pt idx="343" formatCode="General">
                  <c:v>3.9929999999999999</c:v>
                </c:pt>
                <c:pt idx="344" formatCode="General">
                  <c:v>3.9929999999999999</c:v>
                </c:pt>
                <c:pt idx="345" formatCode="General">
                  <c:v>3.9929999999999999</c:v>
                </c:pt>
                <c:pt idx="346" formatCode="General">
                  <c:v>3.9929999999999999</c:v>
                </c:pt>
                <c:pt idx="347" formatCode="General">
                  <c:v>3.9980000000000002</c:v>
                </c:pt>
                <c:pt idx="348" formatCode="General">
                  <c:v>3.9929999999999999</c:v>
                </c:pt>
                <c:pt idx="349" formatCode="General">
                  <c:v>3.9980000000000002</c:v>
                </c:pt>
                <c:pt idx="350" formatCode="General">
                  <c:v>3.9980000000000002</c:v>
                </c:pt>
                <c:pt idx="351" formatCode="General">
                  <c:v>3.9929999999999999</c:v>
                </c:pt>
                <c:pt idx="352" formatCode="General">
                  <c:v>3.9929999999999999</c:v>
                </c:pt>
                <c:pt idx="353" formatCode="General">
                  <c:v>3.9929999999999999</c:v>
                </c:pt>
                <c:pt idx="354" formatCode="General">
                  <c:v>3.9929999999999999</c:v>
                </c:pt>
                <c:pt idx="355" formatCode="General">
                  <c:v>0</c:v>
                </c:pt>
                <c:pt idx="356" formatCode="General">
                  <c:v>0</c:v>
                </c:pt>
                <c:pt idx="357" formatCode="General">
                  <c:v>0</c:v>
                </c:pt>
                <c:pt idx="358" formatCode="General">
                  <c:v>0</c:v>
                </c:pt>
                <c:pt idx="359" formatCode="General">
                  <c:v>0</c:v>
                </c:pt>
                <c:pt idx="360" formatCode="General">
                  <c:v>0</c:v>
                </c:pt>
                <c:pt idx="361" formatCode="General">
                  <c:v>0</c:v>
                </c:pt>
                <c:pt idx="362" formatCode="General">
                  <c:v>0</c:v>
                </c:pt>
                <c:pt idx="363" formatCode="General">
                  <c:v>0</c:v>
                </c:pt>
                <c:pt idx="364" formatCode="General">
                  <c:v>0</c:v>
                </c:pt>
                <c:pt idx="365" formatCode="General">
                  <c:v>0</c:v>
                </c:pt>
                <c:pt idx="366" formatCode="General">
                  <c:v>0</c:v>
                </c:pt>
                <c:pt idx="367" formatCode="General">
                  <c:v>0</c:v>
                </c:pt>
                <c:pt idx="368" formatCode="General">
                  <c:v>0</c:v>
                </c:pt>
                <c:pt idx="369" formatCode="General">
                  <c:v>0</c:v>
                </c:pt>
                <c:pt idx="370" formatCode="General">
                  <c:v>0</c:v>
                </c:pt>
                <c:pt idx="371" formatCode="General">
                  <c:v>0</c:v>
                </c:pt>
                <c:pt idx="372" formatCode="General">
                  <c:v>0</c:v>
                </c:pt>
                <c:pt idx="373" formatCode="General">
                  <c:v>0</c:v>
                </c:pt>
                <c:pt idx="374" formatCode="General">
                  <c:v>0</c:v>
                </c:pt>
                <c:pt idx="375" formatCode="General">
                  <c:v>0</c:v>
                </c:pt>
                <c:pt idx="376" formatCode="General">
                  <c:v>0</c:v>
                </c:pt>
                <c:pt idx="377" formatCode="General">
                  <c:v>0</c:v>
                </c:pt>
                <c:pt idx="378" formatCode="General">
                  <c:v>0</c:v>
                </c:pt>
                <c:pt idx="379" formatCode="General">
                  <c:v>0</c:v>
                </c:pt>
                <c:pt idx="380" formatCode="General">
                  <c:v>0</c:v>
                </c:pt>
                <c:pt idx="381" formatCode="General">
                  <c:v>0</c:v>
                </c:pt>
                <c:pt idx="382" formatCode="General">
                  <c:v>0</c:v>
                </c:pt>
                <c:pt idx="383" formatCode="General">
                  <c:v>0</c:v>
                </c:pt>
                <c:pt idx="384" formatCode="General">
                  <c:v>0</c:v>
                </c:pt>
                <c:pt idx="385" formatCode="General">
                  <c:v>4.9459999999999997</c:v>
                </c:pt>
                <c:pt idx="386" formatCode="General">
                  <c:v>4.3259999999999996</c:v>
                </c:pt>
                <c:pt idx="387" formatCode="General">
                  <c:v>4.1059999999999999</c:v>
                </c:pt>
                <c:pt idx="388" formatCode="General">
                  <c:v>4.032</c:v>
                </c:pt>
                <c:pt idx="389" formatCode="General">
                  <c:v>4.008</c:v>
                </c:pt>
                <c:pt idx="390" formatCode="General">
                  <c:v>3.9980000000000002</c:v>
                </c:pt>
                <c:pt idx="391" formatCode="General">
                  <c:v>3.9980000000000002</c:v>
                </c:pt>
                <c:pt idx="392" formatCode="General">
                  <c:v>3.9980000000000002</c:v>
                </c:pt>
                <c:pt idx="393" formatCode="General">
                  <c:v>3.9980000000000002</c:v>
                </c:pt>
                <c:pt idx="394" formatCode="General">
                  <c:v>3.9929999999999999</c:v>
                </c:pt>
                <c:pt idx="395" formatCode="General">
                  <c:v>3.9929999999999999</c:v>
                </c:pt>
                <c:pt idx="396" formatCode="General">
                  <c:v>3.9980000000000002</c:v>
                </c:pt>
                <c:pt idx="397" formatCode="General">
                  <c:v>3.9929999999999999</c:v>
                </c:pt>
                <c:pt idx="398" formatCode="General">
                  <c:v>3.9929999999999999</c:v>
                </c:pt>
                <c:pt idx="399" formatCode="General">
                  <c:v>3.9929999999999999</c:v>
                </c:pt>
                <c:pt idx="400" formatCode="General">
                  <c:v>3.9980000000000002</c:v>
                </c:pt>
                <c:pt idx="401" formatCode="General">
                  <c:v>3.9929999999999999</c:v>
                </c:pt>
                <c:pt idx="402" formatCode="General">
                  <c:v>3.9929999999999999</c:v>
                </c:pt>
                <c:pt idx="403" formatCode="General">
                  <c:v>3.9980000000000002</c:v>
                </c:pt>
                <c:pt idx="404" formatCode="General">
                  <c:v>3.9929999999999999</c:v>
                </c:pt>
                <c:pt idx="405" formatCode="General">
                  <c:v>3.9980000000000002</c:v>
                </c:pt>
                <c:pt idx="406" formatCode="General">
                  <c:v>3.9929999999999999</c:v>
                </c:pt>
                <c:pt idx="407" formatCode="General">
                  <c:v>3.9929999999999999</c:v>
                </c:pt>
                <c:pt idx="408" formatCode="General">
                  <c:v>3.9929999999999999</c:v>
                </c:pt>
                <c:pt idx="409" formatCode="General">
                  <c:v>3.9929999999999999</c:v>
                </c:pt>
                <c:pt idx="410" formatCode="General">
                  <c:v>3.9980000000000002</c:v>
                </c:pt>
                <c:pt idx="411" formatCode="General">
                  <c:v>3.9929999999999999</c:v>
                </c:pt>
                <c:pt idx="412" formatCode="General">
                  <c:v>3.9980000000000002</c:v>
                </c:pt>
                <c:pt idx="413" formatCode="General">
                  <c:v>3.9980000000000002</c:v>
                </c:pt>
                <c:pt idx="414" formatCode="General">
                  <c:v>0</c:v>
                </c:pt>
                <c:pt idx="415" formatCode="General">
                  <c:v>0</c:v>
                </c:pt>
                <c:pt idx="416" formatCode="General">
                  <c:v>0</c:v>
                </c:pt>
                <c:pt idx="417" formatCode="General">
                  <c:v>0</c:v>
                </c:pt>
                <c:pt idx="418" formatCode="General">
                  <c:v>0</c:v>
                </c:pt>
                <c:pt idx="419" formatCode="General">
                  <c:v>0</c:v>
                </c:pt>
                <c:pt idx="420" formatCode="General">
                  <c:v>0</c:v>
                </c:pt>
                <c:pt idx="421" formatCode="General">
                  <c:v>0</c:v>
                </c:pt>
                <c:pt idx="422" formatCode="General">
                  <c:v>0</c:v>
                </c:pt>
                <c:pt idx="423" formatCode="General">
                  <c:v>0</c:v>
                </c:pt>
                <c:pt idx="424" formatCode="General">
                  <c:v>0</c:v>
                </c:pt>
                <c:pt idx="425" formatCode="General">
                  <c:v>0</c:v>
                </c:pt>
                <c:pt idx="426" formatCode="General">
                  <c:v>0</c:v>
                </c:pt>
                <c:pt idx="427" formatCode="General">
                  <c:v>0</c:v>
                </c:pt>
                <c:pt idx="428" formatCode="General">
                  <c:v>0</c:v>
                </c:pt>
                <c:pt idx="429" formatCode="General">
                  <c:v>0</c:v>
                </c:pt>
                <c:pt idx="430" formatCode="General">
                  <c:v>0</c:v>
                </c:pt>
                <c:pt idx="431" formatCode="General">
                  <c:v>0</c:v>
                </c:pt>
                <c:pt idx="432" formatCode="General">
                  <c:v>0</c:v>
                </c:pt>
                <c:pt idx="433" formatCode="General">
                  <c:v>0</c:v>
                </c:pt>
                <c:pt idx="434" formatCode="General">
                  <c:v>0</c:v>
                </c:pt>
                <c:pt idx="435" formatCode="General">
                  <c:v>0</c:v>
                </c:pt>
                <c:pt idx="436" formatCode="General">
                  <c:v>0</c:v>
                </c:pt>
                <c:pt idx="437" formatCode="General">
                  <c:v>0</c:v>
                </c:pt>
                <c:pt idx="438" formatCode="General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CBC-4573-A4A0-76546397D6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84821104"/>
        <c:axId val="1654988976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0"/>
                <c:tx>
                  <c:v>輸入方波</c:v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strRef>
                    <c:extLst>
                      <c:ext uri="{02D57815-91ED-43cb-92C2-25804820EDAC}">
                        <c15:formulaRef>
                          <c15:sqref>RL串100m!$C$5:$C$159</c15:sqref>
                        </c15:formulaRef>
                      </c:ext>
                    </c:extLst>
                    <c:strCache>
                      <c:ptCount val="155"/>
                      <c:pt idx="0">
                        <c:v>Signal(V)=</c:v>
                      </c:pt>
                      <c:pt idx="1">
                        <c:v>Signal(V)=</c:v>
                      </c:pt>
                      <c:pt idx="2">
                        <c:v>Signal(V)=</c:v>
                      </c:pt>
                      <c:pt idx="3">
                        <c:v>Signal(V)=</c:v>
                      </c:pt>
                      <c:pt idx="4">
                        <c:v>Signal(V)=</c:v>
                      </c:pt>
                      <c:pt idx="5">
                        <c:v>Signal(V)=</c:v>
                      </c:pt>
                      <c:pt idx="6">
                        <c:v>Signal(V)=</c:v>
                      </c:pt>
                      <c:pt idx="7">
                        <c:v>Signal(V)=</c:v>
                      </c:pt>
                      <c:pt idx="8">
                        <c:v>Signal(V)=</c:v>
                      </c:pt>
                      <c:pt idx="9">
                        <c:v>Signal(V)=</c:v>
                      </c:pt>
                      <c:pt idx="10">
                        <c:v>Signal(V)=</c:v>
                      </c:pt>
                      <c:pt idx="11">
                        <c:v>Signal(V)=</c:v>
                      </c:pt>
                      <c:pt idx="12">
                        <c:v>Signal(V)=</c:v>
                      </c:pt>
                      <c:pt idx="13">
                        <c:v>Signal(V)=</c:v>
                      </c:pt>
                      <c:pt idx="14">
                        <c:v>Signal(V)=</c:v>
                      </c:pt>
                      <c:pt idx="15">
                        <c:v>Signal(V)=</c:v>
                      </c:pt>
                      <c:pt idx="16">
                        <c:v>Signal(V)=</c:v>
                      </c:pt>
                      <c:pt idx="17">
                        <c:v>Signal(V)=</c:v>
                      </c:pt>
                      <c:pt idx="18">
                        <c:v>Signal(V)=</c:v>
                      </c:pt>
                      <c:pt idx="19">
                        <c:v>Signal(V)=</c:v>
                      </c:pt>
                      <c:pt idx="20">
                        <c:v>Signal(V)=</c:v>
                      </c:pt>
                      <c:pt idx="21">
                        <c:v>Signal(V)=</c:v>
                      </c:pt>
                      <c:pt idx="22">
                        <c:v>Signal(V)=</c:v>
                      </c:pt>
                      <c:pt idx="23">
                        <c:v>Signal(V)=</c:v>
                      </c:pt>
                      <c:pt idx="24">
                        <c:v>Signal(V)=</c:v>
                      </c:pt>
                      <c:pt idx="25">
                        <c:v>Signal(V)=</c:v>
                      </c:pt>
                      <c:pt idx="26">
                        <c:v>Signal(V)=</c:v>
                      </c:pt>
                      <c:pt idx="27">
                        <c:v>Signal(V)=</c:v>
                      </c:pt>
                      <c:pt idx="28">
                        <c:v>Signal(V)=</c:v>
                      </c:pt>
                      <c:pt idx="29">
                        <c:v>Signal(V)=</c:v>
                      </c:pt>
                      <c:pt idx="30">
                        <c:v>Signal(V)=</c:v>
                      </c:pt>
                      <c:pt idx="31">
                        <c:v>Signal(V)=</c:v>
                      </c:pt>
                      <c:pt idx="32">
                        <c:v>Signal(V)=</c:v>
                      </c:pt>
                      <c:pt idx="33">
                        <c:v>Signal(V)=</c:v>
                      </c:pt>
                      <c:pt idx="34">
                        <c:v>Signal(V)=</c:v>
                      </c:pt>
                      <c:pt idx="35">
                        <c:v>Signal(V)=</c:v>
                      </c:pt>
                      <c:pt idx="36">
                        <c:v>Signal(V)=</c:v>
                      </c:pt>
                      <c:pt idx="37">
                        <c:v>Signal(V)=</c:v>
                      </c:pt>
                      <c:pt idx="38">
                        <c:v>Signal(V)=</c:v>
                      </c:pt>
                      <c:pt idx="39">
                        <c:v>Signal(V)=</c:v>
                      </c:pt>
                      <c:pt idx="40">
                        <c:v>Signal(V)=</c:v>
                      </c:pt>
                      <c:pt idx="41">
                        <c:v>Signal(V)=</c:v>
                      </c:pt>
                      <c:pt idx="42">
                        <c:v>Signal(V)=</c:v>
                      </c:pt>
                      <c:pt idx="43">
                        <c:v>Signal(V)=</c:v>
                      </c:pt>
                      <c:pt idx="44">
                        <c:v>Signal(V)=</c:v>
                      </c:pt>
                      <c:pt idx="45">
                        <c:v>Signal(V)=</c:v>
                      </c:pt>
                      <c:pt idx="46">
                        <c:v>Signal(V)=</c:v>
                      </c:pt>
                      <c:pt idx="47">
                        <c:v>Signal(V)=</c:v>
                      </c:pt>
                      <c:pt idx="48">
                        <c:v>Signal(V)=</c:v>
                      </c:pt>
                      <c:pt idx="49">
                        <c:v>Signal(V)=</c:v>
                      </c:pt>
                      <c:pt idx="50">
                        <c:v>Signal(V)=</c:v>
                      </c:pt>
                      <c:pt idx="51">
                        <c:v>Signal(V)=</c:v>
                      </c:pt>
                      <c:pt idx="52">
                        <c:v>Signal(V)=</c:v>
                      </c:pt>
                      <c:pt idx="53">
                        <c:v>Signal(V)=</c:v>
                      </c:pt>
                      <c:pt idx="54">
                        <c:v>Signal(V)=</c:v>
                      </c:pt>
                      <c:pt idx="55">
                        <c:v>Signal(V)=</c:v>
                      </c:pt>
                      <c:pt idx="56">
                        <c:v>Signal(V)=</c:v>
                      </c:pt>
                      <c:pt idx="57">
                        <c:v>Signal(V)=</c:v>
                      </c:pt>
                      <c:pt idx="58">
                        <c:v>Signal(V)=</c:v>
                      </c:pt>
                      <c:pt idx="59">
                        <c:v>Signal(V)=</c:v>
                      </c:pt>
                      <c:pt idx="60">
                        <c:v>Signal(V)=</c:v>
                      </c:pt>
                      <c:pt idx="61">
                        <c:v>Signal(V)=</c:v>
                      </c:pt>
                      <c:pt idx="62">
                        <c:v>Signal(V)=</c:v>
                      </c:pt>
                      <c:pt idx="63">
                        <c:v>Signal(V)=</c:v>
                      </c:pt>
                      <c:pt idx="64">
                        <c:v>Signal(V)=</c:v>
                      </c:pt>
                      <c:pt idx="65">
                        <c:v>Signal(V)=</c:v>
                      </c:pt>
                      <c:pt idx="66">
                        <c:v>Signal(V)=</c:v>
                      </c:pt>
                      <c:pt idx="67">
                        <c:v>Signal(V)=</c:v>
                      </c:pt>
                      <c:pt idx="68">
                        <c:v>Signal(V)=</c:v>
                      </c:pt>
                      <c:pt idx="69">
                        <c:v>Signal(V)=</c:v>
                      </c:pt>
                      <c:pt idx="70">
                        <c:v>Signal(V)=</c:v>
                      </c:pt>
                      <c:pt idx="71">
                        <c:v>Signal(V)=</c:v>
                      </c:pt>
                      <c:pt idx="72">
                        <c:v>Signal(V)=</c:v>
                      </c:pt>
                      <c:pt idx="73">
                        <c:v>Signal(V)=</c:v>
                      </c:pt>
                      <c:pt idx="74">
                        <c:v>Signal(V)=</c:v>
                      </c:pt>
                      <c:pt idx="75">
                        <c:v>Signal(V)=</c:v>
                      </c:pt>
                      <c:pt idx="76">
                        <c:v>Signal(V)=</c:v>
                      </c:pt>
                      <c:pt idx="77">
                        <c:v>Signal(V)=</c:v>
                      </c:pt>
                      <c:pt idx="78">
                        <c:v>Signal(V)=</c:v>
                      </c:pt>
                      <c:pt idx="79">
                        <c:v>Signal(V)=</c:v>
                      </c:pt>
                      <c:pt idx="80">
                        <c:v>Signal(V)=</c:v>
                      </c:pt>
                      <c:pt idx="81">
                        <c:v>Signal(V)=</c:v>
                      </c:pt>
                      <c:pt idx="82">
                        <c:v>Signal(V)=</c:v>
                      </c:pt>
                      <c:pt idx="83">
                        <c:v>Signal(V)=</c:v>
                      </c:pt>
                      <c:pt idx="84">
                        <c:v>Signal(V)=</c:v>
                      </c:pt>
                      <c:pt idx="85">
                        <c:v>Signal(V)=</c:v>
                      </c:pt>
                      <c:pt idx="86">
                        <c:v>Signal(V)=</c:v>
                      </c:pt>
                      <c:pt idx="87">
                        <c:v>Signal(V)=</c:v>
                      </c:pt>
                      <c:pt idx="88">
                        <c:v>Signal(V)=</c:v>
                      </c:pt>
                      <c:pt idx="89">
                        <c:v>Signal(V)=</c:v>
                      </c:pt>
                      <c:pt idx="90">
                        <c:v>Signal(V)=</c:v>
                      </c:pt>
                      <c:pt idx="91">
                        <c:v>Signal(V)=</c:v>
                      </c:pt>
                      <c:pt idx="92">
                        <c:v>Signal(V)=</c:v>
                      </c:pt>
                      <c:pt idx="93">
                        <c:v>Signal(V)=</c:v>
                      </c:pt>
                      <c:pt idx="94">
                        <c:v>Signal(V)=</c:v>
                      </c:pt>
                      <c:pt idx="95">
                        <c:v>Signal(V)=</c:v>
                      </c:pt>
                      <c:pt idx="96">
                        <c:v>Signal(V)=</c:v>
                      </c:pt>
                      <c:pt idx="97">
                        <c:v>Signal(V)=</c:v>
                      </c:pt>
                      <c:pt idx="98">
                        <c:v>Signal(V)=</c:v>
                      </c:pt>
                      <c:pt idx="99">
                        <c:v>Signal(V)=</c:v>
                      </c:pt>
                      <c:pt idx="100">
                        <c:v>Signal(V)=</c:v>
                      </c:pt>
                      <c:pt idx="101">
                        <c:v>Signal(V)=</c:v>
                      </c:pt>
                      <c:pt idx="102">
                        <c:v>Signal(V)=</c:v>
                      </c:pt>
                      <c:pt idx="103">
                        <c:v>Signal(V)=</c:v>
                      </c:pt>
                      <c:pt idx="104">
                        <c:v>Signal(V)=</c:v>
                      </c:pt>
                      <c:pt idx="105">
                        <c:v>Signal(V)=</c:v>
                      </c:pt>
                      <c:pt idx="106">
                        <c:v>Signal(V)=</c:v>
                      </c:pt>
                      <c:pt idx="107">
                        <c:v>Signal(V)=</c:v>
                      </c:pt>
                      <c:pt idx="108">
                        <c:v>Signal(V)=</c:v>
                      </c:pt>
                      <c:pt idx="109">
                        <c:v>Signal(V)=</c:v>
                      </c:pt>
                      <c:pt idx="110">
                        <c:v>Signal(V)=</c:v>
                      </c:pt>
                      <c:pt idx="111">
                        <c:v>Signal(V)=</c:v>
                      </c:pt>
                      <c:pt idx="112">
                        <c:v>Signal(V)=</c:v>
                      </c:pt>
                      <c:pt idx="113">
                        <c:v>Signal(V)=</c:v>
                      </c:pt>
                      <c:pt idx="114">
                        <c:v>Signal(V)=</c:v>
                      </c:pt>
                      <c:pt idx="115">
                        <c:v>Signal(V)=</c:v>
                      </c:pt>
                      <c:pt idx="116">
                        <c:v>Signal(V)=</c:v>
                      </c:pt>
                      <c:pt idx="117">
                        <c:v>Signal(V)=</c:v>
                      </c:pt>
                      <c:pt idx="118">
                        <c:v>Signal(V)=</c:v>
                      </c:pt>
                      <c:pt idx="119">
                        <c:v>Signal(V)=</c:v>
                      </c:pt>
                      <c:pt idx="120">
                        <c:v>Signal(V)=</c:v>
                      </c:pt>
                      <c:pt idx="121">
                        <c:v>Signal(V)=</c:v>
                      </c:pt>
                      <c:pt idx="122">
                        <c:v>Signal(V)=</c:v>
                      </c:pt>
                      <c:pt idx="123">
                        <c:v>Signal(V)=</c:v>
                      </c:pt>
                      <c:pt idx="124">
                        <c:v>Signal(V)=</c:v>
                      </c:pt>
                      <c:pt idx="125">
                        <c:v>Signal(V)=</c:v>
                      </c:pt>
                      <c:pt idx="126">
                        <c:v>Signal(V)=</c:v>
                      </c:pt>
                      <c:pt idx="127">
                        <c:v>Signal(V)=</c:v>
                      </c:pt>
                      <c:pt idx="128">
                        <c:v>Signal(V)=</c:v>
                      </c:pt>
                      <c:pt idx="129">
                        <c:v>Signal(V)=</c:v>
                      </c:pt>
                      <c:pt idx="130">
                        <c:v>Signal(V)=</c:v>
                      </c:pt>
                      <c:pt idx="131">
                        <c:v>Signal(V)=</c:v>
                      </c:pt>
                      <c:pt idx="132">
                        <c:v>Signal(V)=</c:v>
                      </c:pt>
                      <c:pt idx="133">
                        <c:v>Signal(V)=</c:v>
                      </c:pt>
                      <c:pt idx="134">
                        <c:v>Signal(V)=</c:v>
                      </c:pt>
                      <c:pt idx="135">
                        <c:v>Signal(V)=</c:v>
                      </c:pt>
                      <c:pt idx="136">
                        <c:v>Signal(V)=</c:v>
                      </c:pt>
                      <c:pt idx="137">
                        <c:v>Signal(V)=</c:v>
                      </c:pt>
                      <c:pt idx="138">
                        <c:v>Signal(V)=</c:v>
                      </c:pt>
                      <c:pt idx="139">
                        <c:v>Signal(V)=</c:v>
                      </c:pt>
                      <c:pt idx="140">
                        <c:v>Signal(V)=</c:v>
                      </c:pt>
                      <c:pt idx="141">
                        <c:v>Signal(V)=</c:v>
                      </c:pt>
                      <c:pt idx="142">
                        <c:v>Signal(V)=</c:v>
                      </c:pt>
                      <c:pt idx="143">
                        <c:v>Signal(V)=</c:v>
                      </c:pt>
                      <c:pt idx="144">
                        <c:v>Signal(V)=</c:v>
                      </c:pt>
                      <c:pt idx="145">
                        <c:v>Signal(V)=</c:v>
                      </c:pt>
                      <c:pt idx="146">
                        <c:v>Signal(V)=</c:v>
                      </c:pt>
                      <c:pt idx="147">
                        <c:v>Signal(V)=</c:v>
                      </c:pt>
                      <c:pt idx="148">
                        <c:v>Signal(V)=</c:v>
                      </c:pt>
                      <c:pt idx="149">
                        <c:v>Signal(V)=</c:v>
                      </c:pt>
                      <c:pt idx="150">
                        <c:v>Signal(V)=</c:v>
                      </c:pt>
                      <c:pt idx="151">
                        <c:v>Signal(V)=</c:v>
                      </c:pt>
                      <c:pt idx="152">
                        <c:v>Signal(V)=</c:v>
                      </c:pt>
                      <c:pt idx="153">
                        <c:v>Signal(V)=</c:v>
                      </c:pt>
                      <c:pt idx="154">
                        <c:v>Signal(V)=</c:v>
                      </c:pt>
                    </c:strCache>
                  </c:strRef>
                </c:xVal>
                <c:yVal>
                  <c:numRef>
                    <c:extLst>
                      <c:ext uri="{02D57815-91ED-43cb-92C2-25804820EDAC}">
                        <c15:formulaRef>
                          <c15:sqref>RL串100m!$E$5:$E$159</c15:sqref>
                        </c15:formulaRef>
                      </c:ext>
                    </c:extLst>
                    <c:numCache>
                      <c:formatCode>General</c:formatCode>
                      <c:ptCount val="155"/>
                      <c:pt idx="0">
                        <c:v>0</c:v>
                      </c:pt>
                      <c:pt idx="1">
                        <c:v>0</c:v>
                      </c:pt>
                      <c:pt idx="2">
                        <c:v>5</c:v>
                      </c:pt>
                      <c:pt idx="3">
                        <c:v>5</c:v>
                      </c:pt>
                      <c:pt idx="4">
                        <c:v>5</c:v>
                      </c:pt>
                      <c:pt idx="5">
                        <c:v>5</c:v>
                      </c:pt>
                      <c:pt idx="6">
                        <c:v>5</c:v>
                      </c:pt>
                      <c:pt idx="7">
                        <c:v>5</c:v>
                      </c:pt>
                      <c:pt idx="8">
                        <c:v>5</c:v>
                      </c:pt>
                      <c:pt idx="9">
                        <c:v>5</c:v>
                      </c:pt>
                      <c:pt idx="10">
                        <c:v>5</c:v>
                      </c:pt>
                      <c:pt idx="11">
                        <c:v>5</c:v>
                      </c:pt>
                      <c:pt idx="12">
                        <c:v>5</c:v>
                      </c:pt>
                      <c:pt idx="13">
                        <c:v>5</c:v>
                      </c:pt>
                      <c:pt idx="14">
                        <c:v>5</c:v>
                      </c:pt>
                      <c:pt idx="15">
                        <c:v>5</c:v>
                      </c:pt>
                      <c:pt idx="16">
                        <c:v>5</c:v>
                      </c:pt>
                      <c:pt idx="17">
                        <c:v>5</c:v>
                      </c:pt>
                      <c:pt idx="18">
                        <c:v>5</c:v>
                      </c:pt>
                      <c:pt idx="19">
                        <c:v>5</c:v>
                      </c:pt>
                      <c:pt idx="20">
                        <c:v>5</c:v>
                      </c:pt>
                      <c:pt idx="21">
                        <c:v>5</c:v>
                      </c:pt>
                      <c:pt idx="22">
                        <c:v>5</c:v>
                      </c:pt>
                      <c:pt idx="23">
                        <c:v>5</c:v>
                      </c:pt>
                      <c:pt idx="24">
                        <c:v>5</c:v>
                      </c:pt>
                      <c:pt idx="25">
                        <c:v>5</c:v>
                      </c:pt>
                      <c:pt idx="26">
                        <c:v>5</c:v>
                      </c:pt>
                      <c:pt idx="27">
                        <c:v>0</c:v>
                      </c:pt>
                      <c:pt idx="28">
                        <c:v>0</c:v>
                      </c:pt>
                      <c:pt idx="29">
                        <c:v>0</c:v>
                      </c:pt>
                      <c:pt idx="30">
                        <c:v>0</c:v>
                      </c:pt>
                      <c:pt idx="31">
                        <c:v>0</c:v>
                      </c:pt>
                      <c:pt idx="32">
                        <c:v>0</c:v>
                      </c:pt>
                      <c:pt idx="33">
                        <c:v>0</c:v>
                      </c:pt>
                      <c:pt idx="34">
                        <c:v>0</c:v>
                      </c:pt>
                      <c:pt idx="35">
                        <c:v>0</c:v>
                      </c:pt>
                      <c:pt idx="36">
                        <c:v>0</c:v>
                      </c:pt>
                      <c:pt idx="37">
                        <c:v>0</c:v>
                      </c:pt>
                      <c:pt idx="38">
                        <c:v>0</c:v>
                      </c:pt>
                      <c:pt idx="39">
                        <c:v>0</c:v>
                      </c:pt>
                      <c:pt idx="40">
                        <c:v>0</c:v>
                      </c:pt>
                      <c:pt idx="41">
                        <c:v>0</c:v>
                      </c:pt>
                      <c:pt idx="42">
                        <c:v>0</c:v>
                      </c:pt>
                      <c:pt idx="43">
                        <c:v>0</c:v>
                      </c:pt>
                      <c:pt idx="44">
                        <c:v>0</c:v>
                      </c:pt>
                      <c:pt idx="45">
                        <c:v>0</c:v>
                      </c:pt>
                      <c:pt idx="46">
                        <c:v>0</c:v>
                      </c:pt>
                      <c:pt idx="47">
                        <c:v>0</c:v>
                      </c:pt>
                      <c:pt idx="48">
                        <c:v>0</c:v>
                      </c:pt>
                      <c:pt idx="49">
                        <c:v>0</c:v>
                      </c:pt>
                      <c:pt idx="50">
                        <c:v>0</c:v>
                      </c:pt>
                      <c:pt idx="51">
                        <c:v>0</c:v>
                      </c:pt>
                      <c:pt idx="52">
                        <c:v>0</c:v>
                      </c:pt>
                      <c:pt idx="53">
                        <c:v>0</c:v>
                      </c:pt>
                      <c:pt idx="54">
                        <c:v>5</c:v>
                      </c:pt>
                      <c:pt idx="55">
                        <c:v>5</c:v>
                      </c:pt>
                      <c:pt idx="56">
                        <c:v>5</c:v>
                      </c:pt>
                      <c:pt idx="57">
                        <c:v>5</c:v>
                      </c:pt>
                      <c:pt idx="58">
                        <c:v>5</c:v>
                      </c:pt>
                      <c:pt idx="59">
                        <c:v>5</c:v>
                      </c:pt>
                      <c:pt idx="60">
                        <c:v>5</c:v>
                      </c:pt>
                      <c:pt idx="61">
                        <c:v>5</c:v>
                      </c:pt>
                      <c:pt idx="62">
                        <c:v>5</c:v>
                      </c:pt>
                      <c:pt idx="63">
                        <c:v>5</c:v>
                      </c:pt>
                      <c:pt idx="64">
                        <c:v>5</c:v>
                      </c:pt>
                      <c:pt idx="65">
                        <c:v>5</c:v>
                      </c:pt>
                      <c:pt idx="66">
                        <c:v>5</c:v>
                      </c:pt>
                      <c:pt idx="67">
                        <c:v>5</c:v>
                      </c:pt>
                      <c:pt idx="68">
                        <c:v>5</c:v>
                      </c:pt>
                      <c:pt idx="69">
                        <c:v>5</c:v>
                      </c:pt>
                      <c:pt idx="70">
                        <c:v>5</c:v>
                      </c:pt>
                      <c:pt idx="71">
                        <c:v>5</c:v>
                      </c:pt>
                      <c:pt idx="72">
                        <c:v>5</c:v>
                      </c:pt>
                      <c:pt idx="73">
                        <c:v>5</c:v>
                      </c:pt>
                      <c:pt idx="74">
                        <c:v>5</c:v>
                      </c:pt>
                      <c:pt idx="75">
                        <c:v>5</c:v>
                      </c:pt>
                      <c:pt idx="76">
                        <c:v>5</c:v>
                      </c:pt>
                      <c:pt idx="77">
                        <c:v>5</c:v>
                      </c:pt>
                      <c:pt idx="78">
                        <c:v>5</c:v>
                      </c:pt>
                      <c:pt idx="79">
                        <c:v>0</c:v>
                      </c:pt>
                      <c:pt idx="80">
                        <c:v>0</c:v>
                      </c:pt>
                      <c:pt idx="81">
                        <c:v>0</c:v>
                      </c:pt>
                      <c:pt idx="82">
                        <c:v>0</c:v>
                      </c:pt>
                      <c:pt idx="83">
                        <c:v>0</c:v>
                      </c:pt>
                      <c:pt idx="84">
                        <c:v>0</c:v>
                      </c:pt>
                      <c:pt idx="85">
                        <c:v>0</c:v>
                      </c:pt>
                      <c:pt idx="86">
                        <c:v>0</c:v>
                      </c:pt>
                      <c:pt idx="87">
                        <c:v>0</c:v>
                      </c:pt>
                      <c:pt idx="88">
                        <c:v>0</c:v>
                      </c:pt>
                      <c:pt idx="89">
                        <c:v>0</c:v>
                      </c:pt>
                      <c:pt idx="90">
                        <c:v>0</c:v>
                      </c:pt>
                      <c:pt idx="91">
                        <c:v>0</c:v>
                      </c:pt>
                      <c:pt idx="92">
                        <c:v>0</c:v>
                      </c:pt>
                      <c:pt idx="93">
                        <c:v>0</c:v>
                      </c:pt>
                      <c:pt idx="94">
                        <c:v>0</c:v>
                      </c:pt>
                      <c:pt idx="95">
                        <c:v>0</c:v>
                      </c:pt>
                      <c:pt idx="96">
                        <c:v>0</c:v>
                      </c:pt>
                      <c:pt idx="97">
                        <c:v>0</c:v>
                      </c:pt>
                      <c:pt idx="98">
                        <c:v>0</c:v>
                      </c:pt>
                      <c:pt idx="99">
                        <c:v>0</c:v>
                      </c:pt>
                      <c:pt idx="100">
                        <c:v>0</c:v>
                      </c:pt>
                      <c:pt idx="101">
                        <c:v>0</c:v>
                      </c:pt>
                      <c:pt idx="102">
                        <c:v>0</c:v>
                      </c:pt>
                      <c:pt idx="103">
                        <c:v>0</c:v>
                      </c:pt>
                      <c:pt idx="104">
                        <c:v>5</c:v>
                      </c:pt>
                      <c:pt idx="105">
                        <c:v>5</c:v>
                      </c:pt>
                      <c:pt idx="106">
                        <c:v>5</c:v>
                      </c:pt>
                      <c:pt idx="107">
                        <c:v>5</c:v>
                      </c:pt>
                      <c:pt idx="108">
                        <c:v>5</c:v>
                      </c:pt>
                      <c:pt idx="109">
                        <c:v>5</c:v>
                      </c:pt>
                      <c:pt idx="110">
                        <c:v>5</c:v>
                      </c:pt>
                      <c:pt idx="111">
                        <c:v>5</c:v>
                      </c:pt>
                      <c:pt idx="112">
                        <c:v>5</c:v>
                      </c:pt>
                      <c:pt idx="113">
                        <c:v>5</c:v>
                      </c:pt>
                      <c:pt idx="114">
                        <c:v>5</c:v>
                      </c:pt>
                      <c:pt idx="115">
                        <c:v>5</c:v>
                      </c:pt>
                      <c:pt idx="116">
                        <c:v>5</c:v>
                      </c:pt>
                      <c:pt idx="117">
                        <c:v>5</c:v>
                      </c:pt>
                      <c:pt idx="118">
                        <c:v>5</c:v>
                      </c:pt>
                      <c:pt idx="119">
                        <c:v>5</c:v>
                      </c:pt>
                      <c:pt idx="120">
                        <c:v>5</c:v>
                      </c:pt>
                      <c:pt idx="121">
                        <c:v>5</c:v>
                      </c:pt>
                      <c:pt idx="122">
                        <c:v>5</c:v>
                      </c:pt>
                      <c:pt idx="123">
                        <c:v>5</c:v>
                      </c:pt>
                      <c:pt idx="124">
                        <c:v>5</c:v>
                      </c:pt>
                      <c:pt idx="125">
                        <c:v>5</c:v>
                      </c:pt>
                      <c:pt idx="126">
                        <c:v>5</c:v>
                      </c:pt>
                      <c:pt idx="127">
                        <c:v>5</c:v>
                      </c:pt>
                      <c:pt idx="128">
                        <c:v>5</c:v>
                      </c:pt>
                      <c:pt idx="129">
                        <c:v>0</c:v>
                      </c:pt>
                      <c:pt idx="130">
                        <c:v>0</c:v>
                      </c:pt>
                      <c:pt idx="131">
                        <c:v>0</c:v>
                      </c:pt>
                      <c:pt idx="132">
                        <c:v>0</c:v>
                      </c:pt>
                      <c:pt idx="133">
                        <c:v>0</c:v>
                      </c:pt>
                      <c:pt idx="134">
                        <c:v>0</c:v>
                      </c:pt>
                      <c:pt idx="135">
                        <c:v>0</c:v>
                      </c:pt>
                      <c:pt idx="136">
                        <c:v>0</c:v>
                      </c:pt>
                      <c:pt idx="137">
                        <c:v>0</c:v>
                      </c:pt>
                      <c:pt idx="138">
                        <c:v>0</c:v>
                      </c:pt>
                      <c:pt idx="139">
                        <c:v>0</c:v>
                      </c:pt>
                      <c:pt idx="140">
                        <c:v>0</c:v>
                      </c:pt>
                      <c:pt idx="141">
                        <c:v>0</c:v>
                      </c:pt>
                      <c:pt idx="142">
                        <c:v>0</c:v>
                      </c:pt>
                      <c:pt idx="143">
                        <c:v>0</c:v>
                      </c:pt>
                      <c:pt idx="144">
                        <c:v>0</c:v>
                      </c:pt>
                      <c:pt idx="145">
                        <c:v>0</c:v>
                      </c:pt>
                      <c:pt idx="146">
                        <c:v>0</c:v>
                      </c:pt>
                      <c:pt idx="147">
                        <c:v>0</c:v>
                      </c:pt>
                      <c:pt idx="148">
                        <c:v>0</c:v>
                      </c:pt>
                      <c:pt idx="149">
                        <c:v>0</c:v>
                      </c:pt>
                      <c:pt idx="150">
                        <c:v>0</c:v>
                      </c:pt>
                      <c:pt idx="151">
                        <c:v>0</c:v>
                      </c:pt>
                      <c:pt idx="152">
                        <c:v>0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1-ECBC-4573-A4A0-76546397D622}"/>
                  </c:ext>
                </c:extLst>
              </c15:ser>
            </c15:filteredScatterSeries>
          </c:ext>
        </c:extLst>
      </c:scatterChart>
      <c:valAx>
        <c:axId val="1484821104"/>
        <c:scaling>
          <c:orientation val="minMax"/>
          <c:max val="0.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defRPr>
                </a:pPr>
                <a:r>
                  <a:rPr lang="en-US"/>
                  <a:t>Time (s)</a:t>
                </a:r>
                <a:endParaRPr lang="zh-TW"/>
              </a:p>
            </c:rich>
          </c:tx>
          <c:layout>
            <c:manualLayout>
              <c:xMode val="edge"/>
              <c:yMode val="edge"/>
              <c:x val="0.47367886354354793"/>
              <c:y val="0.9010567111462141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8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pPr>
              <a:endParaRPr lang="zh-TW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pPr>
            <a:endParaRPr lang="zh-TW"/>
          </a:p>
        </c:txPr>
        <c:crossAx val="1654988976"/>
        <c:crosses val="autoZero"/>
        <c:crossBetween val="midCat"/>
      </c:valAx>
      <c:valAx>
        <c:axId val="165498897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defRPr>
                </a:pPr>
                <a:r>
                  <a:rPr lang="zh-TW"/>
                  <a:t>電壓  </a:t>
                </a:r>
                <a:r>
                  <a:rPr lang="en-US"/>
                  <a:t>(V)</a:t>
                </a:r>
                <a:endParaRPr lang="zh-TW"/>
              </a:p>
            </c:rich>
          </c:tx>
          <c:layout>
            <c:manualLayout>
              <c:xMode val="edge"/>
              <c:yMode val="edge"/>
              <c:x val="3.8794160013617456E-2"/>
              <c:y val="0.306458407258693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pPr>
              <a:endParaRPr lang="zh-TW"/>
            </a:p>
          </c:txPr>
        </c:title>
        <c:numFmt formatCode="#,##0_);[Red]\(#,##0\)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pPr>
            <a:endParaRPr lang="zh-TW"/>
          </a:p>
        </c:txPr>
        <c:crossAx val="1484821104"/>
        <c:crosses val="autoZero"/>
        <c:crossBetween val="midCat"/>
      </c:valAx>
      <c:spPr>
        <a:noFill/>
        <a:ln w="12700">
          <a:solidFill>
            <a:sysClr val="windowText" lastClr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 b="1">
          <a:solidFill>
            <a:schemeClr val="tx1"/>
          </a:solidFill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pPr>
      <a:endParaRPr lang="zh-TW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RL並!$C$2:$C$310</c:f>
              <c:numCache>
                <c:formatCode>0.000</c:formatCode>
                <c:ptCount val="309"/>
                <c:pt idx="0">
                  <c:v>2.2271000000000001</c:v>
                </c:pt>
                <c:pt idx="1">
                  <c:v>2.2274600000000002</c:v>
                </c:pt>
                <c:pt idx="2">
                  <c:v>2.2278199999999999</c:v>
                </c:pt>
                <c:pt idx="3">
                  <c:v>2.22818</c:v>
                </c:pt>
                <c:pt idx="4">
                  <c:v>2.2285400000000002</c:v>
                </c:pt>
                <c:pt idx="5">
                  <c:v>2.2288999999999999</c:v>
                </c:pt>
                <c:pt idx="6">
                  <c:v>2.2292679999999998</c:v>
                </c:pt>
                <c:pt idx="7">
                  <c:v>2.2296200000000002</c:v>
                </c:pt>
                <c:pt idx="8">
                  <c:v>2.2299799999999999</c:v>
                </c:pt>
                <c:pt idx="9">
                  <c:v>2.2303480000000002</c:v>
                </c:pt>
                <c:pt idx="10">
                  <c:v>2.2307000000000001</c:v>
                </c:pt>
                <c:pt idx="11">
                  <c:v>2.2310599999999998</c:v>
                </c:pt>
                <c:pt idx="12">
                  <c:v>2.2314280000000002</c:v>
                </c:pt>
                <c:pt idx="13">
                  <c:v>2.2317800000000001</c:v>
                </c:pt>
                <c:pt idx="14">
                  <c:v>2.2321399999999998</c:v>
                </c:pt>
                <c:pt idx="15">
                  <c:v>2.2325080000000002</c:v>
                </c:pt>
                <c:pt idx="16">
                  <c:v>2.2328600000000001</c:v>
                </c:pt>
                <c:pt idx="17">
                  <c:v>2.2332200000000002</c:v>
                </c:pt>
                <c:pt idx="18">
                  <c:v>2.2335880000000001</c:v>
                </c:pt>
                <c:pt idx="19">
                  <c:v>2.23394</c:v>
                </c:pt>
                <c:pt idx="20">
                  <c:v>2.2343000000000002</c:v>
                </c:pt>
                <c:pt idx="21">
                  <c:v>2.2346599999999999</c:v>
                </c:pt>
                <c:pt idx="22">
                  <c:v>2.23502</c:v>
                </c:pt>
                <c:pt idx="23">
                  <c:v>2.2353800000000001</c:v>
                </c:pt>
                <c:pt idx="24">
                  <c:v>2.2357399999999998</c:v>
                </c:pt>
                <c:pt idx="25">
                  <c:v>2.2361</c:v>
                </c:pt>
                <c:pt idx="26">
                  <c:v>2.2364679999999999</c:v>
                </c:pt>
                <c:pt idx="27">
                  <c:v>2.2368199999999998</c:v>
                </c:pt>
                <c:pt idx="28">
                  <c:v>2.2371799999999999</c:v>
                </c:pt>
                <c:pt idx="29">
                  <c:v>2.2375479999999999</c:v>
                </c:pt>
                <c:pt idx="30">
                  <c:v>2.2378999999999998</c:v>
                </c:pt>
                <c:pt idx="31">
                  <c:v>2.2382599999999999</c:v>
                </c:pt>
                <c:pt idx="32">
                  <c:v>2.2386279999999998</c:v>
                </c:pt>
                <c:pt idx="33">
                  <c:v>2.2389800000000002</c:v>
                </c:pt>
                <c:pt idx="34">
                  <c:v>2.2393399999999999</c:v>
                </c:pt>
                <c:pt idx="35">
                  <c:v>2.2397079999999998</c:v>
                </c:pt>
                <c:pt idx="36">
                  <c:v>2.2400600000000002</c:v>
                </c:pt>
                <c:pt idx="37">
                  <c:v>2.2404199999999999</c:v>
                </c:pt>
                <c:pt idx="38">
                  <c:v>2.2407879999999998</c:v>
                </c:pt>
                <c:pt idx="39">
                  <c:v>2.241212</c:v>
                </c:pt>
                <c:pt idx="40">
                  <c:v>2.2416119999999999</c:v>
                </c:pt>
                <c:pt idx="41">
                  <c:v>2.2420119999999999</c:v>
                </c:pt>
                <c:pt idx="42">
                  <c:v>2.2424119999999998</c:v>
                </c:pt>
                <c:pt idx="43">
                  <c:v>2.24282</c:v>
                </c:pt>
                <c:pt idx="44">
                  <c:v>2.24322</c:v>
                </c:pt>
                <c:pt idx="45">
                  <c:v>2.2436280000000002</c:v>
                </c:pt>
                <c:pt idx="46">
                  <c:v>2.2440280000000001</c:v>
                </c:pt>
                <c:pt idx="47">
                  <c:v>2.2444280000000001</c:v>
                </c:pt>
                <c:pt idx="48">
                  <c:v>2.2448359999999998</c:v>
                </c:pt>
                <c:pt idx="49">
                  <c:v>2.2452359999999998</c:v>
                </c:pt>
                <c:pt idx="50">
                  <c:v>2.245644</c:v>
                </c:pt>
                <c:pt idx="51">
                  <c:v>2.2460439999999999</c:v>
                </c:pt>
                <c:pt idx="52">
                  <c:v>2.2464439999999999</c:v>
                </c:pt>
                <c:pt idx="53">
                  <c:v>2.2468520000000001</c:v>
                </c:pt>
                <c:pt idx="54">
                  <c:v>2.247252</c:v>
                </c:pt>
                <c:pt idx="55">
                  <c:v>2.247652</c:v>
                </c:pt>
                <c:pt idx="56">
                  <c:v>2.2480519999999999</c:v>
                </c:pt>
                <c:pt idx="57">
                  <c:v>2.2484519999999999</c:v>
                </c:pt>
                <c:pt idx="58">
                  <c:v>2.2488600000000001</c:v>
                </c:pt>
                <c:pt idx="59">
                  <c:v>2.24926</c:v>
                </c:pt>
                <c:pt idx="60">
                  <c:v>2.24966</c:v>
                </c:pt>
                <c:pt idx="61">
                  <c:v>2.2500599999999999</c:v>
                </c:pt>
                <c:pt idx="62">
                  <c:v>2.2504599999999999</c:v>
                </c:pt>
                <c:pt idx="63">
                  <c:v>2.2508680000000001</c:v>
                </c:pt>
                <c:pt idx="64">
                  <c:v>2.251268</c:v>
                </c:pt>
                <c:pt idx="65">
                  <c:v>2.251668</c:v>
                </c:pt>
                <c:pt idx="66">
                  <c:v>2.252068</c:v>
                </c:pt>
                <c:pt idx="67">
                  <c:v>2.2524679999999999</c:v>
                </c:pt>
                <c:pt idx="68">
                  <c:v>2.2528760000000001</c:v>
                </c:pt>
                <c:pt idx="69">
                  <c:v>2.2532760000000001</c:v>
                </c:pt>
                <c:pt idx="70">
                  <c:v>2.253676</c:v>
                </c:pt>
                <c:pt idx="71">
                  <c:v>2.2540840000000002</c:v>
                </c:pt>
                <c:pt idx="72">
                  <c:v>2.2544840000000002</c:v>
                </c:pt>
                <c:pt idx="73">
                  <c:v>2.2548919999999999</c:v>
                </c:pt>
                <c:pt idx="74">
                  <c:v>2.2552919999999999</c:v>
                </c:pt>
                <c:pt idx="75">
                  <c:v>2.2556919999999998</c:v>
                </c:pt>
                <c:pt idx="76">
                  <c:v>2.2561</c:v>
                </c:pt>
                <c:pt idx="77">
                  <c:v>2.2565</c:v>
                </c:pt>
                <c:pt idx="78">
                  <c:v>2.2569080000000001</c:v>
                </c:pt>
                <c:pt idx="79">
                  <c:v>2.2573080000000001</c:v>
                </c:pt>
                <c:pt idx="80">
                  <c:v>2.257708</c:v>
                </c:pt>
                <c:pt idx="81">
                  <c:v>2.2581159999999998</c:v>
                </c:pt>
                <c:pt idx="82">
                  <c:v>2.2585160000000002</c:v>
                </c:pt>
                <c:pt idx="83">
                  <c:v>2.2589160000000001</c:v>
                </c:pt>
                <c:pt idx="84">
                  <c:v>2.2593160000000001</c:v>
                </c:pt>
                <c:pt idx="85">
                  <c:v>2.2597160000000001</c:v>
                </c:pt>
                <c:pt idx="86">
                  <c:v>2.2601239999999998</c:v>
                </c:pt>
                <c:pt idx="87">
                  <c:v>2.2605240000000002</c:v>
                </c:pt>
                <c:pt idx="88">
                  <c:v>2.2609240000000002</c:v>
                </c:pt>
                <c:pt idx="89">
                  <c:v>2.2613319999999999</c:v>
                </c:pt>
                <c:pt idx="90">
                  <c:v>2.261692</c:v>
                </c:pt>
                <c:pt idx="91">
                  <c:v>2.26206</c:v>
                </c:pt>
                <c:pt idx="92">
                  <c:v>2.2624200000000001</c:v>
                </c:pt>
                <c:pt idx="93">
                  <c:v>2.2627799999999998</c:v>
                </c:pt>
                <c:pt idx="94">
                  <c:v>2.2631480000000002</c:v>
                </c:pt>
                <c:pt idx="95">
                  <c:v>2.2635000000000001</c:v>
                </c:pt>
                <c:pt idx="96">
                  <c:v>2.2638600000000002</c:v>
                </c:pt>
                <c:pt idx="97">
                  <c:v>2.2642280000000001</c:v>
                </c:pt>
                <c:pt idx="98">
                  <c:v>2.26458</c:v>
                </c:pt>
                <c:pt idx="99">
                  <c:v>2.2649400000000002</c:v>
                </c:pt>
                <c:pt idx="100">
                  <c:v>2.2653080000000001</c:v>
                </c:pt>
                <c:pt idx="101">
                  <c:v>2.26566</c:v>
                </c:pt>
                <c:pt idx="102">
                  <c:v>2.2660200000000001</c:v>
                </c:pt>
                <c:pt idx="103">
                  <c:v>2.2663799999999998</c:v>
                </c:pt>
                <c:pt idx="104">
                  <c:v>2.26674</c:v>
                </c:pt>
                <c:pt idx="105">
                  <c:v>2.2671000000000001</c:v>
                </c:pt>
                <c:pt idx="106">
                  <c:v>2.2674599999999998</c:v>
                </c:pt>
                <c:pt idx="107">
                  <c:v>2.2678199999999999</c:v>
                </c:pt>
                <c:pt idx="108">
                  <c:v>2.2681879999999999</c:v>
                </c:pt>
                <c:pt idx="109">
                  <c:v>2.2685399999999998</c:v>
                </c:pt>
                <c:pt idx="110">
                  <c:v>2.2688999999999999</c:v>
                </c:pt>
                <c:pt idx="111">
                  <c:v>2.2692679999999998</c:v>
                </c:pt>
                <c:pt idx="112">
                  <c:v>2.2696200000000002</c:v>
                </c:pt>
                <c:pt idx="113">
                  <c:v>2.2699799999999999</c:v>
                </c:pt>
                <c:pt idx="114">
                  <c:v>2.2703479999999998</c:v>
                </c:pt>
                <c:pt idx="115">
                  <c:v>2.2707000000000002</c:v>
                </c:pt>
                <c:pt idx="116">
                  <c:v>2.2710599999999999</c:v>
                </c:pt>
                <c:pt idx="117">
                  <c:v>2.2714279999999998</c:v>
                </c:pt>
                <c:pt idx="118">
                  <c:v>2.2717800000000001</c:v>
                </c:pt>
                <c:pt idx="119">
                  <c:v>2.2721399999999998</c:v>
                </c:pt>
                <c:pt idx="120">
                  <c:v>2.2725080000000002</c:v>
                </c:pt>
                <c:pt idx="121">
                  <c:v>2.2728600000000001</c:v>
                </c:pt>
                <c:pt idx="122">
                  <c:v>2.2732199999999998</c:v>
                </c:pt>
                <c:pt idx="123">
                  <c:v>2.2735799999999999</c:v>
                </c:pt>
                <c:pt idx="124">
                  <c:v>2.2739400000000001</c:v>
                </c:pt>
                <c:pt idx="125">
                  <c:v>2.2743000000000002</c:v>
                </c:pt>
                <c:pt idx="126">
                  <c:v>2.2746599999999999</c:v>
                </c:pt>
                <c:pt idx="127">
                  <c:v>2.27502</c:v>
                </c:pt>
                <c:pt idx="128">
                  <c:v>2.275388</c:v>
                </c:pt>
                <c:pt idx="129">
                  <c:v>2.2757399999999999</c:v>
                </c:pt>
                <c:pt idx="130">
                  <c:v>2.2761</c:v>
                </c:pt>
                <c:pt idx="131">
                  <c:v>2.2764679999999999</c:v>
                </c:pt>
                <c:pt idx="132">
                  <c:v>2.2768199999999998</c:v>
                </c:pt>
                <c:pt idx="133">
                  <c:v>2.27718</c:v>
                </c:pt>
                <c:pt idx="134">
                  <c:v>2.2775479999999999</c:v>
                </c:pt>
                <c:pt idx="135">
                  <c:v>2.2778999999999998</c:v>
                </c:pt>
                <c:pt idx="136">
                  <c:v>2.27826</c:v>
                </c:pt>
                <c:pt idx="137">
                  <c:v>2.2786279999999999</c:v>
                </c:pt>
                <c:pt idx="138">
                  <c:v>2.2789799999999998</c:v>
                </c:pt>
                <c:pt idx="139">
                  <c:v>2.2793399999999999</c:v>
                </c:pt>
                <c:pt idx="140">
                  <c:v>2.2797000000000001</c:v>
                </c:pt>
                <c:pt idx="141">
                  <c:v>2.2800600000000002</c:v>
                </c:pt>
                <c:pt idx="142">
                  <c:v>2.2804199999999999</c:v>
                </c:pt>
                <c:pt idx="143">
                  <c:v>2.2807879999999998</c:v>
                </c:pt>
                <c:pt idx="144">
                  <c:v>2.281212</c:v>
                </c:pt>
                <c:pt idx="145">
                  <c:v>2.281612</c:v>
                </c:pt>
                <c:pt idx="146">
                  <c:v>2.2820119999999999</c:v>
                </c:pt>
                <c:pt idx="147">
                  <c:v>2.2824119999999999</c:v>
                </c:pt>
                <c:pt idx="148">
                  <c:v>2.2828119999999998</c:v>
                </c:pt>
                <c:pt idx="149">
                  <c:v>2.2832119999999998</c:v>
                </c:pt>
                <c:pt idx="150">
                  <c:v>2.28362</c:v>
                </c:pt>
                <c:pt idx="151">
                  <c:v>2.2840199999999999</c:v>
                </c:pt>
                <c:pt idx="152">
                  <c:v>2.2844199999999999</c:v>
                </c:pt>
                <c:pt idx="153">
                  <c:v>2.2848280000000001</c:v>
                </c:pt>
                <c:pt idx="154">
                  <c:v>2.285228</c:v>
                </c:pt>
                <c:pt idx="155">
                  <c:v>2.2856359999999998</c:v>
                </c:pt>
                <c:pt idx="156">
                  <c:v>2.2860360000000002</c:v>
                </c:pt>
                <c:pt idx="157">
                  <c:v>2.2864360000000001</c:v>
                </c:pt>
                <c:pt idx="158">
                  <c:v>2.2868439999999999</c:v>
                </c:pt>
                <c:pt idx="159">
                  <c:v>2.2872439999999998</c:v>
                </c:pt>
                <c:pt idx="160">
                  <c:v>2.287652</c:v>
                </c:pt>
                <c:pt idx="161">
                  <c:v>2.288052</c:v>
                </c:pt>
                <c:pt idx="162">
                  <c:v>2.2884519999999999</c:v>
                </c:pt>
                <c:pt idx="163">
                  <c:v>2.2888600000000001</c:v>
                </c:pt>
                <c:pt idx="164">
                  <c:v>2.2892600000000001</c:v>
                </c:pt>
                <c:pt idx="165">
                  <c:v>2.28966</c:v>
                </c:pt>
                <c:pt idx="166">
                  <c:v>2.2900680000000002</c:v>
                </c:pt>
                <c:pt idx="167">
                  <c:v>2.2904680000000002</c:v>
                </c:pt>
                <c:pt idx="168">
                  <c:v>2.2908759999999999</c:v>
                </c:pt>
                <c:pt idx="169">
                  <c:v>2.2912759999999999</c:v>
                </c:pt>
                <c:pt idx="170">
                  <c:v>2.2916759999999998</c:v>
                </c:pt>
                <c:pt idx="171">
                  <c:v>2.2920759999999998</c:v>
                </c:pt>
                <c:pt idx="172">
                  <c:v>2.2924760000000002</c:v>
                </c:pt>
                <c:pt idx="173">
                  <c:v>2.2928839999999999</c:v>
                </c:pt>
                <c:pt idx="174">
                  <c:v>2.2932839999999999</c:v>
                </c:pt>
                <c:pt idx="175">
                  <c:v>2.2936839999999998</c:v>
                </c:pt>
                <c:pt idx="176">
                  <c:v>2.2940839999999998</c:v>
                </c:pt>
                <c:pt idx="177">
                  <c:v>2.2944840000000002</c:v>
                </c:pt>
                <c:pt idx="178">
                  <c:v>2.2948919999999999</c:v>
                </c:pt>
                <c:pt idx="179">
                  <c:v>2.2952919999999999</c:v>
                </c:pt>
                <c:pt idx="180">
                  <c:v>2.2956919999999998</c:v>
                </c:pt>
                <c:pt idx="181">
                  <c:v>2.2961</c:v>
                </c:pt>
                <c:pt idx="182">
                  <c:v>2.2965</c:v>
                </c:pt>
                <c:pt idx="183">
                  <c:v>2.2969080000000002</c:v>
                </c:pt>
                <c:pt idx="184">
                  <c:v>2.2973080000000001</c:v>
                </c:pt>
                <c:pt idx="185">
                  <c:v>2.2977080000000001</c:v>
                </c:pt>
                <c:pt idx="186">
                  <c:v>2.2981159999999998</c:v>
                </c:pt>
                <c:pt idx="187">
                  <c:v>2.2985159999999998</c:v>
                </c:pt>
                <c:pt idx="188">
                  <c:v>2.298924</c:v>
                </c:pt>
                <c:pt idx="189">
                  <c:v>2.2993239999999999</c:v>
                </c:pt>
                <c:pt idx="190">
                  <c:v>2.2997239999999999</c:v>
                </c:pt>
                <c:pt idx="191">
                  <c:v>2.3001320000000001</c:v>
                </c:pt>
                <c:pt idx="192">
                  <c:v>2.300532</c:v>
                </c:pt>
                <c:pt idx="193">
                  <c:v>2.3009400000000002</c:v>
                </c:pt>
                <c:pt idx="194">
                  <c:v>2.3013479999999999</c:v>
                </c:pt>
                <c:pt idx="195">
                  <c:v>2.3017080000000001</c:v>
                </c:pt>
                <c:pt idx="196">
                  <c:v>2.302076</c:v>
                </c:pt>
                <c:pt idx="197">
                  <c:v>2.3024279999999999</c:v>
                </c:pt>
                <c:pt idx="198">
                  <c:v>2.3027880000000001</c:v>
                </c:pt>
                <c:pt idx="199">
                  <c:v>2.303156</c:v>
                </c:pt>
                <c:pt idx="200">
                  <c:v>2.3035079999999999</c:v>
                </c:pt>
                <c:pt idx="201">
                  <c:v>2.303868</c:v>
                </c:pt>
                <c:pt idx="202">
                  <c:v>2.304236</c:v>
                </c:pt>
                <c:pt idx="203">
                  <c:v>2.3045960000000001</c:v>
                </c:pt>
                <c:pt idx="204">
                  <c:v>2.3049559999999998</c:v>
                </c:pt>
                <c:pt idx="205">
                  <c:v>2.3053159999999999</c:v>
                </c:pt>
                <c:pt idx="206">
                  <c:v>2.3056760000000001</c:v>
                </c:pt>
                <c:pt idx="207">
                  <c:v>2.3060360000000002</c:v>
                </c:pt>
                <c:pt idx="208">
                  <c:v>2.3063959999999999</c:v>
                </c:pt>
                <c:pt idx="209">
                  <c:v>2.306756</c:v>
                </c:pt>
                <c:pt idx="210">
                  <c:v>2.307124</c:v>
                </c:pt>
                <c:pt idx="211">
                  <c:v>2.3074759999999999</c:v>
                </c:pt>
                <c:pt idx="212">
                  <c:v>2.307836</c:v>
                </c:pt>
                <c:pt idx="213">
                  <c:v>2.3082039999999999</c:v>
                </c:pt>
                <c:pt idx="214">
                  <c:v>2.3085559999999998</c:v>
                </c:pt>
                <c:pt idx="215">
                  <c:v>2.308916</c:v>
                </c:pt>
                <c:pt idx="216">
                  <c:v>2.3092839999999999</c:v>
                </c:pt>
                <c:pt idx="217">
                  <c:v>2.3096359999999998</c:v>
                </c:pt>
                <c:pt idx="218">
                  <c:v>2.3099959999999999</c:v>
                </c:pt>
                <c:pt idx="219">
                  <c:v>2.3103639999999999</c:v>
                </c:pt>
                <c:pt idx="220">
                  <c:v>2.3107160000000002</c:v>
                </c:pt>
                <c:pt idx="221">
                  <c:v>2.3110759999999999</c:v>
                </c:pt>
                <c:pt idx="222">
                  <c:v>2.311436</c:v>
                </c:pt>
                <c:pt idx="223">
                  <c:v>2.3117960000000002</c:v>
                </c:pt>
                <c:pt idx="224">
                  <c:v>2.3121559999999999</c:v>
                </c:pt>
                <c:pt idx="225">
                  <c:v>2.312516</c:v>
                </c:pt>
                <c:pt idx="226">
                  <c:v>2.3128760000000002</c:v>
                </c:pt>
                <c:pt idx="227">
                  <c:v>2.3132440000000001</c:v>
                </c:pt>
                <c:pt idx="228">
                  <c:v>2.313596</c:v>
                </c:pt>
                <c:pt idx="229">
                  <c:v>2.3139560000000001</c:v>
                </c:pt>
                <c:pt idx="230">
                  <c:v>2.314324</c:v>
                </c:pt>
                <c:pt idx="231">
                  <c:v>2.314676</c:v>
                </c:pt>
                <c:pt idx="232">
                  <c:v>2.3150360000000001</c:v>
                </c:pt>
                <c:pt idx="233">
                  <c:v>2.315404</c:v>
                </c:pt>
                <c:pt idx="234">
                  <c:v>2.3157559999999999</c:v>
                </c:pt>
                <c:pt idx="235">
                  <c:v>2.3161160000000001</c:v>
                </c:pt>
                <c:pt idx="236">
                  <c:v>2.316484</c:v>
                </c:pt>
                <c:pt idx="237">
                  <c:v>2.3168359999999999</c:v>
                </c:pt>
                <c:pt idx="238">
                  <c:v>2.317196</c:v>
                </c:pt>
                <c:pt idx="239">
                  <c:v>2.317564</c:v>
                </c:pt>
                <c:pt idx="240">
                  <c:v>2.3179159999999999</c:v>
                </c:pt>
                <c:pt idx="241">
                  <c:v>2.318276</c:v>
                </c:pt>
                <c:pt idx="242">
                  <c:v>2.3186360000000001</c:v>
                </c:pt>
                <c:pt idx="243">
                  <c:v>2.3189959999999998</c:v>
                </c:pt>
                <c:pt idx="244">
                  <c:v>2.319356</c:v>
                </c:pt>
                <c:pt idx="245">
                  <c:v>2.3197160000000001</c:v>
                </c:pt>
                <c:pt idx="246">
                  <c:v>2.3200759999999998</c:v>
                </c:pt>
                <c:pt idx="247">
                  <c:v>2.3204479999999998</c:v>
                </c:pt>
                <c:pt idx="248">
                  <c:v>2.3208679999999999</c:v>
                </c:pt>
                <c:pt idx="249">
                  <c:v>2.3212600000000001</c:v>
                </c:pt>
                <c:pt idx="250">
                  <c:v>2.3216679999999998</c:v>
                </c:pt>
                <c:pt idx="251">
                  <c:v>2.3220679999999998</c:v>
                </c:pt>
                <c:pt idx="252">
                  <c:v>2.322476</c:v>
                </c:pt>
                <c:pt idx="253">
                  <c:v>2.3228759999999999</c:v>
                </c:pt>
                <c:pt idx="254">
                  <c:v>2.3232759999999999</c:v>
                </c:pt>
                <c:pt idx="255">
                  <c:v>2.3236840000000001</c:v>
                </c:pt>
                <c:pt idx="256">
                  <c:v>2.324084</c:v>
                </c:pt>
                <c:pt idx="257">
                  <c:v>2.3244919999999998</c:v>
                </c:pt>
                <c:pt idx="258">
                  <c:v>2.3248920000000002</c:v>
                </c:pt>
                <c:pt idx="259">
                  <c:v>2.3252920000000001</c:v>
                </c:pt>
                <c:pt idx="260">
                  <c:v>2.3256999999999999</c:v>
                </c:pt>
                <c:pt idx="261">
                  <c:v>2.3260999999999998</c:v>
                </c:pt>
                <c:pt idx="262">
                  <c:v>2.3264999999999998</c:v>
                </c:pt>
                <c:pt idx="263">
                  <c:v>2.3269000000000002</c:v>
                </c:pt>
                <c:pt idx="264">
                  <c:v>2.3273000000000001</c:v>
                </c:pt>
                <c:pt idx="265">
                  <c:v>2.3277079999999999</c:v>
                </c:pt>
                <c:pt idx="266">
                  <c:v>2.3281079999999998</c:v>
                </c:pt>
                <c:pt idx="267">
                  <c:v>2.3285079999999998</c:v>
                </c:pt>
                <c:pt idx="268">
                  <c:v>2.3289080000000002</c:v>
                </c:pt>
                <c:pt idx="269">
                  <c:v>2.3293080000000002</c:v>
                </c:pt>
                <c:pt idx="270">
                  <c:v>2.3297159999999999</c:v>
                </c:pt>
                <c:pt idx="271">
                  <c:v>2.3301159999999999</c:v>
                </c:pt>
                <c:pt idx="272">
                  <c:v>2.3305159999999998</c:v>
                </c:pt>
                <c:pt idx="273">
                  <c:v>2.3309160000000002</c:v>
                </c:pt>
                <c:pt idx="274">
                  <c:v>2.3313160000000002</c:v>
                </c:pt>
                <c:pt idx="275">
                  <c:v>2.3317239999999999</c:v>
                </c:pt>
                <c:pt idx="276">
                  <c:v>2.3321239999999999</c:v>
                </c:pt>
                <c:pt idx="277">
                  <c:v>2.3325239999999998</c:v>
                </c:pt>
                <c:pt idx="278">
                  <c:v>2.332932</c:v>
                </c:pt>
                <c:pt idx="279">
                  <c:v>2.333332</c:v>
                </c:pt>
                <c:pt idx="280">
                  <c:v>2.3337400000000001</c:v>
                </c:pt>
                <c:pt idx="281">
                  <c:v>2.3341400000000001</c:v>
                </c:pt>
                <c:pt idx="282">
                  <c:v>2.3345400000000001</c:v>
                </c:pt>
                <c:pt idx="283">
                  <c:v>2.3349479999999998</c:v>
                </c:pt>
                <c:pt idx="284">
                  <c:v>2.3353480000000002</c:v>
                </c:pt>
                <c:pt idx="285">
                  <c:v>2.3357559999999999</c:v>
                </c:pt>
                <c:pt idx="286">
                  <c:v>2.3361559999999999</c:v>
                </c:pt>
                <c:pt idx="287">
                  <c:v>2.3365559999999999</c:v>
                </c:pt>
                <c:pt idx="288">
                  <c:v>2.336964</c:v>
                </c:pt>
                <c:pt idx="289">
                  <c:v>2.337364</c:v>
                </c:pt>
                <c:pt idx="290">
                  <c:v>2.337764</c:v>
                </c:pt>
                <c:pt idx="291">
                  <c:v>2.3381639999999999</c:v>
                </c:pt>
                <c:pt idx="292">
                  <c:v>2.3385639999999999</c:v>
                </c:pt>
                <c:pt idx="293">
                  <c:v>2.3389720000000001</c:v>
                </c:pt>
                <c:pt idx="294">
                  <c:v>2.339372</c:v>
                </c:pt>
                <c:pt idx="295">
                  <c:v>2.339772</c:v>
                </c:pt>
                <c:pt idx="296">
                  <c:v>2.3401719999999999</c:v>
                </c:pt>
                <c:pt idx="297">
                  <c:v>2.3405719999999999</c:v>
                </c:pt>
                <c:pt idx="298">
                  <c:v>2.3409879999999998</c:v>
                </c:pt>
                <c:pt idx="299">
                  <c:v>2.3413400000000002</c:v>
                </c:pt>
                <c:pt idx="300">
                  <c:v>2.3416999999999999</c:v>
                </c:pt>
                <c:pt idx="301">
                  <c:v>2.3420679999999998</c:v>
                </c:pt>
                <c:pt idx="302">
                  <c:v>2.3424200000000002</c:v>
                </c:pt>
                <c:pt idx="303">
                  <c:v>2.3427799999999999</c:v>
                </c:pt>
                <c:pt idx="304">
                  <c:v>2.3431479999999998</c:v>
                </c:pt>
                <c:pt idx="305">
                  <c:v>2.3435000000000001</c:v>
                </c:pt>
                <c:pt idx="306">
                  <c:v>2.3438599999999998</c:v>
                </c:pt>
                <c:pt idx="307">
                  <c:v>2.34422</c:v>
                </c:pt>
                <c:pt idx="308">
                  <c:v>2.3445800000000001</c:v>
                </c:pt>
              </c:numCache>
            </c:numRef>
          </c:xVal>
          <c:yVal>
            <c:numRef>
              <c:f>RL並!$D$2:$D$310</c:f>
              <c:numCache>
                <c:formatCode>0.00</c:formatCode>
                <c:ptCount val="30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4.9511241446725318</c:v>
                </c:pt>
                <c:pt idx="39">
                  <c:v>4.6432062561094813</c:v>
                </c:pt>
                <c:pt idx="40">
                  <c:v>4.4623655913978491</c:v>
                </c:pt>
                <c:pt idx="41">
                  <c:v>4.354838709677419</c:v>
                </c:pt>
                <c:pt idx="42">
                  <c:v>4.2961876832844572</c:v>
                </c:pt>
                <c:pt idx="43">
                  <c:v>4.2570869990224827</c:v>
                </c:pt>
                <c:pt idx="44">
                  <c:v>4.2326490713587486</c:v>
                </c:pt>
                <c:pt idx="45">
                  <c:v>4.2228739002932549</c:v>
                </c:pt>
                <c:pt idx="46">
                  <c:v>4.2179863147605081</c:v>
                </c:pt>
                <c:pt idx="47">
                  <c:v>4.2130987292277613</c:v>
                </c:pt>
                <c:pt idx="48">
                  <c:v>4.2082111436950145</c:v>
                </c:pt>
                <c:pt idx="49">
                  <c:v>4.2130987292277613</c:v>
                </c:pt>
                <c:pt idx="50">
                  <c:v>4.2082111436950145</c:v>
                </c:pt>
                <c:pt idx="51">
                  <c:v>4.2082111436950145</c:v>
                </c:pt>
                <c:pt idx="52">
                  <c:v>4.2082111436950145</c:v>
                </c:pt>
                <c:pt idx="53">
                  <c:v>4.2130987292277613</c:v>
                </c:pt>
                <c:pt idx="54">
                  <c:v>4.2130987292277613</c:v>
                </c:pt>
                <c:pt idx="55">
                  <c:v>4.2082111436950145</c:v>
                </c:pt>
                <c:pt idx="56">
                  <c:v>4.2130987292277613</c:v>
                </c:pt>
                <c:pt idx="57">
                  <c:v>4.2130987292277613</c:v>
                </c:pt>
                <c:pt idx="58">
                  <c:v>4.2130987292277613</c:v>
                </c:pt>
                <c:pt idx="59">
                  <c:v>4.2082111436950145</c:v>
                </c:pt>
                <c:pt idx="60">
                  <c:v>4.2130987292277613</c:v>
                </c:pt>
                <c:pt idx="61">
                  <c:v>4.2082111436950145</c:v>
                </c:pt>
                <c:pt idx="62">
                  <c:v>4.2130987292277613</c:v>
                </c:pt>
                <c:pt idx="63">
                  <c:v>4.2130987292277613</c:v>
                </c:pt>
                <c:pt idx="64">
                  <c:v>4.2130987292277613</c:v>
                </c:pt>
                <c:pt idx="65">
                  <c:v>4.2082111436950145</c:v>
                </c:pt>
                <c:pt idx="66">
                  <c:v>4.2082111436950145</c:v>
                </c:pt>
                <c:pt idx="67">
                  <c:v>4.2130987292277613</c:v>
                </c:pt>
                <c:pt idx="68">
                  <c:v>4.2082111436950145</c:v>
                </c:pt>
                <c:pt idx="69">
                  <c:v>4.2082111436950145</c:v>
                </c:pt>
                <c:pt idx="70">
                  <c:v>4.2082111436950145</c:v>
                </c:pt>
                <c:pt idx="71">
                  <c:v>4.2130987292277613</c:v>
                </c:pt>
                <c:pt idx="72">
                  <c:v>4.2130987292277613</c:v>
                </c:pt>
                <c:pt idx="73">
                  <c:v>4.2130987292277613</c:v>
                </c:pt>
                <c:pt idx="74">
                  <c:v>4.2082111436950145</c:v>
                </c:pt>
                <c:pt idx="75">
                  <c:v>4.2082111436950145</c:v>
                </c:pt>
                <c:pt idx="76">
                  <c:v>4.2082111436950145</c:v>
                </c:pt>
                <c:pt idx="77">
                  <c:v>4.2130987292277613</c:v>
                </c:pt>
                <c:pt idx="78">
                  <c:v>4.2082111436950145</c:v>
                </c:pt>
                <c:pt idx="79">
                  <c:v>4.2082111436950145</c:v>
                </c:pt>
                <c:pt idx="80">
                  <c:v>4.2082111436950145</c:v>
                </c:pt>
                <c:pt idx="81">
                  <c:v>4.2082111436950145</c:v>
                </c:pt>
                <c:pt idx="82">
                  <c:v>4.2082111436950145</c:v>
                </c:pt>
                <c:pt idx="83">
                  <c:v>4.2082111436950145</c:v>
                </c:pt>
                <c:pt idx="84">
                  <c:v>4.2130987292277613</c:v>
                </c:pt>
                <c:pt idx="85">
                  <c:v>4.2082111436950145</c:v>
                </c:pt>
                <c:pt idx="86">
                  <c:v>4.2082111436950145</c:v>
                </c:pt>
                <c:pt idx="87">
                  <c:v>4.2130987292277613</c:v>
                </c:pt>
                <c:pt idx="88">
                  <c:v>4.2082111436950145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4.9511241446725318</c:v>
                </c:pt>
                <c:pt idx="144">
                  <c:v>4.6432062561094813</c:v>
                </c:pt>
                <c:pt idx="145">
                  <c:v>4.4623655913978491</c:v>
                </c:pt>
                <c:pt idx="146">
                  <c:v>4.3597262952101659</c:v>
                </c:pt>
                <c:pt idx="147">
                  <c:v>4.2961876832844572</c:v>
                </c:pt>
                <c:pt idx="148">
                  <c:v>4.2570869990224827</c:v>
                </c:pt>
                <c:pt idx="149">
                  <c:v>4.2375366568914954</c:v>
                </c:pt>
                <c:pt idx="150">
                  <c:v>4.2228739002932549</c:v>
                </c:pt>
                <c:pt idx="151">
                  <c:v>4.2179863147605081</c:v>
                </c:pt>
                <c:pt idx="152">
                  <c:v>4.2179863147605081</c:v>
                </c:pt>
                <c:pt idx="153">
                  <c:v>4.2130987292277613</c:v>
                </c:pt>
                <c:pt idx="154">
                  <c:v>4.2130987292277613</c:v>
                </c:pt>
                <c:pt idx="155">
                  <c:v>4.2082111436950145</c:v>
                </c:pt>
                <c:pt idx="156">
                  <c:v>4.2130987292277613</c:v>
                </c:pt>
                <c:pt idx="157">
                  <c:v>4.2082111436950145</c:v>
                </c:pt>
                <c:pt idx="158">
                  <c:v>4.2130987292277613</c:v>
                </c:pt>
                <c:pt idx="159">
                  <c:v>4.2082111436950145</c:v>
                </c:pt>
                <c:pt idx="160">
                  <c:v>4.2130987292277613</c:v>
                </c:pt>
                <c:pt idx="161">
                  <c:v>4.2082111436950145</c:v>
                </c:pt>
                <c:pt idx="162">
                  <c:v>4.2082111436950145</c:v>
                </c:pt>
                <c:pt idx="163">
                  <c:v>4.2082111436950145</c:v>
                </c:pt>
                <c:pt idx="164">
                  <c:v>4.2082111436950145</c:v>
                </c:pt>
                <c:pt idx="165">
                  <c:v>4.2082111436950145</c:v>
                </c:pt>
                <c:pt idx="166">
                  <c:v>4.2082111436950145</c:v>
                </c:pt>
                <c:pt idx="167">
                  <c:v>4.2082111436950145</c:v>
                </c:pt>
                <c:pt idx="168">
                  <c:v>4.2130987292277613</c:v>
                </c:pt>
                <c:pt idx="169">
                  <c:v>4.2130987292277613</c:v>
                </c:pt>
                <c:pt idx="170">
                  <c:v>4.2082111436950145</c:v>
                </c:pt>
                <c:pt idx="171">
                  <c:v>4.2082111436950145</c:v>
                </c:pt>
                <c:pt idx="172">
                  <c:v>4.2130987292277613</c:v>
                </c:pt>
                <c:pt idx="173">
                  <c:v>4.2082111436950145</c:v>
                </c:pt>
                <c:pt idx="174">
                  <c:v>4.2082111436950145</c:v>
                </c:pt>
                <c:pt idx="175">
                  <c:v>4.2130987292277613</c:v>
                </c:pt>
                <c:pt idx="176">
                  <c:v>4.2082111436950145</c:v>
                </c:pt>
                <c:pt idx="177">
                  <c:v>4.2082111436950145</c:v>
                </c:pt>
                <c:pt idx="178">
                  <c:v>4.2082111436950145</c:v>
                </c:pt>
                <c:pt idx="179">
                  <c:v>4.2082111436950145</c:v>
                </c:pt>
                <c:pt idx="180">
                  <c:v>4.2082111436950145</c:v>
                </c:pt>
                <c:pt idx="181">
                  <c:v>4.2130987292277613</c:v>
                </c:pt>
                <c:pt idx="182">
                  <c:v>4.2130987292277613</c:v>
                </c:pt>
                <c:pt idx="183">
                  <c:v>4.2130987292277613</c:v>
                </c:pt>
                <c:pt idx="184">
                  <c:v>4.2082111436950145</c:v>
                </c:pt>
                <c:pt idx="185">
                  <c:v>4.2082111436950145</c:v>
                </c:pt>
                <c:pt idx="186">
                  <c:v>4.2130987292277613</c:v>
                </c:pt>
                <c:pt idx="187">
                  <c:v>4.2082111436950145</c:v>
                </c:pt>
                <c:pt idx="188">
                  <c:v>4.2130987292277613</c:v>
                </c:pt>
                <c:pt idx="189">
                  <c:v>4.2082111436950145</c:v>
                </c:pt>
                <c:pt idx="190">
                  <c:v>4.2130987292277613</c:v>
                </c:pt>
                <c:pt idx="191">
                  <c:v>4.2082111436950145</c:v>
                </c:pt>
                <c:pt idx="192">
                  <c:v>4.2082111436950145</c:v>
                </c:pt>
                <c:pt idx="193">
                  <c:v>4.2082111436950145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4.9511241446725318</c:v>
                </c:pt>
                <c:pt idx="248">
                  <c:v>4.6432062561094813</c:v>
                </c:pt>
                <c:pt idx="249">
                  <c:v>4.4672531769305959</c:v>
                </c:pt>
                <c:pt idx="250">
                  <c:v>4.3597262952101659</c:v>
                </c:pt>
                <c:pt idx="251">
                  <c:v>4.2913000977517104</c:v>
                </c:pt>
                <c:pt idx="252">
                  <c:v>4.2570869990224827</c:v>
                </c:pt>
                <c:pt idx="253">
                  <c:v>4.2375366568914954</c:v>
                </c:pt>
                <c:pt idx="254">
                  <c:v>4.2228739002932549</c:v>
                </c:pt>
                <c:pt idx="255">
                  <c:v>4.2179863147605081</c:v>
                </c:pt>
                <c:pt idx="256">
                  <c:v>4.2130987292277613</c:v>
                </c:pt>
                <c:pt idx="257">
                  <c:v>4.2130987292277613</c:v>
                </c:pt>
                <c:pt idx="258">
                  <c:v>4.2130987292277613</c:v>
                </c:pt>
                <c:pt idx="259">
                  <c:v>4.2082111436950145</c:v>
                </c:pt>
                <c:pt idx="260">
                  <c:v>4.2082111436950145</c:v>
                </c:pt>
                <c:pt idx="261">
                  <c:v>4.2082111436950145</c:v>
                </c:pt>
                <c:pt idx="262">
                  <c:v>4.2082111436950145</c:v>
                </c:pt>
                <c:pt idx="263">
                  <c:v>4.2082111436950145</c:v>
                </c:pt>
                <c:pt idx="264">
                  <c:v>4.2130987292277613</c:v>
                </c:pt>
                <c:pt idx="265">
                  <c:v>4.2130987292277613</c:v>
                </c:pt>
                <c:pt idx="266">
                  <c:v>4.2082111436950145</c:v>
                </c:pt>
                <c:pt idx="267">
                  <c:v>4.2082111436950145</c:v>
                </c:pt>
                <c:pt idx="268">
                  <c:v>4.2082111436950145</c:v>
                </c:pt>
                <c:pt idx="269">
                  <c:v>4.2082111436950145</c:v>
                </c:pt>
                <c:pt idx="270">
                  <c:v>4.2082111436950145</c:v>
                </c:pt>
                <c:pt idx="271">
                  <c:v>4.2130987292277613</c:v>
                </c:pt>
                <c:pt idx="272">
                  <c:v>4.2082111436950145</c:v>
                </c:pt>
                <c:pt idx="273">
                  <c:v>4.2082111436950145</c:v>
                </c:pt>
                <c:pt idx="274">
                  <c:v>4.2130987292277613</c:v>
                </c:pt>
                <c:pt idx="275">
                  <c:v>4.2082111436950145</c:v>
                </c:pt>
                <c:pt idx="276">
                  <c:v>4.2130987292277613</c:v>
                </c:pt>
                <c:pt idx="277">
                  <c:v>4.2130987292277613</c:v>
                </c:pt>
                <c:pt idx="278">
                  <c:v>4.2130987292277613</c:v>
                </c:pt>
                <c:pt idx="279">
                  <c:v>4.2082111436950145</c:v>
                </c:pt>
                <c:pt idx="280">
                  <c:v>4.2130987292277613</c:v>
                </c:pt>
                <c:pt idx="281">
                  <c:v>4.2082111436950145</c:v>
                </c:pt>
                <c:pt idx="282">
                  <c:v>4.2130987292277613</c:v>
                </c:pt>
                <c:pt idx="283">
                  <c:v>4.2082111436950145</c:v>
                </c:pt>
                <c:pt idx="284">
                  <c:v>4.2082111436950145</c:v>
                </c:pt>
                <c:pt idx="285">
                  <c:v>4.2130987292277613</c:v>
                </c:pt>
                <c:pt idx="286">
                  <c:v>4.2082111436950145</c:v>
                </c:pt>
                <c:pt idx="287">
                  <c:v>4.2130987292277613</c:v>
                </c:pt>
                <c:pt idx="288">
                  <c:v>4.2082111436950145</c:v>
                </c:pt>
                <c:pt idx="289">
                  <c:v>4.2082111436950145</c:v>
                </c:pt>
                <c:pt idx="290">
                  <c:v>4.2082111436950145</c:v>
                </c:pt>
                <c:pt idx="291">
                  <c:v>4.2082111436950145</c:v>
                </c:pt>
                <c:pt idx="292">
                  <c:v>4.2082111436950145</c:v>
                </c:pt>
                <c:pt idx="293">
                  <c:v>4.2130987292277613</c:v>
                </c:pt>
                <c:pt idx="294">
                  <c:v>4.2082111436950145</c:v>
                </c:pt>
                <c:pt idx="295">
                  <c:v>4.2082111436950145</c:v>
                </c:pt>
                <c:pt idx="296">
                  <c:v>4.2130987292277613</c:v>
                </c:pt>
                <c:pt idx="297">
                  <c:v>4.2082111436950145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8D5-45AA-86D9-2B07C564B2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84825904"/>
        <c:axId val="1550273312"/>
      </c:scatterChart>
      <c:valAx>
        <c:axId val="1484825904"/>
        <c:scaling>
          <c:orientation val="minMax"/>
          <c:max val="2.3499999999999996"/>
          <c:min val="2.220000000000000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zh-TW" altLang="en-US" sz="2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defRPr>
                </a:pPr>
                <a:r>
                  <a:rPr lang="en-US" sz="2800" b="1" dirty="0"/>
                  <a:t>Time (s)</a:t>
                </a:r>
                <a:endParaRPr lang="zh-TW" sz="2800" b="1" dirty="0"/>
              </a:p>
            </c:rich>
          </c:tx>
          <c:layout>
            <c:manualLayout>
              <c:xMode val="edge"/>
              <c:yMode val="edge"/>
              <c:x val="0.44658867172207112"/>
              <c:y val="0.8670027155208950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zh-TW" altLang="en-US" sz="28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pPr>
              <a:endParaRPr lang="zh-TW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altLang="en-US" sz="2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pPr>
            <a:endParaRPr lang="zh-TW"/>
          </a:p>
        </c:txPr>
        <c:crossAx val="1550273312"/>
        <c:crosses val="autoZero"/>
        <c:crossBetween val="midCat"/>
        <c:majorUnit val="2.0000000000000004E-2"/>
      </c:valAx>
      <c:valAx>
        <c:axId val="155027331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zh-TW" altLang="en-US" sz="2800" b="1" i="0" u="none" strike="noStrike" kern="1200" baseline="0">
                    <a:solidFill>
                      <a:srgbClr val="000000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defRPr>
                </a:pPr>
                <a:r>
                  <a:rPr lang="zh-TW" sz="2800" b="1">
                    <a:solidFill>
                      <a:srgbClr val="000000"/>
                    </a:solidFill>
                  </a:rPr>
                  <a:t>電壓  </a:t>
                </a:r>
                <a:r>
                  <a:rPr lang="en-US" sz="2800" b="1">
                    <a:solidFill>
                      <a:srgbClr val="000000"/>
                    </a:solidFill>
                  </a:rPr>
                  <a:t>(V)</a:t>
                </a:r>
                <a:endParaRPr lang="zh-TW" sz="2800" b="1">
                  <a:solidFill>
                    <a:srgbClr val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5.9067700072357931E-3"/>
              <c:y val="0.241995781379044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zh-TW" altLang="en-US" sz="2800" b="1" i="0" u="none" strike="noStrike" kern="1200" baseline="0">
                  <a:solidFill>
                    <a:srgbClr val="00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pPr>
              <a:endParaRPr lang="zh-TW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altLang="en-US" sz="2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pPr>
            <a:endParaRPr lang="zh-TW"/>
          </a:p>
        </c:txPr>
        <c:crossAx val="1484825904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zh-TW" altLang="en-US" sz="2400" b="0" i="0" u="none" strike="noStrike" kern="1200" baseline="0">
          <a:solidFill>
            <a:schemeClr val="tx1"/>
          </a:solidFill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pPr>
      <a:endParaRPr lang="zh-TW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001014414643672"/>
          <c:y val="8.6922270674340246E-2"/>
          <c:w val="0.72748207677497556"/>
          <c:h val="0.71933331933389033"/>
        </c:manualLayout>
      </c:layout>
      <c:scatterChart>
        <c:scatterStyle val="smoothMarker"/>
        <c:varyColors val="0"/>
        <c:ser>
          <c:idx val="0"/>
          <c:order val="0"/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1"/>
              </a:solidFill>
              <a:ln w="0">
                <a:solidFill>
                  <a:schemeClr val="accent1"/>
                </a:solidFill>
              </a:ln>
              <a:effectLst/>
            </c:spPr>
          </c:marker>
          <c:xVal>
            <c:numRef>
              <c:f>'RLC串0.1u,1000m (n)'!$E$2:$E$440</c:f>
              <c:numCache>
                <c:formatCode>General</c:formatCode>
                <c:ptCount val="439"/>
                <c:pt idx="0">
                  <c:v>1.44E-4</c:v>
                </c:pt>
                <c:pt idx="1">
                  <c:v>7.2800000000000002E-4</c:v>
                </c:pt>
                <c:pt idx="2">
                  <c:v>1.2279999999999999E-3</c:v>
                </c:pt>
                <c:pt idx="3">
                  <c:v>1.7240000000000001E-3</c:v>
                </c:pt>
                <c:pt idx="4">
                  <c:v>2.2239999999999998E-3</c:v>
                </c:pt>
                <c:pt idx="5">
                  <c:v>2.712E-3</c:v>
                </c:pt>
                <c:pt idx="6">
                  <c:v>3.2079999999999999E-3</c:v>
                </c:pt>
                <c:pt idx="7">
                  <c:v>3.7000000000000002E-3</c:v>
                </c:pt>
                <c:pt idx="8">
                  <c:v>4.1920000000000004E-3</c:v>
                </c:pt>
                <c:pt idx="9">
                  <c:v>4.6839999999999998E-3</c:v>
                </c:pt>
                <c:pt idx="10">
                  <c:v>5.1879999999999999E-3</c:v>
                </c:pt>
                <c:pt idx="11">
                  <c:v>5.6880000000000003E-3</c:v>
                </c:pt>
                <c:pt idx="12">
                  <c:v>6.1919999999999996E-3</c:v>
                </c:pt>
                <c:pt idx="13">
                  <c:v>6.6839999999999998E-3</c:v>
                </c:pt>
                <c:pt idx="14">
                  <c:v>7.1879999999999999E-3</c:v>
                </c:pt>
                <c:pt idx="15">
                  <c:v>7.6880000000000004E-3</c:v>
                </c:pt>
                <c:pt idx="16">
                  <c:v>8.1880000000000008E-3</c:v>
                </c:pt>
                <c:pt idx="17">
                  <c:v>8.6879999999999995E-3</c:v>
                </c:pt>
                <c:pt idx="18">
                  <c:v>9.1959999999999993E-3</c:v>
                </c:pt>
                <c:pt idx="19">
                  <c:v>9.7040000000000008E-3</c:v>
                </c:pt>
                <c:pt idx="20">
                  <c:v>1.0204E-2</c:v>
                </c:pt>
                <c:pt idx="21">
                  <c:v>1.0704E-2</c:v>
                </c:pt>
                <c:pt idx="22">
                  <c:v>1.1204E-2</c:v>
                </c:pt>
                <c:pt idx="23">
                  <c:v>1.1704000000000001E-2</c:v>
                </c:pt>
                <c:pt idx="24">
                  <c:v>1.2204E-2</c:v>
                </c:pt>
                <c:pt idx="25">
                  <c:v>1.2704E-2</c:v>
                </c:pt>
                <c:pt idx="26">
                  <c:v>1.3204E-2</c:v>
                </c:pt>
                <c:pt idx="27">
                  <c:v>1.3703999999999999E-2</c:v>
                </c:pt>
                <c:pt idx="28">
                  <c:v>1.4204E-2</c:v>
                </c:pt>
                <c:pt idx="29">
                  <c:v>1.4711999999999999E-2</c:v>
                </c:pt>
                <c:pt idx="30">
                  <c:v>1.5212E-2</c:v>
                </c:pt>
                <c:pt idx="31">
                  <c:v>1.5720000000000001E-2</c:v>
                </c:pt>
                <c:pt idx="32">
                  <c:v>1.6219999999999998E-2</c:v>
                </c:pt>
                <c:pt idx="33">
                  <c:v>1.6732E-2</c:v>
                </c:pt>
                <c:pt idx="34">
                  <c:v>1.7236000000000001E-2</c:v>
                </c:pt>
                <c:pt idx="35">
                  <c:v>1.7748E-2</c:v>
                </c:pt>
                <c:pt idx="36">
                  <c:v>1.8259999999999998E-2</c:v>
                </c:pt>
                <c:pt idx="37">
                  <c:v>1.8763999999999999E-2</c:v>
                </c:pt>
                <c:pt idx="38">
                  <c:v>1.9264E-2</c:v>
                </c:pt>
                <c:pt idx="39">
                  <c:v>1.9772000000000001E-2</c:v>
                </c:pt>
                <c:pt idx="40">
                  <c:v>2.0279999999999999E-2</c:v>
                </c:pt>
                <c:pt idx="41">
                  <c:v>2.0795999999999999E-2</c:v>
                </c:pt>
                <c:pt idx="42">
                  <c:v>2.1304E-2</c:v>
                </c:pt>
                <c:pt idx="43">
                  <c:v>2.1856E-2</c:v>
                </c:pt>
                <c:pt idx="44">
                  <c:v>2.2404E-2</c:v>
                </c:pt>
                <c:pt idx="45">
                  <c:v>2.2952E-2</c:v>
                </c:pt>
                <c:pt idx="46">
                  <c:v>2.3508000000000001E-2</c:v>
                </c:pt>
                <c:pt idx="47">
                  <c:v>2.4060000000000002E-2</c:v>
                </c:pt>
                <c:pt idx="48">
                  <c:v>2.4624E-2</c:v>
                </c:pt>
                <c:pt idx="49">
                  <c:v>2.5172E-2</c:v>
                </c:pt>
                <c:pt idx="50">
                  <c:v>2.5732000000000001E-2</c:v>
                </c:pt>
                <c:pt idx="51">
                  <c:v>2.6287999999999999E-2</c:v>
                </c:pt>
                <c:pt idx="52">
                  <c:v>2.6848E-2</c:v>
                </c:pt>
                <c:pt idx="53">
                  <c:v>2.7404000000000001E-2</c:v>
                </c:pt>
                <c:pt idx="54">
                  <c:v>2.7963999999999999E-2</c:v>
                </c:pt>
                <c:pt idx="55">
                  <c:v>2.8528000000000001E-2</c:v>
                </c:pt>
                <c:pt idx="56">
                  <c:v>2.9092E-2</c:v>
                </c:pt>
                <c:pt idx="57">
                  <c:v>2.9644E-2</c:v>
                </c:pt>
                <c:pt idx="58">
                  <c:v>3.0192E-2</c:v>
                </c:pt>
                <c:pt idx="59">
                  <c:v>3.0748000000000001E-2</c:v>
                </c:pt>
                <c:pt idx="60">
                  <c:v>3.1308000000000002E-2</c:v>
                </c:pt>
                <c:pt idx="61">
                  <c:v>3.1859999999999999E-2</c:v>
                </c:pt>
                <c:pt idx="62">
                  <c:v>3.2412000000000003E-2</c:v>
                </c:pt>
                <c:pt idx="63">
                  <c:v>3.2967999999999997E-2</c:v>
                </c:pt>
                <c:pt idx="64">
                  <c:v>3.3523999999999998E-2</c:v>
                </c:pt>
                <c:pt idx="65">
                  <c:v>3.4076000000000002E-2</c:v>
                </c:pt>
                <c:pt idx="66">
                  <c:v>3.4624000000000002E-2</c:v>
                </c:pt>
                <c:pt idx="67">
                  <c:v>3.5180000000000003E-2</c:v>
                </c:pt>
                <c:pt idx="68">
                  <c:v>3.5740000000000001E-2</c:v>
                </c:pt>
                <c:pt idx="69">
                  <c:v>3.6291999999999998E-2</c:v>
                </c:pt>
                <c:pt idx="70">
                  <c:v>3.6847999999999999E-2</c:v>
                </c:pt>
                <c:pt idx="71">
                  <c:v>3.7404E-2</c:v>
                </c:pt>
                <c:pt idx="72">
                  <c:v>3.7963999999999998E-2</c:v>
                </c:pt>
                <c:pt idx="73">
                  <c:v>3.8524000000000003E-2</c:v>
                </c:pt>
                <c:pt idx="74">
                  <c:v>3.9084000000000001E-2</c:v>
                </c:pt>
                <c:pt idx="75">
                  <c:v>3.9640000000000002E-2</c:v>
                </c:pt>
                <c:pt idx="76">
                  <c:v>4.0203999999999997E-2</c:v>
                </c:pt>
                <c:pt idx="77">
                  <c:v>4.0751999999999997E-2</c:v>
                </c:pt>
                <c:pt idx="78">
                  <c:v>4.1315999999999999E-2</c:v>
                </c:pt>
                <c:pt idx="79">
                  <c:v>4.1860000000000001E-2</c:v>
                </c:pt>
                <c:pt idx="80">
                  <c:v>4.2375999999999997E-2</c:v>
                </c:pt>
                <c:pt idx="81">
                  <c:v>4.2880000000000001E-2</c:v>
                </c:pt>
                <c:pt idx="82">
                  <c:v>4.3439999999999999E-2</c:v>
                </c:pt>
                <c:pt idx="83">
                  <c:v>4.3992000000000003E-2</c:v>
                </c:pt>
                <c:pt idx="84">
                  <c:v>4.4496000000000001E-2</c:v>
                </c:pt>
                <c:pt idx="85">
                  <c:v>4.4999999999999998E-2</c:v>
                </c:pt>
                <c:pt idx="86">
                  <c:v>4.5552000000000002E-2</c:v>
                </c:pt>
                <c:pt idx="87">
                  <c:v>4.6056E-2</c:v>
                </c:pt>
                <c:pt idx="88">
                  <c:v>4.6556E-2</c:v>
                </c:pt>
                <c:pt idx="89">
                  <c:v>4.7064000000000002E-2</c:v>
                </c:pt>
                <c:pt idx="90">
                  <c:v>4.7567999999999999E-2</c:v>
                </c:pt>
                <c:pt idx="91">
                  <c:v>4.8076000000000001E-2</c:v>
                </c:pt>
                <c:pt idx="92">
                  <c:v>4.8584000000000002E-2</c:v>
                </c:pt>
                <c:pt idx="93">
                  <c:v>4.9091999999999997E-2</c:v>
                </c:pt>
                <c:pt idx="94">
                  <c:v>4.9591999999999997E-2</c:v>
                </c:pt>
                <c:pt idx="95">
                  <c:v>5.0099999999999999E-2</c:v>
                </c:pt>
                <c:pt idx="96">
                  <c:v>5.0599999999999999E-2</c:v>
                </c:pt>
                <c:pt idx="97">
                  <c:v>5.1108000000000001E-2</c:v>
                </c:pt>
                <c:pt idx="98">
                  <c:v>5.1611999999999998E-2</c:v>
                </c:pt>
                <c:pt idx="99">
                  <c:v>5.2108000000000002E-2</c:v>
                </c:pt>
                <c:pt idx="100">
                  <c:v>5.2608000000000002E-2</c:v>
                </c:pt>
                <c:pt idx="101">
                  <c:v>5.3111999999999999E-2</c:v>
                </c:pt>
                <c:pt idx="102">
                  <c:v>5.3615999999999997E-2</c:v>
                </c:pt>
                <c:pt idx="103">
                  <c:v>5.4115999999999997E-2</c:v>
                </c:pt>
                <c:pt idx="104">
                  <c:v>5.4623999999999999E-2</c:v>
                </c:pt>
                <c:pt idx="105">
                  <c:v>5.5123999999999999E-2</c:v>
                </c:pt>
                <c:pt idx="106">
                  <c:v>5.5632000000000001E-2</c:v>
                </c:pt>
                <c:pt idx="107">
                  <c:v>5.6132000000000001E-2</c:v>
                </c:pt>
                <c:pt idx="108">
                  <c:v>5.6644E-2</c:v>
                </c:pt>
                <c:pt idx="109">
                  <c:v>5.7144E-2</c:v>
                </c:pt>
                <c:pt idx="110">
                  <c:v>5.7652000000000002E-2</c:v>
                </c:pt>
                <c:pt idx="111">
                  <c:v>5.8160000000000003E-2</c:v>
                </c:pt>
                <c:pt idx="112">
                  <c:v>5.8672000000000002E-2</c:v>
                </c:pt>
                <c:pt idx="113">
                  <c:v>5.9180000000000003E-2</c:v>
                </c:pt>
                <c:pt idx="114">
                  <c:v>5.9692000000000002E-2</c:v>
                </c:pt>
                <c:pt idx="115">
                  <c:v>6.0204000000000001E-2</c:v>
                </c:pt>
                <c:pt idx="116">
                  <c:v>6.0720000000000003E-2</c:v>
                </c:pt>
                <c:pt idx="117">
                  <c:v>6.1219999999999997E-2</c:v>
                </c:pt>
                <c:pt idx="118">
                  <c:v>6.1768000000000003E-2</c:v>
                </c:pt>
                <c:pt idx="119">
                  <c:v>6.2316000000000003E-2</c:v>
                </c:pt>
                <c:pt idx="120">
                  <c:v>6.2876000000000001E-2</c:v>
                </c:pt>
                <c:pt idx="121">
                  <c:v>6.3439999999999996E-2</c:v>
                </c:pt>
                <c:pt idx="122">
                  <c:v>6.3983999999999999E-2</c:v>
                </c:pt>
                <c:pt idx="123">
                  <c:v>6.4547999999999994E-2</c:v>
                </c:pt>
                <c:pt idx="124">
                  <c:v>6.5103999999999995E-2</c:v>
                </c:pt>
                <c:pt idx="125">
                  <c:v>6.5659999999999996E-2</c:v>
                </c:pt>
                <c:pt idx="126">
                  <c:v>6.6227999999999995E-2</c:v>
                </c:pt>
                <c:pt idx="127">
                  <c:v>6.6783999999999996E-2</c:v>
                </c:pt>
                <c:pt idx="128">
                  <c:v>6.7339999999999997E-2</c:v>
                </c:pt>
                <c:pt idx="129">
                  <c:v>6.7900000000000002E-2</c:v>
                </c:pt>
                <c:pt idx="130">
                  <c:v>6.8456000000000003E-2</c:v>
                </c:pt>
                <c:pt idx="131">
                  <c:v>6.9019999999999998E-2</c:v>
                </c:pt>
                <c:pt idx="132">
                  <c:v>6.9575999999999999E-2</c:v>
                </c:pt>
                <c:pt idx="133">
                  <c:v>7.0136000000000004E-2</c:v>
                </c:pt>
                <c:pt idx="134">
                  <c:v>7.0692000000000005E-2</c:v>
                </c:pt>
                <c:pt idx="135">
                  <c:v>7.1251999999999996E-2</c:v>
                </c:pt>
                <c:pt idx="136">
                  <c:v>7.1804000000000007E-2</c:v>
                </c:pt>
                <c:pt idx="137">
                  <c:v>7.2359999999999994E-2</c:v>
                </c:pt>
                <c:pt idx="138">
                  <c:v>7.2915999999999995E-2</c:v>
                </c:pt>
                <c:pt idx="139">
                  <c:v>7.3476E-2</c:v>
                </c:pt>
                <c:pt idx="140">
                  <c:v>7.4032000000000001E-2</c:v>
                </c:pt>
                <c:pt idx="141">
                  <c:v>7.4579999999999994E-2</c:v>
                </c:pt>
                <c:pt idx="142">
                  <c:v>7.5148000000000006E-2</c:v>
                </c:pt>
                <c:pt idx="143">
                  <c:v>7.5707999999999998E-2</c:v>
                </c:pt>
                <c:pt idx="144">
                  <c:v>7.6268000000000002E-2</c:v>
                </c:pt>
                <c:pt idx="145">
                  <c:v>7.6836000000000002E-2</c:v>
                </c:pt>
                <c:pt idx="146">
                  <c:v>7.7399999999999997E-2</c:v>
                </c:pt>
                <c:pt idx="147">
                  <c:v>7.7972E-2</c:v>
                </c:pt>
                <c:pt idx="148">
                  <c:v>7.8535999999999995E-2</c:v>
                </c:pt>
                <c:pt idx="149">
                  <c:v>7.9100000000000004E-2</c:v>
                </c:pt>
                <c:pt idx="150">
                  <c:v>7.9668000000000003E-2</c:v>
                </c:pt>
                <c:pt idx="151">
                  <c:v>8.0240000000000006E-2</c:v>
                </c:pt>
                <c:pt idx="152">
                  <c:v>8.0796000000000007E-2</c:v>
                </c:pt>
                <c:pt idx="153">
                  <c:v>8.1355999999999998E-2</c:v>
                </c:pt>
                <c:pt idx="154">
                  <c:v>8.1916000000000003E-2</c:v>
                </c:pt>
                <c:pt idx="155">
                  <c:v>8.2423999999999997E-2</c:v>
                </c:pt>
                <c:pt idx="156">
                  <c:v>8.2928000000000002E-2</c:v>
                </c:pt>
                <c:pt idx="157">
                  <c:v>8.3484000000000003E-2</c:v>
                </c:pt>
                <c:pt idx="158">
                  <c:v>8.4040000000000004E-2</c:v>
                </c:pt>
                <c:pt idx="159">
                  <c:v>8.4540000000000004E-2</c:v>
                </c:pt>
                <c:pt idx="160">
                  <c:v>8.5052000000000003E-2</c:v>
                </c:pt>
                <c:pt idx="161">
                  <c:v>8.5596000000000005E-2</c:v>
                </c:pt>
                <c:pt idx="162">
                  <c:v>8.6115999999999998E-2</c:v>
                </c:pt>
                <c:pt idx="163">
                  <c:v>8.6624000000000007E-2</c:v>
                </c:pt>
                <c:pt idx="164">
                  <c:v>8.7136000000000005E-2</c:v>
                </c:pt>
                <c:pt idx="165">
                  <c:v>8.7639999999999996E-2</c:v>
                </c:pt>
                <c:pt idx="166">
                  <c:v>8.8151999999999994E-2</c:v>
                </c:pt>
                <c:pt idx="167">
                  <c:v>8.8655999999999999E-2</c:v>
                </c:pt>
                <c:pt idx="168">
                  <c:v>8.9172000000000001E-2</c:v>
                </c:pt>
                <c:pt idx="169">
                  <c:v>8.9684E-2</c:v>
                </c:pt>
                <c:pt idx="170">
                  <c:v>9.0204000000000006E-2</c:v>
                </c:pt>
                <c:pt idx="171">
                  <c:v>9.0707999999999997E-2</c:v>
                </c:pt>
                <c:pt idx="172">
                  <c:v>9.1224E-2</c:v>
                </c:pt>
                <c:pt idx="173">
                  <c:v>9.1728000000000004E-2</c:v>
                </c:pt>
                <c:pt idx="174">
                  <c:v>9.2240000000000003E-2</c:v>
                </c:pt>
                <c:pt idx="175">
                  <c:v>9.2747999999999997E-2</c:v>
                </c:pt>
                <c:pt idx="176">
                  <c:v>9.3268000000000004E-2</c:v>
                </c:pt>
                <c:pt idx="177">
                  <c:v>9.3771999999999994E-2</c:v>
                </c:pt>
                <c:pt idx="178">
                  <c:v>9.4287999999999997E-2</c:v>
                </c:pt>
                <c:pt idx="179">
                  <c:v>9.4796000000000005E-2</c:v>
                </c:pt>
                <c:pt idx="180">
                  <c:v>9.5315999999999998E-2</c:v>
                </c:pt>
                <c:pt idx="181">
                  <c:v>9.5824000000000006E-2</c:v>
                </c:pt>
                <c:pt idx="182">
                  <c:v>9.6336000000000005E-2</c:v>
                </c:pt>
                <c:pt idx="183">
                  <c:v>9.6844E-2</c:v>
                </c:pt>
                <c:pt idx="184">
                  <c:v>9.7364000000000006E-2</c:v>
                </c:pt>
                <c:pt idx="185">
                  <c:v>9.7876000000000005E-2</c:v>
                </c:pt>
                <c:pt idx="186">
                  <c:v>9.8400000000000001E-2</c:v>
                </c:pt>
                <c:pt idx="187">
                  <c:v>9.8916000000000004E-2</c:v>
                </c:pt>
                <c:pt idx="188">
                  <c:v>9.9435999999999997E-2</c:v>
                </c:pt>
                <c:pt idx="189">
                  <c:v>9.9947999999999995E-2</c:v>
                </c:pt>
                <c:pt idx="190">
                  <c:v>0.10048</c:v>
                </c:pt>
                <c:pt idx="191">
                  <c:v>0.100984</c:v>
                </c:pt>
                <c:pt idx="192">
                  <c:v>0.10154000000000001</c:v>
                </c:pt>
                <c:pt idx="193">
                  <c:v>0.102092</c:v>
                </c:pt>
                <c:pt idx="194">
                  <c:v>0.102648</c:v>
                </c:pt>
                <c:pt idx="195">
                  <c:v>0.10320799999999999</c:v>
                </c:pt>
                <c:pt idx="196">
                  <c:v>0.10376000000000001</c:v>
                </c:pt>
                <c:pt idx="197">
                  <c:v>0.10431600000000001</c:v>
                </c:pt>
                <c:pt idx="198">
                  <c:v>0.10488</c:v>
                </c:pt>
                <c:pt idx="199">
                  <c:v>0.10544000000000001</c:v>
                </c:pt>
                <c:pt idx="200">
                  <c:v>0.10599600000000001</c:v>
                </c:pt>
                <c:pt idx="201">
                  <c:v>0.10656400000000001</c:v>
                </c:pt>
                <c:pt idx="202">
                  <c:v>0.10712000000000001</c:v>
                </c:pt>
                <c:pt idx="203">
                  <c:v>0.10768</c:v>
                </c:pt>
                <c:pt idx="204">
                  <c:v>0.108236</c:v>
                </c:pt>
                <c:pt idx="205">
                  <c:v>0.108792</c:v>
                </c:pt>
                <c:pt idx="206">
                  <c:v>0.109352</c:v>
                </c:pt>
                <c:pt idx="207">
                  <c:v>0.109912</c:v>
                </c:pt>
                <c:pt idx="208">
                  <c:v>0.110468</c:v>
                </c:pt>
                <c:pt idx="209">
                  <c:v>0.11103200000000001</c:v>
                </c:pt>
                <c:pt idx="210">
                  <c:v>0.11158</c:v>
                </c:pt>
                <c:pt idx="211">
                  <c:v>0.11214399999999999</c:v>
                </c:pt>
                <c:pt idx="212">
                  <c:v>0.11269999999999999</c:v>
                </c:pt>
                <c:pt idx="213">
                  <c:v>0.113256</c:v>
                </c:pt>
                <c:pt idx="214">
                  <c:v>0.113816</c:v>
                </c:pt>
                <c:pt idx="215">
                  <c:v>0.114368</c:v>
                </c:pt>
                <c:pt idx="216">
                  <c:v>0.114928</c:v>
                </c:pt>
                <c:pt idx="217">
                  <c:v>0.115484</c:v>
                </c:pt>
                <c:pt idx="218">
                  <c:v>0.116048</c:v>
                </c:pt>
                <c:pt idx="219">
                  <c:v>0.1166</c:v>
                </c:pt>
                <c:pt idx="220">
                  <c:v>0.11716799999999999</c:v>
                </c:pt>
                <c:pt idx="221">
                  <c:v>0.117724</c:v>
                </c:pt>
                <c:pt idx="222">
                  <c:v>0.11828</c:v>
                </c:pt>
                <c:pt idx="223">
                  <c:v>0.11884</c:v>
                </c:pt>
                <c:pt idx="224">
                  <c:v>0.119392</c:v>
                </c:pt>
                <c:pt idx="225">
                  <c:v>0.119952</c:v>
                </c:pt>
                <c:pt idx="226">
                  <c:v>0.120508</c:v>
                </c:pt>
                <c:pt idx="227">
                  <c:v>0.121076</c:v>
                </c:pt>
                <c:pt idx="228">
                  <c:v>0.12163599999999999</c:v>
                </c:pt>
                <c:pt idx="229">
                  <c:v>0.12214</c:v>
                </c:pt>
                <c:pt idx="230">
                  <c:v>0.12264799999999999</c:v>
                </c:pt>
                <c:pt idx="231">
                  <c:v>0.123208</c:v>
                </c:pt>
                <c:pt idx="232">
                  <c:v>0.12376</c:v>
                </c:pt>
                <c:pt idx="233">
                  <c:v>0.124276</c:v>
                </c:pt>
                <c:pt idx="234">
                  <c:v>0.12478400000000001</c:v>
                </c:pt>
                <c:pt idx="235">
                  <c:v>0.125336</c:v>
                </c:pt>
                <c:pt idx="236">
                  <c:v>0.12584000000000001</c:v>
                </c:pt>
                <c:pt idx="237">
                  <c:v>0.126356</c:v>
                </c:pt>
                <c:pt idx="238">
                  <c:v>0.126856</c:v>
                </c:pt>
                <c:pt idx="239">
                  <c:v>0.12736800000000001</c:v>
                </c:pt>
                <c:pt idx="240">
                  <c:v>0.12787599999999999</c:v>
                </c:pt>
                <c:pt idx="241">
                  <c:v>0.128388</c:v>
                </c:pt>
                <c:pt idx="242">
                  <c:v>0.12889999999999999</c:v>
                </c:pt>
                <c:pt idx="243">
                  <c:v>0.129412</c:v>
                </c:pt>
                <c:pt idx="244">
                  <c:v>0.12992000000000001</c:v>
                </c:pt>
                <c:pt idx="245">
                  <c:v>0.13043199999999999</c:v>
                </c:pt>
                <c:pt idx="246">
                  <c:v>0.13093199999999999</c:v>
                </c:pt>
                <c:pt idx="247">
                  <c:v>0.13144400000000001</c:v>
                </c:pt>
                <c:pt idx="248">
                  <c:v>0.13194800000000001</c:v>
                </c:pt>
                <c:pt idx="249">
                  <c:v>0.132464</c:v>
                </c:pt>
                <c:pt idx="250">
                  <c:v>0.132968</c:v>
                </c:pt>
                <c:pt idx="251">
                  <c:v>0.13348399999999999</c:v>
                </c:pt>
                <c:pt idx="252">
                  <c:v>0.13398399999999999</c:v>
                </c:pt>
                <c:pt idx="253">
                  <c:v>0.134496</c:v>
                </c:pt>
                <c:pt idx="254">
                  <c:v>0.13500400000000001</c:v>
                </c:pt>
                <c:pt idx="255">
                  <c:v>0.13551199999999999</c:v>
                </c:pt>
                <c:pt idx="256">
                  <c:v>0.13601199999999999</c:v>
                </c:pt>
                <c:pt idx="257">
                  <c:v>0.13652</c:v>
                </c:pt>
                <c:pt idx="258">
                  <c:v>0.13702800000000001</c:v>
                </c:pt>
                <c:pt idx="259">
                  <c:v>0.13754</c:v>
                </c:pt>
                <c:pt idx="260">
                  <c:v>0.13805200000000001</c:v>
                </c:pt>
                <c:pt idx="261">
                  <c:v>0.13856399999999999</c:v>
                </c:pt>
                <c:pt idx="262">
                  <c:v>0.13907600000000001</c:v>
                </c:pt>
                <c:pt idx="263">
                  <c:v>0.13959199999999999</c:v>
                </c:pt>
                <c:pt idx="264">
                  <c:v>0.1401</c:v>
                </c:pt>
                <c:pt idx="265">
                  <c:v>0.14061199999999999</c:v>
                </c:pt>
                <c:pt idx="266">
                  <c:v>0.14111599999999999</c:v>
                </c:pt>
                <c:pt idx="267">
                  <c:v>0.141676</c:v>
                </c:pt>
                <c:pt idx="268">
                  <c:v>0.14222799999999999</c:v>
                </c:pt>
                <c:pt idx="269">
                  <c:v>0.14277999999999999</c:v>
                </c:pt>
                <c:pt idx="270">
                  <c:v>0.14333599999999999</c:v>
                </c:pt>
                <c:pt idx="271">
                  <c:v>0.14388400000000001</c:v>
                </c:pt>
                <c:pt idx="272">
                  <c:v>0.144452</c:v>
                </c:pt>
                <c:pt idx="273">
                  <c:v>0.145008</c:v>
                </c:pt>
                <c:pt idx="274">
                  <c:v>0.145568</c:v>
                </c:pt>
                <c:pt idx="275">
                  <c:v>0.146124</c:v>
                </c:pt>
                <c:pt idx="276">
                  <c:v>0.14668400000000001</c:v>
                </c:pt>
                <c:pt idx="277">
                  <c:v>0.14724400000000001</c:v>
                </c:pt>
                <c:pt idx="278">
                  <c:v>0.14780799999999999</c:v>
                </c:pt>
                <c:pt idx="279">
                  <c:v>0.148364</c:v>
                </c:pt>
                <c:pt idx="280">
                  <c:v>0.148928</c:v>
                </c:pt>
                <c:pt idx="281">
                  <c:v>0.14948800000000001</c:v>
                </c:pt>
                <c:pt idx="282">
                  <c:v>0.15004799999999999</c:v>
                </c:pt>
                <c:pt idx="283">
                  <c:v>0.15060399999999999</c:v>
                </c:pt>
                <c:pt idx="284">
                  <c:v>0.15115600000000001</c:v>
                </c:pt>
                <c:pt idx="285">
                  <c:v>0.15171599999999999</c:v>
                </c:pt>
                <c:pt idx="286">
                  <c:v>0.15227199999999999</c:v>
                </c:pt>
                <c:pt idx="287">
                  <c:v>0.15282799999999999</c:v>
                </c:pt>
                <c:pt idx="288">
                  <c:v>0.153388</c:v>
                </c:pt>
                <c:pt idx="289">
                  <c:v>0.15395600000000001</c:v>
                </c:pt>
                <c:pt idx="290">
                  <c:v>0.15450800000000001</c:v>
                </c:pt>
                <c:pt idx="291">
                  <c:v>0.15507199999999999</c:v>
                </c:pt>
                <c:pt idx="292">
                  <c:v>0.15562400000000001</c:v>
                </c:pt>
                <c:pt idx="293">
                  <c:v>0.15617600000000001</c:v>
                </c:pt>
                <c:pt idx="294">
                  <c:v>0.15673599999999999</c:v>
                </c:pt>
                <c:pt idx="295">
                  <c:v>0.15729199999999999</c:v>
                </c:pt>
                <c:pt idx="296">
                  <c:v>0.157856</c:v>
                </c:pt>
                <c:pt idx="297">
                  <c:v>0.158416</c:v>
                </c:pt>
                <c:pt idx="298">
                  <c:v>0.15898000000000001</c:v>
                </c:pt>
                <c:pt idx="299">
                  <c:v>0.159552</c:v>
                </c:pt>
                <c:pt idx="300">
                  <c:v>0.16011600000000001</c:v>
                </c:pt>
                <c:pt idx="301">
                  <c:v>0.16067200000000001</c:v>
                </c:pt>
                <c:pt idx="302">
                  <c:v>0.16123199999999999</c:v>
                </c:pt>
                <c:pt idx="303">
                  <c:v>0.16178400000000001</c:v>
                </c:pt>
                <c:pt idx="304">
                  <c:v>0.16229199999999999</c:v>
                </c:pt>
                <c:pt idx="305">
                  <c:v>0.1628</c:v>
                </c:pt>
                <c:pt idx="306">
                  <c:v>0.16336000000000001</c:v>
                </c:pt>
                <c:pt idx="307">
                  <c:v>0.16392399999999999</c:v>
                </c:pt>
                <c:pt idx="308">
                  <c:v>0.16442799999999999</c:v>
                </c:pt>
                <c:pt idx="309">
                  <c:v>0.164936</c:v>
                </c:pt>
                <c:pt idx="310">
                  <c:v>0.16548399999999999</c:v>
                </c:pt>
                <c:pt idx="311">
                  <c:v>0.165992</c:v>
                </c:pt>
                <c:pt idx="312">
                  <c:v>0.16650400000000001</c:v>
                </c:pt>
                <c:pt idx="313">
                  <c:v>0.167016</c:v>
                </c:pt>
                <c:pt idx="314">
                  <c:v>0.16752</c:v>
                </c:pt>
                <c:pt idx="315">
                  <c:v>0.16802800000000001</c:v>
                </c:pt>
                <c:pt idx="316">
                  <c:v>0.16854</c:v>
                </c:pt>
                <c:pt idx="317">
                  <c:v>0.169048</c:v>
                </c:pt>
                <c:pt idx="318">
                  <c:v>0.16955600000000001</c:v>
                </c:pt>
                <c:pt idx="319">
                  <c:v>0.170076</c:v>
                </c:pt>
                <c:pt idx="320">
                  <c:v>0.17058400000000001</c:v>
                </c:pt>
                <c:pt idx="321">
                  <c:v>0.171096</c:v>
                </c:pt>
                <c:pt idx="322">
                  <c:v>0.1716</c:v>
                </c:pt>
                <c:pt idx="323">
                  <c:v>0.17212</c:v>
                </c:pt>
                <c:pt idx="324">
                  <c:v>0.17262</c:v>
                </c:pt>
                <c:pt idx="325">
                  <c:v>0.17313999999999999</c:v>
                </c:pt>
                <c:pt idx="326">
                  <c:v>0.17363600000000001</c:v>
                </c:pt>
                <c:pt idx="327">
                  <c:v>0.174152</c:v>
                </c:pt>
                <c:pt idx="328">
                  <c:v>0.17465600000000001</c:v>
                </c:pt>
                <c:pt idx="329">
                  <c:v>0.17517199999999999</c:v>
                </c:pt>
                <c:pt idx="330">
                  <c:v>0.17567199999999999</c:v>
                </c:pt>
                <c:pt idx="331">
                  <c:v>0.17618400000000001</c:v>
                </c:pt>
                <c:pt idx="332">
                  <c:v>0.17669199999999999</c:v>
                </c:pt>
                <c:pt idx="333">
                  <c:v>0.17721200000000001</c:v>
                </c:pt>
                <c:pt idx="334">
                  <c:v>0.17771999999999999</c:v>
                </c:pt>
                <c:pt idx="335">
                  <c:v>0.17823600000000001</c:v>
                </c:pt>
                <c:pt idx="336">
                  <c:v>0.17874799999999999</c:v>
                </c:pt>
                <c:pt idx="337">
                  <c:v>0.17926800000000001</c:v>
                </c:pt>
                <c:pt idx="338">
                  <c:v>0.179784</c:v>
                </c:pt>
                <c:pt idx="339">
                  <c:v>0.180312</c:v>
                </c:pt>
                <c:pt idx="340">
                  <c:v>0.180812</c:v>
                </c:pt>
                <c:pt idx="341">
                  <c:v>0.18137600000000001</c:v>
                </c:pt>
                <c:pt idx="342">
                  <c:v>0.181924</c:v>
                </c:pt>
                <c:pt idx="343">
                  <c:v>0.18248800000000001</c:v>
                </c:pt>
                <c:pt idx="344">
                  <c:v>0.18304400000000001</c:v>
                </c:pt>
                <c:pt idx="345">
                  <c:v>0.18360399999999999</c:v>
                </c:pt>
                <c:pt idx="346">
                  <c:v>0.18415999999999999</c:v>
                </c:pt>
                <c:pt idx="347">
                  <c:v>0.184728</c:v>
                </c:pt>
                <c:pt idx="348">
                  <c:v>0.18528800000000001</c:v>
                </c:pt>
                <c:pt idx="349">
                  <c:v>0.18584800000000001</c:v>
                </c:pt>
                <c:pt idx="350">
                  <c:v>0.18641199999999999</c:v>
                </c:pt>
                <c:pt idx="351">
                  <c:v>0.186968</c:v>
                </c:pt>
                <c:pt idx="352">
                  <c:v>0.18753600000000001</c:v>
                </c:pt>
                <c:pt idx="353">
                  <c:v>0.18809200000000001</c:v>
                </c:pt>
                <c:pt idx="354">
                  <c:v>0.18865999999999999</c:v>
                </c:pt>
                <c:pt idx="355">
                  <c:v>0.18922</c:v>
                </c:pt>
                <c:pt idx="356">
                  <c:v>0.18978800000000001</c:v>
                </c:pt>
                <c:pt idx="357">
                  <c:v>0.190356</c:v>
                </c:pt>
                <c:pt idx="358">
                  <c:v>0.190912</c:v>
                </c:pt>
                <c:pt idx="359">
                  <c:v>0.191464</c:v>
                </c:pt>
                <c:pt idx="360">
                  <c:v>0.19202</c:v>
                </c:pt>
                <c:pt idx="361">
                  <c:v>0.192576</c:v>
                </c:pt>
                <c:pt idx="362">
                  <c:v>0.193136</c:v>
                </c:pt>
                <c:pt idx="363">
                  <c:v>0.19370000000000001</c:v>
                </c:pt>
                <c:pt idx="364">
                  <c:v>0.19425200000000001</c:v>
                </c:pt>
                <c:pt idx="365">
                  <c:v>0.19481200000000001</c:v>
                </c:pt>
                <c:pt idx="366">
                  <c:v>0.19536400000000001</c:v>
                </c:pt>
                <c:pt idx="367">
                  <c:v>0.195932</c:v>
                </c:pt>
                <c:pt idx="368">
                  <c:v>0.196496</c:v>
                </c:pt>
                <c:pt idx="369">
                  <c:v>0.19706399999999999</c:v>
                </c:pt>
                <c:pt idx="370">
                  <c:v>0.19761999999999999</c:v>
                </c:pt>
                <c:pt idx="371">
                  <c:v>0.19818</c:v>
                </c:pt>
                <c:pt idx="372">
                  <c:v>0.198736</c:v>
                </c:pt>
                <c:pt idx="373">
                  <c:v>0.199296</c:v>
                </c:pt>
                <c:pt idx="374">
                  <c:v>0.19986400000000001</c:v>
                </c:pt>
                <c:pt idx="375">
                  <c:v>0.20042399999999999</c:v>
                </c:pt>
                <c:pt idx="376">
                  <c:v>0.200984</c:v>
                </c:pt>
                <c:pt idx="377">
                  <c:v>0.20154</c:v>
                </c:pt>
                <c:pt idx="378">
                  <c:v>0.20205600000000001</c:v>
                </c:pt>
                <c:pt idx="379">
                  <c:v>0.20255600000000001</c:v>
                </c:pt>
                <c:pt idx="380">
                  <c:v>0.20311999999999999</c:v>
                </c:pt>
                <c:pt idx="381">
                  <c:v>0.20367199999999999</c:v>
                </c:pt>
                <c:pt idx="382">
                  <c:v>0.204176</c:v>
                </c:pt>
                <c:pt idx="383">
                  <c:v>0.20468</c:v>
                </c:pt>
                <c:pt idx="384">
                  <c:v>0.205232</c:v>
                </c:pt>
                <c:pt idx="385">
                  <c:v>0.205732</c:v>
                </c:pt>
                <c:pt idx="386">
                  <c:v>0.20624000000000001</c:v>
                </c:pt>
                <c:pt idx="387">
                  <c:v>0.20674400000000001</c:v>
                </c:pt>
                <c:pt idx="388">
                  <c:v>0.20724799999999999</c:v>
                </c:pt>
                <c:pt idx="389">
                  <c:v>0.20775199999999999</c:v>
                </c:pt>
                <c:pt idx="390">
                  <c:v>0.208264</c:v>
                </c:pt>
                <c:pt idx="391">
                  <c:v>0.20876800000000001</c:v>
                </c:pt>
                <c:pt idx="392">
                  <c:v>0.209284</c:v>
                </c:pt>
                <c:pt idx="393">
                  <c:v>0.20979600000000001</c:v>
                </c:pt>
                <c:pt idx="394">
                  <c:v>0.21030799999999999</c:v>
                </c:pt>
                <c:pt idx="395">
                  <c:v>0.210812</c:v>
                </c:pt>
                <c:pt idx="396">
                  <c:v>0.21132000000000001</c:v>
                </c:pt>
                <c:pt idx="397">
                  <c:v>0.21182400000000001</c:v>
                </c:pt>
                <c:pt idx="398">
                  <c:v>0.21233199999999999</c:v>
                </c:pt>
                <c:pt idx="399">
                  <c:v>0.212836</c:v>
                </c:pt>
                <c:pt idx="400">
                  <c:v>0.21335200000000001</c:v>
                </c:pt>
                <c:pt idx="401">
                  <c:v>0.21385199999999999</c:v>
                </c:pt>
                <c:pt idx="402">
                  <c:v>0.214368</c:v>
                </c:pt>
                <c:pt idx="403">
                  <c:v>0.21487200000000001</c:v>
                </c:pt>
                <c:pt idx="404">
                  <c:v>0.21538399999999999</c:v>
                </c:pt>
                <c:pt idx="405">
                  <c:v>0.215888</c:v>
                </c:pt>
                <c:pt idx="406">
                  <c:v>0.21640400000000001</c:v>
                </c:pt>
                <c:pt idx="407">
                  <c:v>0.21690799999999999</c:v>
                </c:pt>
                <c:pt idx="408">
                  <c:v>0.21742400000000001</c:v>
                </c:pt>
                <c:pt idx="409">
                  <c:v>0.21792800000000001</c:v>
                </c:pt>
                <c:pt idx="410">
                  <c:v>0.218444</c:v>
                </c:pt>
                <c:pt idx="411">
                  <c:v>0.218944</c:v>
                </c:pt>
                <c:pt idx="412">
                  <c:v>0.21945600000000001</c:v>
                </c:pt>
                <c:pt idx="413">
                  <c:v>0.21996399999999999</c:v>
                </c:pt>
                <c:pt idx="414">
                  <c:v>0.22049199999999999</c:v>
                </c:pt>
                <c:pt idx="415">
                  <c:v>0.221</c:v>
                </c:pt>
                <c:pt idx="416">
                  <c:v>0.22154799999999999</c:v>
                </c:pt>
                <c:pt idx="417">
                  <c:v>0.22209999999999999</c:v>
                </c:pt>
                <c:pt idx="418">
                  <c:v>0.22264800000000001</c:v>
                </c:pt>
                <c:pt idx="419">
                  <c:v>0.22320799999999999</c:v>
                </c:pt>
                <c:pt idx="420">
                  <c:v>0.22375600000000001</c:v>
                </c:pt>
                <c:pt idx="421">
                  <c:v>0.22431999999999999</c:v>
                </c:pt>
                <c:pt idx="422">
                  <c:v>0.22487599999999999</c:v>
                </c:pt>
                <c:pt idx="423">
                  <c:v>0.225436</c:v>
                </c:pt>
                <c:pt idx="424">
                  <c:v>0.225996</c:v>
                </c:pt>
                <c:pt idx="425">
                  <c:v>0.22656399999999999</c:v>
                </c:pt>
                <c:pt idx="426">
                  <c:v>0.22712399999999999</c:v>
                </c:pt>
                <c:pt idx="427">
                  <c:v>0.227688</c:v>
                </c:pt>
                <c:pt idx="428">
                  <c:v>0.22825200000000001</c:v>
                </c:pt>
                <c:pt idx="429">
                  <c:v>0.22880400000000001</c:v>
                </c:pt>
                <c:pt idx="430">
                  <c:v>0.229356</c:v>
                </c:pt>
                <c:pt idx="431">
                  <c:v>0.22992000000000001</c:v>
                </c:pt>
                <c:pt idx="432">
                  <c:v>0.230488</c:v>
                </c:pt>
                <c:pt idx="433">
                  <c:v>0.231044</c:v>
                </c:pt>
                <c:pt idx="434">
                  <c:v>0.231604</c:v>
                </c:pt>
                <c:pt idx="435">
                  <c:v>0.232156</c:v>
                </c:pt>
                <c:pt idx="436">
                  <c:v>0.23271600000000001</c:v>
                </c:pt>
                <c:pt idx="437">
                  <c:v>0.23327200000000001</c:v>
                </c:pt>
                <c:pt idx="438">
                  <c:v>0.23382800000000001</c:v>
                </c:pt>
              </c:numCache>
            </c:numRef>
          </c:xVal>
          <c:yVal>
            <c:numRef>
              <c:f>'RLC串0.1u,1000m (n)'!$F$2:$F$440</c:f>
              <c:numCache>
                <c:formatCode>0.00</c:formatCode>
                <c:ptCount val="43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0.72799999999999998</c:v>
                </c:pt>
                <c:pt idx="43">
                  <c:v>1.022</c:v>
                </c:pt>
                <c:pt idx="44">
                  <c:v>0.70899999999999996</c:v>
                </c:pt>
                <c:pt idx="45">
                  <c:v>0.69899999999999995</c:v>
                </c:pt>
                <c:pt idx="46">
                  <c:v>0.80200000000000005</c:v>
                </c:pt>
                <c:pt idx="47">
                  <c:v>0.77200000000000002</c:v>
                </c:pt>
                <c:pt idx="48">
                  <c:v>0.753</c:v>
                </c:pt>
                <c:pt idx="49">
                  <c:v>0.76700000000000002</c:v>
                </c:pt>
                <c:pt idx="50">
                  <c:v>0.76700000000000002</c:v>
                </c:pt>
                <c:pt idx="51">
                  <c:v>0.76200000000000001</c:v>
                </c:pt>
                <c:pt idx="52">
                  <c:v>0.76200000000000001</c:v>
                </c:pt>
                <c:pt idx="53">
                  <c:v>0.76700000000000002</c:v>
                </c:pt>
                <c:pt idx="54">
                  <c:v>0.76700000000000002</c:v>
                </c:pt>
                <c:pt idx="55">
                  <c:v>0.76700000000000002</c:v>
                </c:pt>
                <c:pt idx="56">
                  <c:v>0.76700000000000002</c:v>
                </c:pt>
                <c:pt idx="57">
                  <c:v>0.76200000000000001</c:v>
                </c:pt>
                <c:pt idx="58">
                  <c:v>0.76700000000000002</c:v>
                </c:pt>
                <c:pt idx="59">
                  <c:v>0.76700000000000002</c:v>
                </c:pt>
                <c:pt idx="60">
                  <c:v>0.76700000000000002</c:v>
                </c:pt>
                <c:pt idx="61">
                  <c:v>0.76200000000000001</c:v>
                </c:pt>
                <c:pt idx="62">
                  <c:v>0.76200000000000001</c:v>
                </c:pt>
                <c:pt idx="63">
                  <c:v>0.76200000000000001</c:v>
                </c:pt>
                <c:pt idx="64">
                  <c:v>0.76200000000000001</c:v>
                </c:pt>
                <c:pt idx="65">
                  <c:v>0.76200000000000001</c:v>
                </c:pt>
                <c:pt idx="66">
                  <c:v>0.76200000000000001</c:v>
                </c:pt>
                <c:pt idx="67">
                  <c:v>0.76200000000000001</c:v>
                </c:pt>
                <c:pt idx="68">
                  <c:v>0.76200000000000001</c:v>
                </c:pt>
                <c:pt idx="69">
                  <c:v>0.76200000000000001</c:v>
                </c:pt>
                <c:pt idx="70">
                  <c:v>0.76200000000000001</c:v>
                </c:pt>
                <c:pt idx="71">
                  <c:v>0.76200000000000001</c:v>
                </c:pt>
                <c:pt idx="72">
                  <c:v>0.76200000000000001</c:v>
                </c:pt>
                <c:pt idx="73">
                  <c:v>0.76200000000000001</c:v>
                </c:pt>
                <c:pt idx="74">
                  <c:v>0.76200000000000001</c:v>
                </c:pt>
                <c:pt idx="75">
                  <c:v>0.76200000000000001</c:v>
                </c:pt>
                <c:pt idx="76">
                  <c:v>0.76200000000000001</c:v>
                </c:pt>
                <c:pt idx="77">
                  <c:v>0.76200000000000001</c:v>
                </c:pt>
                <c:pt idx="78">
                  <c:v>0.76200000000000001</c:v>
                </c:pt>
                <c:pt idx="79">
                  <c:v>0</c:v>
                </c:pt>
                <c:pt idx="80">
                  <c:v>0</c:v>
                </c:pt>
                <c:pt idx="81">
                  <c:v>2.4E-2</c:v>
                </c:pt>
                <c:pt idx="82">
                  <c:v>6.4000000000000001E-2</c:v>
                </c:pt>
                <c:pt idx="83">
                  <c:v>0</c:v>
                </c:pt>
                <c:pt idx="84">
                  <c:v>0</c:v>
                </c:pt>
                <c:pt idx="85">
                  <c:v>5.0000000000000001E-3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0.71799999999999997</c:v>
                </c:pt>
                <c:pt idx="118">
                  <c:v>1.0309999999999999</c:v>
                </c:pt>
                <c:pt idx="119">
                  <c:v>0.70899999999999996</c:v>
                </c:pt>
                <c:pt idx="120">
                  <c:v>0.69899999999999995</c:v>
                </c:pt>
                <c:pt idx="121">
                  <c:v>0.80200000000000005</c:v>
                </c:pt>
                <c:pt idx="122">
                  <c:v>0.77700000000000002</c:v>
                </c:pt>
                <c:pt idx="123">
                  <c:v>0.753</c:v>
                </c:pt>
                <c:pt idx="124">
                  <c:v>0.76700000000000002</c:v>
                </c:pt>
                <c:pt idx="125">
                  <c:v>0.76700000000000002</c:v>
                </c:pt>
                <c:pt idx="126">
                  <c:v>0.76200000000000001</c:v>
                </c:pt>
                <c:pt idx="127">
                  <c:v>0.76200000000000001</c:v>
                </c:pt>
                <c:pt idx="128">
                  <c:v>0.76200000000000001</c:v>
                </c:pt>
                <c:pt idx="129">
                  <c:v>0.76200000000000001</c:v>
                </c:pt>
                <c:pt idx="130">
                  <c:v>0.76200000000000001</c:v>
                </c:pt>
                <c:pt idx="131">
                  <c:v>0.76200000000000001</c:v>
                </c:pt>
                <c:pt idx="132">
                  <c:v>0.76200000000000001</c:v>
                </c:pt>
                <c:pt idx="133">
                  <c:v>0.76200000000000001</c:v>
                </c:pt>
                <c:pt idx="134">
                  <c:v>0.76200000000000001</c:v>
                </c:pt>
                <c:pt idx="135">
                  <c:v>0.76200000000000001</c:v>
                </c:pt>
                <c:pt idx="136">
                  <c:v>0.76200000000000001</c:v>
                </c:pt>
                <c:pt idx="137">
                  <c:v>0.76200000000000001</c:v>
                </c:pt>
                <c:pt idx="138">
                  <c:v>0.76200000000000001</c:v>
                </c:pt>
                <c:pt idx="139">
                  <c:v>0.76200000000000001</c:v>
                </c:pt>
                <c:pt idx="140">
                  <c:v>0.76200000000000001</c:v>
                </c:pt>
                <c:pt idx="141">
                  <c:v>0.76200000000000001</c:v>
                </c:pt>
                <c:pt idx="142">
                  <c:v>0.76700000000000002</c:v>
                </c:pt>
                <c:pt idx="143">
                  <c:v>0.76200000000000001</c:v>
                </c:pt>
                <c:pt idx="144">
                  <c:v>0.76700000000000002</c:v>
                </c:pt>
                <c:pt idx="145">
                  <c:v>0.76700000000000002</c:v>
                </c:pt>
                <c:pt idx="146">
                  <c:v>0.76700000000000002</c:v>
                </c:pt>
                <c:pt idx="147">
                  <c:v>0.76700000000000002</c:v>
                </c:pt>
                <c:pt idx="148">
                  <c:v>0.76200000000000001</c:v>
                </c:pt>
                <c:pt idx="149">
                  <c:v>0.76700000000000002</c:v>
                </c:pt>
                <c:pt idx="150">
                  <c:v>0.76700000000000002</c:v>
                </c:pt>
                <c:pt idx="151">
                  <c:v>0.76200000000000001</c:v>
                </c:pt>
                <c:pt idx="152">
                  <c:v>0.76200000000000001</c:v>
                </c:pt>
                <c:pt idx="153">
                  <c:v>0.75800000000000001</c:v>
                </c:pt>
                <c:pt idx="154">
                  <c:v>0</c:v>
                </c:pt>
                <c:pt idx="155" formatCode="General">
                  <c:v>0</c:v>
                </c:pt>
                <c:pt idx="156" formatCode="General">
                  <c:v>2.4E-2</c:v>
                </c:pt>
                <c:pt idx="157" formatCode="General">
                  <c:v>6.4000000000000001E-2</c:v>
                </c:pt>
                <c:pt idx="158" formatCode="General">
                  <c:v>0</c:v>
                </c:pt>
                <c:pt idx="159" formatCode="General">
                  <c:v>0</c:v>
                </c:pt>
                <c:pt idx="160" formatCode="General">
                  <c:v>5.0000000000000001E-3</c:v>
                </c:pt>
                <c:pt idx="161" formatCode="General">
                  <c:v>0</c:v>
                </c:pt>
                <c:pt idx="162" formatCode="General">
                  <c:v>0</c:v>
                </c:pt>
                <c:pt idx="163" formatCode="General">
                  <c:v>0</c:v>
                </c:pt>
                <c:pt idx="164" formatCode="General">
                  <c:v>0</c:v>
                </c:pt>
                <c:pt idx="165" formatCode="General">
                  <c:v>0</c:v>
                </c:pt>
                <c:pt idx="166" formatCode="General">
                  <c:v>0</c:v>
                </c:pt>
                <c:pt idx="167" formatCode="General">
                  <c:v>0</c:v>
                </c:pt>
                <c:pt idx="168" formatCode="General">
                  <c:v>0</c:v>
                </c:pt>
                <c:pt idx="169" formatCode="General">
                  <c:v>0</c:v>
                </c:pt>
                <c:pt idx="170" formatCode="General">
                  <c:v>0</c:v>
                </c:pt>
                <c:pt idx="171" formatCode="General">
                  <c:v>0</c:v>
                </c:pt>
                <c:pt idx="172" formatCode="General">
                  <c:v>0</c:v>
                </c:pt>
                <c:pt idx="173" formatCode="General">
                  <c:v>0</c:v>
                </c:pt>
                <c:pt idx="174" formatCode="General">
                  <c:v>0</c:v>
                </c:pt>
                <c:pt idx="175" formatCode="General">
                  <c:v>0</c:v>
                </c:pt>
                <c:pt idx="176" formatCode="General">
                  <c:v>0</c:v>
                </c:pt>
                <c:pt idx="177" formatCode="General">
                  <c:v>0</c:v>
                </c:pt>
                <c:pt idx="178" formatCode="General">
                  <c:v>0</c:v>
                </c:pt>
                <c:pt idx="179" formatCode="General">
                  <c:v>0</c:v>
                </c:pt>
                <c:pt idx="180" formatCode="General">
                  <c:v>0</c:v>
                </c:pt>
                <c:pt idx="181" formatCode="General">
                  <c:v>0</c:v>
                </c:pt>
                <c:pt idx="182" formatCode="General">
                  <c:v>0</c:v>
                </c:pt>
                <c:pt idx="183" formatCode="General">
                  <c:v>0</c:v>
                </c:pt>
                <c:pt idx="184" formatCode="General">
                  <c:v>0</c:v>
                </c:pt>
                <c:pt idx="185" formatCode="General">
                  <c:v>0</c:v>
                </c:pt>
                <c:pt idx="186" formatCode="General">
                  <c:v>0</c:v>
                </c:pt>
                <c:pt idx="187" formatCode="General">
                  <c:v>0</c:v>
                </c:pt>
                <c:pt idx="188" formatCode="General">
                  <c:v>0</c:v>
                </c:pt>
                <c:pt idx="189" formatCode="General">
                  <c:v>0</c:v>
                </c:pt>
                <c:pt idx="190" formatCode="General">
                  <c:v>0</c:v>
                </c:pt>
                <c:pt idx="191" formatCode="General">
                  <c:v>0.72299999999999998</c:v>
                </c:pt>
                <c:pt idx="192" formatCode="General">
                  <c:v>1.022</c:v>
                </c:pt>
                <c:pt idx="193" formatCode="General">
                  <c:v>0.70399999999999996</c:v>
                </c:pt>
                <c:pt idx="194" formatCode="General">
                  <c:v>0.69899999999999995</c:v>
                </c:pt>
                <c:pt idx="195" formatCode="General">
                  <c:v>0.80200000000000005</c:v>
                </c:pt>
                <c:pt idx="196" formatCode="General">
                  <c:v>0.77200000000000002</c:v>
                </c:pt>
                <c:pt idx="197" formatCode="General">
                  <c:v>0.748</c:v>
                </c:pt>
                <c:pt idx="198" formatCode="General">
                  <c:v>0.76200000000000001</c:v>
                </c:pt>
                <c:pt idx="199" formatCode="General">
                  <c:v>0.76700000000000002</c:v>
                </c:pt>
                <c:pt idx="200" formatCode="General">
                  <c:v>0.76200000000000001</c:v>
                </c:pt>
                <c:pt idx="201" formatCode="General">
                  <c:v>0.76200000000000001</c:v>
                </c:pt>
                <c:pt idx="202" formatCode="General">
                  <c:v>0.76200000000000001</c:v>
                </c:pt>
                <c:pt idx="203" formatCode="General">
                  <c:v>0.76200000000000001</c:v>
                </c:pt>
                <c:pt idx="204" formatCode="General">
                  <c:v>0.76700000000000002</c:v>
                </c:pt>
                <c:pt idx="205" formatCode="General">
                  <c:v>0.76700000000000002</c:v>
                </c:pt>
                <c:pt idx="206" formatCode="General">
                  <c:v>0.76700000000000002</c:v>
                </c:pt>
                <c:pt idx="207" formatCode="General">
                  <c:v>0.76700000000000002</c:v>
                </c:pt>
                <c:pt idx="208" formatCode="General">
                  <c:v>0.76700000000000002</c:v>
                </c:pt>
                <c:pt idx="209" formatCode="General">
                  <c:v>0.76700000000000002</c:v>
                </c:pt>
                <c:pt idx="210" formatCode="General">
                  <c:v>0.76700000000000002</c:v>
                </c:pt>
                <c:pt idx="211" formatCode="General">
                  <c:v>0.76700000000000002</c:v>
                </c:pt>
                <c:pt idx="212" formatCode="General">
                  <c:v>0.76700000000000002</c:v>
                </c:pt>
                <c:pt idx="213" formatCode="General">
                  <c:v>0.76700000000000002</c:v>
                </c:pt>
                <c:pt idx="214" formatCode="General">
                  <c:v>0.76200000000000001</c:v>
                </c:pt>
                <c:pt idx="215" formatCode="General">
                  <c:v>0.76200000000000001</c:v>
                </c:pt>
                <c:pt idx="216" formatCode="General">
                  <c:v>0.76200000000000001</c:v>
                </c:pt>
                <c:pt idx="217" formatCode="General">
                  <c:v>0.76200000000000001</c:v>
                </c:pt>
                <c:pt idx="218" formatCode="General">
                  <c:v>0.76200000000000001</c:v>
                </c:pt>
                <c:pt idx="219" formatCode="General">
                  <c:v>0.76200000000000001</c:v>
                </c:pt>
                <c:pt idx="220" formatCode="General">
                  <c:v>0.76200000000000001</c:v>
                </c:pt>
                <c:pt idx="221" formatCode="General">
                  <c:v>0.76200000000000001</c:v>
                </c:pt>
                <c:pt idx="222" formatCode="General">
                  <c:v>0.76200000000000001</c:v>
                </c:pt>
                <c:pt idx="223" formatCode="General">
                  <c:v>0.76200000000000001</c:v>
                </c:pt>
                <c:pt idx="224" formatCode="General">
                  <c:v>0.76200000000000001</c:v>
                </c:pt>
                <c:pt idx="225" formatCode="General">
                  <c:v>0.76200000000000001</c:v>
                </c:pt>
                <c:pt idx="226" formatCode="General">
                  <c:v>0.76200000000000001</c:v>
                </c:pt>
                <c:pt idx="227" formatCode="General">
                  <c:v>0.75800000000000001</c:v>
                </c:pt>
                <c:pt idx="228" formatCode="General">
                  <c:v>0</c:v>
                </c:pt>
                <c:pt idx="229" formatCode="General">
                  <c:v>0</c:v>
                </c:pt>
                <c:pt idx="230" formatCode="General">
                  <c:v>2.9000000000000001E-2</c:v>
                </c:pt>
                <c:pt idx="231" formatCode="General">
                  <c:v>5.8999999999999997E-2</c:v>
                </c:pt>
                <c:pt idx="232" formatCode="General">
                  <c:v>0</c:v>
                </c:pt>
                <c:pt idx="233" formatCode="General">
                  <c:v>0</c:v>
                </c:pt>
                <c:pt idx="234" formatCode="General">
                  <c:v>5.0000000000000001E-3</c:v>
                </c:pt>
                <c:pt idx="235" formatCode="General">
                  <c:v>0</c:v>
                </c:pt>
                <c:pt idx="236" formatCode="General">
                  <c:v>0</c:v>
                </c:pt>
                <c:pt idx="237" formatCode="General">
                  <c:v>0</c:v>
                </c:pt>
                <c:pt idx="238" formatCode="General">
                  <c:v>0</c:v>
                </c:pt>
                <c:pt idx="239" formatCode="General">
                  <c:v>0</c:v>
                </c:pt>
                <c:pt idx="240" formatCode="General">
                  <c:v>0</c:v>
                </c:pt>
                <c:pt idx="241" formatCode="General">
                  <c:v>0</c:v>
                </c:pt>
                <c:pt idx="242" formatCode="General">
                  <c:v>0</c:v>
                </c:pt>
                <c:pt idx="243" formatCode="General">
                  <c:v>0</c:v>
                </c:pt>
                <c:pt idx="244" formatCode="General">
                  <c:v>0</c:v>
                </c:pt>
                <c:pt idx="245" formatCode="General">
                  <c:v>0</c:v>
                </c:pt>
                <c:pt idx="246" formatCode="General">
                  <c:v>0</c:v>
                </c:pt>
                <c:pt idx="247" formatCode="General">
                  <c:v>0</c:v>
                </c:pt>
                <c:pt idx="248" formatCode="General">
                  <c:v>0</c:v>
                </c:pt>
                <c:pt idx="249" formatCode="General">
                  <c:v>0</c:v>
                </c:pt>
                <c:pt idx="250" formatCode="General">
                  <c:v>0</c:v>
                </c:pt>
                <c:pt idx="251" formatCode="General">
                  <c:v>0</c:v>
                </c:pt>
                <c:pt idx="252" formatCode="General">
                  <c:v>0</c:v>
                </c:pt>
                <c:pt idx="253" formatCode="General">
                  <c:v>0</c:v>
                </c:pt>
                <c:pt idx="254" formatCode="General">
                  <c:v>0</c:v>
                </c:pt>
                <c:pt idx="255" formatCode="General">
                  <c:v>0</c:v>
                </c:pt>
                <c:pt idx="256" formatCode="General">
                  <c:v>0</c:v>
                </c:pt>
                <c:pt idx="257" formatCode="General">
                  <c:v>0</c:v>
                </c:pt>
                <c:pt idx="258" formatCode="General">
                  <c:v>0</c:v>
                </c:pt>
                <c:pt idx="259" formatCode="General">
                  <c:v>0</c:v>
                </c:pt>
                <c:pt idx="260" formatCode="General">
                  <c:v>0</c:v>
                </c:pt>
                <c:pt idx="261" formatCode="General">
                  <c:v>0</c:v>
                </c:pt>
                <c:pt idx="262" formatCode="General">
                  <c:v>0</c:v>
                </c:pt>
                <c:pt idx="263" formatCode="General">
                  <c:v>0</c:v>
                </c:pt>
                <c:pt idx="264" formatCode="General">
                  <c:v>0</c:v>
                </c:pt>
                <c:pt idx="265" formatCode="General">
                  <c:v>0</c:v>
                </c:pt>
                <c:pt idx="266" formatCode="General">
                  <c:v>0.72799999999999998</c:v>
                </c:pt>
                <c:pt idx="267" formatCode="General">
                  <c:v>1.022</c:v>
                </c:pt>
                <c:pt idx="268" formatCode="General">
                  <c:v>0.70399999999999996</c:v>
                </c:pt>
                <c:pt idx="269" formatCode="General">
                  <c:v>0.70399999999999996</c:v>
                </c:pt>
                <c:pt idx="270" formatCode="General">
                  <c:v>0.80200000000000005</c:v>
                </c:pt>
                <c:pt idx="271" formatCode="General">
                  <c:v>0.77700000000000002</c:v>
                </c:pt>
                <c:pt idx="272" formatCode="General">
                  <c:v>0.753</c:v>
                </c:pt>
                <c:pt idx="273" formatCode="General">
                  <c:v>0.76700000000000002</c:v>
                </c:pt>
                <c:pt idx="274" formatCode="General">
                  <c:v>0.77200000000000002</c:v>
                </c:pt>
                <c:pt idx="275" formatCode="General">
                  <c:v>0.76200000000000001</c:v>
                </c:pt>
                <c:pt idx="276" formatCode="General">
                  <c:v>0.76200000000000001</c:v>
                </c:pt>
                <c:pt idx="277" formatCode="General">
                  <c:v>0.76700000000000002</c:v>
                </c:pt>
                <c:pt idx="278" formatCode="General">
                  <c:v>0.76200000000000001</c:v>
                </c:pt>
                <c:pt idx="279" formatCode="General">
                  <c:v>0.76200000000000001</c:v>
                </c:pt>
                <c:pt idx="280" formatCode="General">
                  <c:v>0.76200000000000001</c:v>
                </c:pt>
                <c:pt idx="281" formatCode="General">
                  <c:v>0.76200000000000001</c:v>
                </c:pt>
                <c:pt idx="282" formatCode="General">
                  <c:v>0.76200000000000001</c:v>
                </c:pt>
                <c:pt idx="283" formatCode="General">
                  <c:v>0.76200000000000001</c:v>
                </c:pt>
                <c:pt idx="284" formatCode="General">
                  <c:v>0.76200000000000001</c:v>
                </c:pt>
                <c:pt idx="285" formatCode="General">
                  <c:v>0.76200000000000001</c:v>
                </c:pt>
                <c:pt idx="286" formatCode="General">
                  <c:v>0.76200000000000001</c:v>
                </c:pt>
                <c:pt idx="287" formatCode="General">
                  <c:v>0.76200000000000001</c:v>
                </c:pt>
                <c:pt idx="288" formatCode="General">
                  <c:v>0.76200000000000001</c:v>
                </c:pt>
                <c:pt idx="289" formatCode="General">
                  <c:v>0.76200000000000001</c:v>
                </c:pt>
                <c:pt idx="290" formatCode="General">
                  <c:v>0.76200000000000001</c:v>
                </c:pt>
                <c:pt idx="291" formatCode="General">
                  <c:v>0.76200000000000001</c:v>
                </c:pt>
                <c:pt idx="292" formatCode="General">
                  <c:v>0.76200000000000001</c:v>
                </c:pt>
                <c:pt idx="293" formatCode="General">
                  <c:v>0.76200000000000001</c:v>
                </c:pt>
                <c:pt idx="294" formatCode="General">
                  <c:v>0.76200000000000001</c:v>
                </c:pt>
                <c:pt idx="295" formatCode="General">
                  <c:v>0.76200000000000001</c:v>
                </c:pt>
                <c:pt idx="296" formatCode="General">
                  <c:v>0.76200000000000001</c:v>
                </c:pt>
                <c:pt idx="297" formatCode="General">
                  <c:v>0.76700000000000002</c:v>
                </c:pt>
                <c:pt idx="298" formatCode="General">
                  <c:v>0.76700000000000002</c:v>
                </c:pt>
                <c:pt idx="299" formatCode="General">
                  <c:v>0.76700000000000002</c:v>
                </c:pt>
                <c:pt idx="300" formatCode="General">
                  <c:v>0.76700000000000002</c:v>
                </c:pt>
                <c:pt idx="301" formatCode="General">
                  <c:v>0.76200000000000001</c:v>
                </c:pt>
                <c:pt idx="302" formatCode="General">
                  <c:v>0.76700000000000002</c:v>
                </c:pt>
                <c:pt idx="303" formatCode="General">
                  <c:v>0</c:v>
                </c:pt>
                <c:pt idx="304" formatCode="General">
                  <c:v>0</c:v>
                </c:pt>
                <c:pt idx="305" formatCode="General">
                  <c:v>2.4E-2</c:v>
                </c:pt>
                <c:pt idx="306" formatCode="General">
                  <c:v>6.4000000000000001E-2</c:v>
                </c:pt>
                <c:pt idx="307" formatCode="General">
                  <c:v>0</c:v>
                </c:pt>
                <c:pt idx="308" formatCode="General">
                  <c:v>0</c:v>
                </c:pt>
                <c:pt idx="309" formatCode="General">
                  <c:v>5.0000000000000001E-3</c:v>
                </c:pt>
                <c:pt idx="310" formatCode="General">
                  <c:v>0</c:v>
                </c:pt>
                <c:pt idx="311" formatCode="General">
                  <c:v>0</c:v>
                </c:pt>
                <c:pt idx="312" formatCode="General">
                  <c:v>0</c:v>
                </c:pt>
                <c:pt idx="313" formatCode="General">
                  <c:v>0</c:v>
                </c:pt>
                <c:pt idx="314" formatCode="General">
                  <c:v>0</c:v>
                </c:pt>
                <c:pt idx="315" formatCode="General">
                  <c:v>0</c:v>
                </c:pt>
                <c:pt idx="316" formatCode="General">
                  <c:v>0</c:v>
                </c:pt>
                <c:pt idx="317" formatCode="General">
                  <c:v>0</c:v>
                </c:pt>
                <c:pt idx="318" formatCode="General">
                  <c:v>0</c:v>
                </c:pt>
                <c:pt idx="319" formatCode="General">
                  <c:v>0</c:v>
                </c:pt>
                <c:pt idx="320" formatCode="General">
                  <c:v>0</c:v>
                </c:pt>
                <c:pt idx="321" formatCode="General">
                  <c:v>0</c:v>
                </c:pt>
                <c:pt idx="322" formatCode="General">
                  <c:v>0</c:v>
                </c:pt>
                <c:pt idx="323" formatCode="General">
                  <c:v>0</c:v>
                </c:pt>
                <c:pt idx="324" formatCode="General">
                  <c:v>0</c:v>
                </c:pt>
                <c:pt idx="325" formatCode="General">
                  <c:v>0</c:v>
                </c:pt>
                <c:pt idx="326" formatCode="General">
                  <c:v>0</c:v>
                </c:pt>
                <c:pt idx="327" formatCode="General">
                  <c:v>0</c:v>
                </c:pt>
                <c:pt idx="328" formatCode="General">
                  <c:v>0</c:v>
                </c:pt>
                <c:pt idx="329" formatCode="General">
                  <c:v>0</c:v>
                </c:pt>
                <c:pt idx="330" formatCode="General">
                  <c:v>0</c:v>
                </c:pt>
                <c:pt idx="331" formatCode="General">
                  <c:v>0</c:v>
                </c:pt>
                <c:pt idx="332" formatCode="General">
                  <c:v>0</c:v>
                </c:pt>
                <c:pt idx="333" formatCode="General">
                  <c:v>0</c:v>
                </c:pt>
                <c:pt idx="334" formatCode="General">
                  <c:v>0</c:v>
                </c:pt>
                <c:pt idx="335" formatCode="General">
                  <c:v>0</c:v>
                </c:pt>
                <c:pt idx="336" formatCode="General">
                  <c:v>0</c:v>
                </c:pt>
                <c:pt idx="337" formatCode="General">
                  <c:v>0</c:v>
                </c:pt>
                <c:pt idx="338" formatCode="General">
                  <c:v>0</c:v>
                </c:pt>
                <c:pt idx="339" formatCode="General">
                  <c:v>0</c:v>
                </c:pt>
                <c:pt idx="340" formatCode="General">
                  <c:v>0.72799999999999998</c:v>
                </c:pt>
                <c:pt idx="341" formatCode="General">
                  <c:v>1.022</c:v>
                </c:pt>
                <c:pt idx="342" formatCode="General">
                  <c:v>0.70399999999999996</c:v>
                </c:pt>
                <c:pt idx="343" formatCode="General">
                  <c:v>0.70399999999999996</c:v>
                </c:pt>
                <c:pt idx="344" formatCode="General">
                  <c:v>0.80200000000000005</c:v>
                </c:pt>
                <c:pt idx="345" formatCode="General">
                  <c:v>0.77200000000000002</c:v>
                </c:pt>
                <c:pt idx="346" formatCode="General">
                  <c:v>0.748</c:v>
                </c:pt>
                <c:pt idx="347" formatCode="General">
                  <c:v>0.76700000000000002</c:v>
                </c:pt>
                <c:pt idx="348" formatCode="General">
                  <c:v>0.76700000000000002</c:v>
                </c:pt>
                <c:pt idx="349" formatCode="General">
                  <c:v>0.76200000000000001</c:v>
                </c:pt>
                <c:pt idx="350" formatCode="General">
                  <c:v>0.76200000000000001</c:v>
                </c:pt>
                <c:pt idx="351" formatCode="General">
                  <c:v>0.76200000000000001</c:v>
                </c:pt>
                <c:pt idx="352" formatCode="General">
                  <c:v>0.76200000000000001</c:v>
                </c:pt>
                <c:pt idx="353" formatCode="General">
                  <c:v>0.76200000000000001</c:v>
                </c:pt>
                <c:pt idx="354" formatCode="General">
                  <c:v>0.76200000000000001</c:v>
                </c:pt>
                <c:pt idx="355" formatCode="General">
                  <c:v>0.76200000000000001</c:v>
                </c:pt>
                <c:pt idx="356" formatCode="General">
                  <c:v>0.76200000000000001</c:v>
                </c:pt>
                <c:pt idx="357" formatCode="General">
                  <c:v>0.76200000000000001</c:v>
                </c:pt>
                <c:pt idx="358" formatCode="General">
                  <c:v>0.76200000000000001</c:v>
                </c:pt>
                <c:pt idx="359" formatCode="General">
                  <c:v>0.76200000000000001</c:v>
                </c:pt>
                <c:pt idx="360" formatCode="General">
                  <c:v>0.76200000000000001</c:v>
                </c:pt>
                <c:pt idx="361" formatCode="General">
                  <c:v>0.76700000000000002</c:v>
                </c:pt>
                <c:pt idx="362" formatCode="General">
                  <c:v>0.76700000000000002</c:v>
                </c:pt>
                <c:pt idx="363" formatCode="General">
                  <c:v>0.76700000000000002</c:v>
                </c:pt>
                <c:pt idx="364" formatCode="General">
                  <c:v>0.76700000000000002</c:v>
                </c:pt>
                <c:pt idx="365" formatCode="General">
                  <c:v>0.76700000000000002</c:v>
                </c:pt>
                <c:pt idx="366" formatCode="General">
                  <c:v>0.76700000000000002</c:v>
                </c:pt>
                <c:pt idx="367" formatCode="General">
                  <c:v>0.76700000000000002</c:v>
                </c:pt>
                <c:pt idx="368" formatCode="General">
                  <c:v>0.76700000000000002</c:v>
                </c:pt>
                <c:pt idx="369" formatCode="General">
                  <c:v>0.76200000000000001</c:v>
                </c:pt>
                <c:pt idx="370" formatCode="General">
                  <c:v>0.76200000000000001</c:v>
                </c:pt>
                <c:pt idx="371" formatCode="General">
                  <c:v>0.76200000000000001</c:v>
                </c:pt>
                <c:pt idx="372" formatCode="General">
                  <c:v>0.76200000000000001</c:v>
                </c:pt>
                <c:pt idx="373" formatCode="General">
                  <c:v>0.76200000000000001</c:v>
                </c:pt>
                <c:pt idx="374" formatCode="General">
                  <c:v>0.76200000000000001</c:v>
                </c:pt>
                <c:pt idx="375" formatCode="General">
                  <c:v>0.76200000000000001</c:v>
                </c:pt>
                <c:pt idx="376" formatCode="General">
                  <c:v>0.75800000000000001</c:v>
                </c:pt>
                <c:pt idx="377" formatCode="General">
                  <c:v>0</c:v>
                </c:pt>
                <c:pt idx="378" formatCode="General">
                  <c:v>0</c:v>
                </c:pt>
                <c:pt idx="379" formatCode="General">
                  <c:v>2.9000000000000001E-2</c:v>
                </c:pt>
                <c:pt idx="380" formatCode="General">
                  <c:v>5.8999999999999997E-2</c:v>
                </c:pt>
                <c:pt idx="381" formatCode="General">
                  <c:v>0</c:v>
                </c:pt>
                <c:pt idx="382" formatCode="General">
                  <c:v>0</c:v>
                </c:pt>
                <c:pt idx="383" formatCode="General">
                  <c:v>5.0000000000000001E-3</c:v>
                </c:pt>
                <c:pt idx="384" formatCode="General">
                  <c:v>0</c:v>
                </c:pt>
                <c:pt idx="385" formatCode="General">
                  <c:v>0</c:v>
                </c:pt>
                <c:pt idx="386" formatCode="General">
                  <c:v>0</c:v>
                </c:pt>
                <c:pt idx="387" formatCode="General">
                  <c:v>0</c:v>
                </c:pt>
                <c:pt idx="388" formatCode="General">
                  <c:v>0</c:v>
                </c:pt>
                <c:pt idx="389" formatCode="General">
                  <c:v>0</c:v>
                </c:pt>
                <c:pt idx="390" formatCode="General">
                  <c:v>0</c:v>
                </c:pt>
                <c:pt idx="391" formatCode="General">
                  <c:v>0</c:v>
                </c:pt>
                <c:pt idx="392" formatCode="General">
                  <c:v>0</c:v>
                </c:pt>
                <c:pt idx="393" formatCode="General">
                  <c:v>0</c:v>
                </c:pt>
                <c:pt idx="394" formatCode="General">
                  <c:v>0</c:v>
                </c:pt>
                <c:pt idx="395" formatCode="General">
                  <c:v>0</c:v>
                </c:pt>
                <c:pt idx="396" formatCode="General">
                  <c:v>0</c:v>
                </c:pt>
                <c:pt idx="397" formatCode="General">
                  <c:v>0</c:v>
                </c:pt>
                <c:pt idx="398" formatCode="General">
                  <c:v>0</c:v>
                </c:pt>
                <c:pt idx="399" formatCode="General">
                  <c:v>0</c:v>
                </c:pt>
                <c:pt idx="400" formatCode="General">
                  <c:v>0</c:v>
                </c:pt>
                <c:pt idx="401" formatCode="General">
                  <c:v>0</c:v>
                </c:pt>
                <c:pt idx="402" formatCode="General">
                  <c:v>0</c:v>
                </c:pt>
                <c:pt idx="403" formatCode="General">
                  <c:v>0</c:v>
                </c:pt>
                <c:pt idx="404" formatCode="General">
                  <c:v>0</c:v>
                </c:pt>
                <c:pt idx="405" formatCode="General">
                  <c:v>0</c:v>
                </c:pt>
                <c:pt idx="406" formatCode="General">
                  <c:v>0</c:v>
                </c:pt>
                <c:pt idx="407" formatCode="General">
                  <c:v>0</c:v>
                </c:pt>
                <c:pt idx="408" formatCode="General">
                  <c:v>0</c:v>
                </c:pt>
                <c:pt idx="409" formatCode="General">
                  <c:v>0</c:v>
                </c:pt>
                <c:pt idx="410" formatCode="General">
                  <c:v>0</c:v>
                </c:pt>
                <c:pt idx="411" formatCode="General">
                  <c:v>0</c:v>
                </c:pt>
                <c:pt idx="412" formatCode="General">
                  <c:v>0</c:v>
                </c:pt>
                <c:pt idx="413" formatCode="General">
                  <c:v>0</c:v>
                </c:pt>
                <c:pt idx="414" formatCode="General">
                  <c:v>0</c:v>
                </c:pt>
                <c:pt idx="415" formatCode="General">
                  <c:v>0.73299999999999998</c:v>
                </c:pt>
                <c:pt idx="416" formatCode="General">
                  <c:v>1.022</c:v>
                </c:pt>
                <c:pt idx="417" formatCode="General">
                  <c:v>0.70399999999999996</c:v>
                </c:pt>
                <c:pt idx="418" formatCode="General">
                  <c:v>0.69899999999999995</c:v>
                </c:pt>
                <c:pt idx="419" formatCode="General">
                  <c:v>0.80200000000000005</c:v>
                </c:pt>
                <c:pt idx="420" formatCode="General">
                  <c:v>0.77200000000000002</c:v>
                </c:pt>
                <c:pt idx="421" formatCode="General">
                  <c:v>0.753</c:v>
                </c:pt>
                <c:pt idx="422" formatCode="General">
                  <c:v>0.76700000000000002</c:v>
                </c:pt>
                <c:pt idx="423" formatCode="General">
                  <c:v>0.76700000000000002</c:v>
                </c:pt>
                <c:pt idx="424" formatCode="General">
                  <c:v>0.76200000000000001</c:v>
                </c:pt>
                <c:pt idx="425" formatCode="General">
                  <c:v>0.76700000000000002</c:v>
                </c:pt>
                <c:pt idx="426" formatCode="General">
                  <c:v>0.76700000000000002</c:v>
                </c:pt>
                <c:pt idx="427" formatCode="General">
                  <c:v>0.76700000000000002</c:v>
                </c:pt>
                <c:pt idx="428" formatCode="General">
                  <c:v>0.76700000000000002</c:v>
                </c:pt>
                <c:pt idx="429" formatCode="General">
                  <c:v>0.76700000000000002</c:v>
                </c:pt>
                <c:pt idx="430" formatCode="General">
                  <c:v>0.76700000000000002</c:v>
                </c:pt>
                <c:pt idx="431" formatCode="General">
                  <c:v>0.76700000000000002</c:v>
                </c:pt>
                <c:pt idx="432" formatCode="General">
                  <c:v>0.76700000000000002</c:v>
                </c:pt>
                <c:pt idx="433" formatCode="General">
                  <c:v>0.76700000000000002</c:v>
                </c:pt>
                <c:pt idx="434" formatCode="General">
                  <c:v>0.76200000000000001</c:v>
                </c:pt>
                <c:pt idx="435" formatCode="General">
                  <c:v>0.76200000000000001</c:v>
                </c:pt>
                <c:pt idx="436" formatCode="General">
                  <c:v>0.76200000000000001</c:v>
                </c:pt>
                <c:pt idx="437" formatCode="General">
                  <c:v>0.76200000000000001</c:v>
                </c:pt>
                <c:pt idx="438" formatCode="General">
                  <c:v>0.76200000000000001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931-45E7-9BA7-3158470E0D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84821104"/>
        <c:axId val="1654988976"/>
        <c:extLst/>
      </c:scatterChart>
      <c:valAx>
        <c:axId val="1484821104"/>
        <c:scaling>
          <c:orientation val="minMax"/>
          <c:max val="0.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rgbClr val="000000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defRPr>
                </a:pPr>
                <a:r>
                  <a:rPr lang="en-US" b="1">
                    <a:solidFill>
                      <a:srgbClr val="000000"/>
                    </a:solidFill>
                  </a:rPr>
                  <a:t>Time (s)</a:t>
                </a:r>
                <a:endParaRPr lang="zh-TW" b="1">
                  <a:solidFill>
                    <a:srgbClr val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0.48893948426982731"/>
              <c:y val="0.9088723917457380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800" b="1" i="0" u="none" strike="noStrike" kern="1200" baseline="0">
                  <a:solidFill>
                    <a:srgbClr val="00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pPr>
              <a:endParaRPr lang="zh-TW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pPr>
            <a:endParaRPr lang="zh-TW"/>
          </a:p>
        </c:txPr>
        <c:crossAx val="1654988976"/>
        <c:crosses val="autoZero"/>
        <c:crossBetween val="midCat"/>
      </c:valAx>
      <c:valAx>
        <c:axId val="165498897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rgbClr val="000000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defRPr>
                </a:pPr>
                <a:r>
                  <a:rPr lang="zh-TW">
                    <a:solidFill>
                      <a:srgbClr val="000000"/>
                    </a:solidFill>
                  </a:rPr>
                  <a:t>電壓  </a:t>
                </a:r>
                <a:r>
                  <a:rPr lang="en-US">
                    <a:solidFill>
                      <a:srgbClr val="000000"/>
                    </a:solidFill>
                  </a:rPr>
                  <a:t>(V)</a:t>
                </a:r>
                <a:endParaRPr lang="zh-TW">
                  <a:solidFill>
                    <a:srgbClr val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1.9015913120887008E-2"/>
              <c:y val="0.3229575712896157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1" i="0" u="none" strike="noStrike" kern="1200" baseline="0">
                  <a:solidFill>
                    <a:srgbClr val="00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pPr>
              <a:endParaRPr lang="zh-TW"/>
            </a:p>
          </c:txPr>
        </c:title>
        <c:numFmt formatCode="#,##0.0_);[Red]\(#,##0.0\)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pPr>
            <a:endParaRPr lang="zh-TW"/>
          </a:p>
        </c:txPr>
        <c:crossAx val="1484821104"/>
        <c:crosses val="autoZero"/>
        <c:crossBetween val="midCat"/>
      </c:valAx>
      <c:spPr>
        <a:noFill/>
        <a:ln w="12700">
          <a:solidFill>
            <a:sysClr val="windowText" lastClr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2800" b="1"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pPr>
      <a:endParaRPr lang="zh-TW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00444444444443"/>
          <c:y val="4.3176894554847307E-2"/>
          <c:w val="0.79290759259259258"/>
          <c:h val="0.7228369249896394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RLC並!$B$1</c:f>
              <c:strCache>
                <c:ptCount val="1"/>
                <c:pt idx="0">
                  <c:v>RLC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RLC並!$D$3:$D$352</c:f>
              <c:numCache>
                <c:formatCode>0.000</c:formatCode>
                <c:ptCount val="350"/>
                <c:pt idx="0">
                  <c:v>0</c:v>
                </c:pt>
                <c:pt idx="1">
                  <c:v>3.5199999999999999E-4</c:v>
                </c:pt>
                <c:pt idx="2">
                  <c:v>7.1199999999999996E-4</c:v>
                </c:pt>
                <c:pt idx="3">
                  <c:v>1.08E-3</c:v>
                </c:pt>
                <c:pt idx="4">
                  <c:v>1.4319999999999999E-3</c:v>
                </c:pt>
                <c:pt idx="5">
                  <c:v>1.792E-3</c:v>
                </c:pt>
                <c:pt idx="6">
                  <c:v>2.16E-3</c:v>
                </c:pt>
                <c:pt idx="7">
                  <c:v>2.5119999999999999E-3</c:v>
                </c:pt>
                <c:pt idx="8">
                  <c:v>2.872E-3</c:v>
                </c:pt>
                <c:pt idx="9">
                  <c:v>3.2399999999999998E-3</c:v>
                </c:pt>
                <c:pt idx="10">
                  <c:v>3.5920000000000001E-3</c:v>
                </c:pt>
                <c:pt idx="11">
                  <c:v>3.9519999999999998E-3</c:v>
                </c:pt>
                <c:pt idx="12">
                  <c:v>4.3200000000000001E-3</c:v>
                </c:pt>
                <c:pt idx="13">
                  <c:v>4.6800000000000001E-3</c:v>
                </c:pt>
                <c:pt idx="14">
                  <c:v>5.0400000000000002E-3</c:v>
                </c:pt>
                <c:pt idx="15">
                  <c:v>5.4000000000000003E-3</c:v>
                </c:pt>
                <c:pt idx="16">
                  <c:v>5.7600000000000004E-3</c:v>
                </c:pt>
                <c:pt idx="17">
                  <c:v>6.1279999999999998E-3</c:v>
                </c:pt>
                <c:pt idx="18">
                  <c:v>6.4799999999999996E-3</c:v>
                </c:pt>
                <c:pt idx="19">
                  <c:v>6.8399999999999997E-3</c:v>
                </c:pt>
                <c:pt idx="20">
                  <c:v>7.208E-3</c:v>
                </c:pt>
                <c:pt idx="21">
                  <c:v>7.5599999999999999E-3</c:v>
                </c:pt>
                <c:pt idx="22">
                  <c:v>7.92E-3</c:v>
                </c:pt>
                <c:pt idx="23">
                  <c:v>8.2880000000000002E-3</c:v>
                </c:pt>
                <c:pt idx="24">
                  <c:v>8.6400000000000001E-3</c:v>
                </c:pt>
                <c:pt idx="25">
                  <c:v>8.9999999999999993E-3</c:v>
                </c:pt>
                <c:pt idx="26">
                  <c:v>9.3679999999999996E-3</c:v>
                </c:pt>
                <c:pt idx="27">
                  <c:v>9.7199999999999995E-3</c:v>
                </c:pt>
                <c:pt idx="28">
                  <c:v>1.008E-2</c:v>
                </c:pt>
                <c:pt idx="29">
                  <c:v>1.0448000000000001E-2</c:v>
                </c:pt>
                <c:pt idx="30">
                  <c:v>1.0800000000000001E-2</c:v>
                </c:pt>
                <c:pt idx="31">
                  <c:v>1.116E-2</c:v>
                </c:pt>
                <c:pt idx="32">
                  <c:v>1.1520000000000001E-2</c:v>
                </c:pt>
                <c:pt idx="33">
                  <c:v>1.188E-2</c:v>
                </c:pt>
                <c:pt idx="34">
                  <c:v>1.2239999999999999E-2</c:v>
                </c:pt>
                <c:pt idx="35">
                  <c:v>1.2607999999999999E-2</c:v>
                </c:pt>
                <c:pt idx="36">
                  <c:v>1.3008E-2</c:v>
                </c:pt>
                <c:pt idx="37">
                  <c:v>1.3416000000000001E-2</c:v>
                </c:pt>
                <c:pt idx="38">
                  <c:v>1.3816E-2</c:v>
                </c:pt>
                <c:pt idx="39">
                  <c:v>1.4215999999999999E-2</c:v>
                </c:pt>
                <c:pt idx="40">
                  <c:v>1.4616000000000001E-2</c:v>
                </c:pt>
                <c:pt idx="41">
                  <c:v>1.5016E-2</c:v>
                </c:pt>
                <c:pt idx="42">
                  <c:v>1.5424E-2</c:v>
                </c:pt>
                <c:pt idx="43">
                  <c:v>1.5824000000000001E-2</c:v>
                </c:pt>
                <c:pt idx="44">
                  <c:v>1.6223999999999999E-2</c:v>
                </c:pt>
                <c:pt idx="45">
                  <c:v>1.6632000000000001E-2</c:v>
                </c:pt>
                <c:pt idx="46">
                  <c:v>1.7031999999999999E-2</c:v>
                </c:pt>
                <c:pt idx="47">
                  <c:v>1.7440000000000001E-2</c:v>
                </c:pt>
                <c:pt idx="48">
                  <c:v>1.7840000000000002E-2</c:v>
                </c:pt>
                <c:pt idx="49">
                  <c:v>1.8239999999999999E-2</c:v>
                </c:pt>
                <c:pt idx="50">
                  <c:v>1.8648000000000001E-2</c:v>
                </c:pt>
                <c:pt idx="51">
                  <c:v>1.9047999999999999E-2</c:v>
                </c:pt>
                <c:pt idx="52">
                  <c:v>1.9456000000000001E-2</c:v>
                </c:pt>
                <c:pt idx="53">
                  <c:v>1.9855999999999999E-2</c:v>
                </c:pt>
                <c:pt idx="54">
                  <c:v>2.0256E-2</c:v>
                </c:pt>
                <c:pt idx="55">
                  <c:v>2.0663999999999998E-2</c:v>
                </c:pt>
                <c:pt idx="56">
                  <c:v>2.1063999999999999E-2</c:v>
                </c:pt>
                <c:pt idx="57">
                  <c:v>2.1464E-2</c:v>
                </c:pt>
                <c:pt idx="58">
                  <c:v>2.1864000000000001E-2</c:v>
                </c:pt>
                <c:pt idx="59">
                  <c:v>2.2263999999999999E-2</c:v>
                </c:pt>
                <c:pt idx="60">
                  <c:v>2.2672000000000001E-2</c:v>
                </c:pt>
                <c:pt idx="61">
                  <c:v>2.3071999999999999E-2</c:v>
                </c:pt>
                <c:pt idx="62">
                  <c:v>2.3472E-2</c:v>
                </c:pt>
                <c:pt idx="63">
                  <c:v>2.3872000000000001E-2</c:v>
                </c:pt>
                <c:pt idx="64">
                  <c:v>2.4271999999999998E-2</c:v>
                </c:pt>
                <c:pt idx="65">
                  <c:v>2.4680000000000001E-2</c:v>
                </c:pt>
                <c:pt idx="66">
                  <c:v>2.5080000000000002E-2</c:v>
                </c:pt>
                <c:pt idx="67">
                  <c:v>2.5479999999999999E-2</c:v>
                </c:pt>
                <c:pt idx="68">
                  <c:v>2.588E-2</c:v>
                </c:pt>
                <c:pt idx="69">
                  <c:v>2.6280000000000001E-2</c:v>
                </c:pt>
                <c:pt idx="70">
                  <c:v>2.6688E-2</c:v>
                </c:pt>
                <c:pt idx="71">
                  <c:v>2.7088000000000001E-2</c:v>
                </c:pt>
                <c:pt idx="72">
                  <c:v>2.7487999999999999E-2</c:v>
                </c:pt>
                <c:pt idx="73">
                  <c:v>2.7896000000000001E-2</c:v>
                </c:pt>
                <c:pt idx="74">
                  <c:v>2.8296000000000002E-2</c:v>
                </c:pt>
                <c:pt idx="75">
                  <c:v>2.8704E-2</c:v>
                </c:pt>
                <c:pt idx="76">
                  <c:v>2.9104000000000001E-2</c:v>
                </c:pt>
                <c:pt idx="77">
                  <c:v>2.9503999999999999E-2</c:v>
                </c:pt>
                <c:pt idx="78">
                  <c:v>2.9912000000000001E-2</c:v>
                </c:pt>
                <c:pt idx="79">
                  <c:v>3.0311999999999999E-2</c:v>
                </c:pt>
                <c:pt idx="80">
                  <c:v>3.0720000000000001E-2</c:v>
                </c:pt>
                <c:pt idx="81">
                  <c:v>3.1119999999999998E-2</c:v>
                </c:pt>
                <c:pt idx="82">
                  <c:v>3.1519999999999999E-2</c:v>
                </c:pt>
                <c:pt idx="83">
                  <c:v>3.1927999999999998E-2</c:v>
                </c:pt>
                <c:pt idx="84">
                  <c:v>3.2328000000000003E-2</c:v>
                </c:pt>
                <c:pt idx="85">
                  <c:v>3.2728E-2</c:v>
                </c:pt>
                <c:pt idx="86">
                  <c:v>3.3135999999999999E-2</c:v>
                </c:pt>
                <c:pt idx="87">
                  <c:v>3.3495999999999998E-2</c:v>
                </c:pt>
                <c:pt idx="88">
                  <c:v>3.3863999999999998E-2</c:v>
                </c:pt>
                <c:pt idx="89">
                  <c:v>3.4216000000000003E-2</c:v>
                </c:pt>
                <c:pt idx="90">
                  <c:v>3.4576000000000003E-2</c:v>
                </c:pt>
                <c:pt idx="91">
                  <c:v>3.4944000000000003E-2</c:v>
                </c:pt>
                <c:pt idx="92">
                  <c:v>3.5296000000000001E-2</c:v>
                </c:pt>
                <c:pt idx="93">
                  <c:v>3.5656E-2</c:v>
                </c:pt>
                <c:pt idx="94">
                  <c:v>3.6024E-2</c:v>
                </c:pt>
                <c:pt idx="95">
                  <c:v>3.6375999999999999E-2</c:v>
                </c:pt>
                <c:pt idx="96">
                  <c:v>3.6735999999999998E-2</c:v>
                </c:pt>
                <c:pt idx="97">
                  <c:v>3.7095999999999997E-2</c:v>
                </c:pt>
                <c:pt idx="98">
                  <c:v>3.7456000000000003E-2</c:v>
                </c:pt>
                <c:pt idx="99">
                  <c:v>3.7816000000000002E-2</c:v>
                </c:pt>
                <c:pt idx="100">
                  <c:v>3.8176000000000002E-2</c:v>
                </c:pt>
                <c:pt idx="101">
                  <c:v>3.8536000000000001E-2</c:v>
                </c:pt>
                <c:pt idx="102">
                  <c:v>3.8904000000000001E-2</c:v>
                </c:pt>
                <c:pt idx="103">
                  <c:v>3.9255999999999999E-2</c:v>
                </c:pt>
                <c:pt idx="104">
                  <c:v>3.9615999999999998E-2</c:v>
                </c:pt>
                <c:pt idx="105">
                  <c:v>3.9983999999999999E-2</c:v>
                </c:pt>
                <c:pt idx="106">
                  <c:v>4.0335999999999997E-2</c:v>
                </c:pt>
                <c:pt idx="107">
                  <c:v>4.0696000000000003E-2</c:v>
                </c:pt>
                <c:pt idx="108">
                  <c:v>4.1064000000000003E-2</c:v>
                </c:pt>
                <c:pt idx="109">
                  <c:v>4.1416000000000001E-2</c:v>
                </c:pt>
                <c:pt idx="110">
                  <c:v>4.1776000000000001E-2</c:v>
                </c:pt>
                <c:pt idx="111">
                  <c:v>4.2144000000000001E-2</c:v>
                </c:pt>
                <c:pt idx="112">
                  <c:v>4.2495999999999999E-2</c:v>
                </c:pt>
                <c:pt idx="113">
                  <c:v>4.2855999999999998E-2</c:v>
                </c:pt>
                <c:pt idx="114">
                  <c:v>4.3223999999999999E-2</c:v>
                </c:pt>
                <c:pt idx="115">
                  <c:v>4.3575999999999997E-2</c:v>
                </c:pt>
                <c:pt idx="116">
                  <c:v>4.3936000000000003E-2</c:v>
                </c:pt>
                <c:pt idx="117">
                  <c:v>4.4296000000000002E-2</c:v>
                </c:pt>
                <c:pt idx="118">
                  <c:v>4.4656000000000001E-2</c:v>
                </c:pt>
                <c:pt idx="119">
                  <c:v>4.5016E-2</c:v>
                </c:pt>
                <c:pt idx="120">
                  <c:v>4.5376E-2</c:v>
                </c:pt>
                <c:pt idx="121">
                  <c:v>4.5735999999999999E-2</c:v>
                </c:pt>
                <c:pt idx="122">
                  <c:v>4.6103999999999999E-2</c:v>
                </c:pt>
                <c:pt idx="123">
                  <c:v>4.6455999999999997E-2</c:v>
                </c:pt>
                <c:pt idx="124">
                  <c:v>4.6816000000000003E-2</c:v>
                </c:pt>
                <c:pt idx="125">
                  <c:v>4.7183999999999997E-2</c:v>
                </c:pt>
                <c:pt idx="126">
                  <c:v>4.7544000000000003E-2</c:v>
                </c:pt>
                <c:pt idx="127">
                  <c:v>4.7904000000000002E-2</c:v>
                </c:pt>
                <c:pt idx="128">
                  <c:v>4.8272000000000002E-2</c:v>
                </c:pt>
                <c:pt idx="129">
                  <c:v>4.8624000000000001E-2</c:v>
                </c:pt>
                <c:pt idx="130">
                  <c:v>4.8984E-2</c:v>
                </c:pt>
                <c:pt idx="131">
                  <c:v>4.9352E-2</c:v>
                </c:pt>
                <c:pt idx="132">
                  <c:v>4.9703999999999998E-2</c:v>
                </c:pt>
                <c:pt idx="133">
                  <c:v>5.0063999999999997E-2</c:v>
                </c:pt>
                <c:pt idx="134">
                  <c:v>5.0423999999999997E-2</c:v>
                </c:pt>
                <c:pt idx="135">
                  <c:v>5.0784000000000003E-2</c:v>
                </c:pt>
                <c:pt idx="136">
                  <c:v>5.1144000000000002E-2</c:v>
                </c:pt>
                <c:pt idx="137">
                  <c:v>5.1504000000000001E-2</c:v>
                </c:pt>
                <c:pt idx="138">
                  <c:v>5.1864E-2</c:v>
                </c:pt>
                <c:pt idx="139">
                  <c:v>5.2235999999999998E-2</c:v>
                </c:pt>
                <c:pt idx="140">
                  <c:v>5.2631999999999998E-2</c:v>
                </c:pt>
                <c:pt idx="141">
                  <c:v>5.3032000000000003E-2</c:v>
                </c:pt>
                <c:pt idx="142">
                  <c:v>5.3440000000000001E-2</c:v>
                </c:pt>
                <c:pt idx="143">
                  <c:v>5.3839999999999999E-2</c:v>
                </c:pt>
                <c:pt idx="144">
                  <c:v>5.4239999999999997E-2</c:v>
                </c:pt>
                <c:pt idx="145">
                  <c:v>5.4648000000000002E-2</c:v>
                </c:pt>
                <c:pt idx="146">
                  <c:v>5.5048E-2</c:v>
                </c:pt>
                <c:pt idx="147">
                  <c:v>5.5455999999999998E-2</c:v>
                </c:pt>
                <c:pt idx="148">
                  <c:v>5.5856000000000003E-2</c:v>
                </c:pt>
                <c:pt idx="149">
                  <c:v>5.6256E-2</c:v>
                </c:pt>
                <c:pt idx="150">
                  <c:v>5.6655999999999998E-2</c:v>
                </c:pt>
                <c:pt idx="151">
                  <c:v>5.7056000000000003E-2</c:v>
                </c:pt>
                <c:pt idx="152">
                  <c:v>5.7464000000000001E-2</c:v>
                </c:pt>
                <c:pt idx="153">
                  <c:v>5.7863999999999999E-2</c:v>
                </c:pt>
                <c:pt idx="154">
                  <c:v>5.8264000000000003E-2</c:v>
                </c:pt>
                <c:pt idx="155">
                  <c:v>5.8664000000000001E-2</c:v>
                </c:pt>
                <c:pt idx="156">
                  <c:v>5.9063999999999998E-2</c:v>
                </c:pt>
                <c:pt idx="157">
                  <c:v>5.9471999999999997E-2</c:v>
                </c:pt>
                <c:pt idx="158">
                  <c:v>5.9872000000000002E-2</c:v>
                </c:pt>
                <c:pt idx="159">
                  <c:v>6.0271999999999999E-2</c:v>
                </c:pt>
                <c:pt idx="160">
                  <c:v>6.0679999999999998E-2</c:v>
                </c:pt>
                <c:pt idx="161">
                  <c:v>6.1080000000000002E-2</c:v>
                </c:pt>
                <c:pt idx="162">
                  <c:v>6.1488000000000001E-2</c:v>
                </c:pt>
                <c:pt idx="163">
                  <c:v>6.1887999999999999E-2</c:v>
                </c:pt>
                <c:pt idx="164">
                  <c:v>6.2288000000000003E-2</c:v>
                </c:pt>
                <c:pt idx="165">
                  <c:v>6.2696000000000002E-2</c:v>
                </c:pt>
                <c:pt idx="166">
                  <c:v>6.3095999999999999E-2</c:v>
                </c:pt>
                <c:pt idx="167">
                  <c:v>6.3504000000000005E-2</c:v>
                </c:pt>
                <c:pt idx="168">
                  <c:v>6.3904000000000002E-2</c:v>
                </c:pt>
                <c:pt idx="169">
                  <c:v>6.4304E-2</c:v>
                </c:pt>
                <c:pt idx="170">
                  <c:v>6.4712000000000006E-2</c:v>
                </c:pt>
                <c:pt idx="171">
                  <c:v>6.5112000000000003E-2</c:v>
                </c:pt>
                <c:pt idx="172">
                  <c:v>6.5519999999999995E-2</c:v>
                </c:pt>
                <c:pt idx="173">
                  <c:v>6.5920000000000006E-2</c:v>
                </c:pt>
                <c:pt idx="174">
                  <c:v>6.6320000000000004E-2</c:v>
                </c:pt>
                <c:pt idx="175">
                  <c:v>6.6727999999999996E-2</c:v>
                </c:pt>
                <c:pt idx="176">
                  <c:v>6.7127999999999993E-2</c:v>
                </c:pt>
                <c:pt idx="177">
                  <c:v>6.7528000000000005E-2</c:v>
                </c:pt>
                <c:pt idx="178">
                  <c:v>6.7928000000000002E-2</c:v>
                </c:pt>
                <c:pt idx="179">
                  <c:v>6.8328E-2</c:v>
                </c:pt>
                <c:pt idx="180">
                  <c:v>6.8736000000000005E-2</c:v>
                </c:pt>
                <c:pt idx="181">
                  <c:v>6.9136000000000003E-2</c:v>
                </c:pt>
                <c:pt idx="182">
                  <c:v>6.9536000000000001E-2</c:v>
                </c:pt>
                <c:pt idx="183">
                  <c:v>6.9935999999999998E-2</c:v>
                </c:pt>
                <c:pt idx="184">
                  <c:v>7.0335999999999996E-2</c:v>
                </c:pt>
                <c:pt idx="185">
                  <c:v>7.0744000000000001E-2</c:v>
                </c:pt>
                <c:pt idx="186">
                  <c:v>7.1143999999999999E-2</c:v>
                </c:pt>
                <c:pt idx="187">
                  <c:v>7.1543999999999996E-2</c:v>
                </c:pt>
                <c:pt idx="188">
                  <c:v>7.1943999999999994E-2</c:v>
                </c:pt>
                <c:pt idx="189">
                  <c:v>7.2344000000000006E-2</c:v>
                </c:pt>
                <c:pt idx="190">
                  <c:v>7.2760000000000005E-2</c:v>
                </c:pt>
                <c:pt idx="191">
                  <c:v>7.3111999999999996E-2</c:v>
                </c:pt>
                <c:pt idx="192">
                  <c:v>7.3471999999999996E-2</c:v>
                </c:pt>
                <c:pt idx="193">
                  <c:v>7.3840000000000003E-2</c:v>
                </c:pt>
                <c:pt idx="194">
                  <c:v>7.4191999999999994E-2</c:v>
                </c:pt>
                <c:pt idx="195">
                  <c:v>7.4551999999999993E-2</c:v>
                </c:pt>
                <c:pt idx="196">
                  <c:v>7.492E-2</c:v>
                </c:pt>
                <c:pt idx="197">
                  <c:v>7.5272000000000006E-2</c:v>
                </c:pt>
                <c:pt idx="198">
                  <c:v>7.5632000000000005E-2</c:v>
                </c:pt>
                <c:pt idx="199">
                  <c:v>7.5999999999999998E-2</c:v>
                </c:pt>
                <c:pt idx="200">
                  <c:v>7.6352000000000003E-2</c:v>
                </c:pt>
                <c:pt idx="201">
                  <c:v>7.6712000000000002E-2</c:v>
                </c:pt>
                <c:pt idx="202">
                  <c:v>7.7072000000000002E-2</c:v>
                </c:pt>
                <c:pt idx="203">
                  <c:v>7.7432000000000001E-2</c:v>
                </c:pt>
                <c:pt idx="204">
                  <c:v>7.7792E-2</c:v>
                </c:pt>
                <c:pt idx="205">
                  <c:v>7.8151999999999999E-2</c:v>
                </c:pt>
                <c:pt idx="206">
                  <c:v>7.8511999999999998E-2</c:v>
                </c:pt>
                <c:pt idx="207">
                  <c:v>7.8880000000000006E-2</c:v>
                </c:pt>
                <c:pt idx="208">
                  <c:v>7.9231999999999997E-2</c:v>
                </c:pt>
                <c:pt idx="209">
                  <c:v>7.9591999999999996E-2</c:v>
                </c:pt>
                <c:pt idx="210">
                  <c:v>7.9960000000000003E-2</c:v>
                </c:pt>
                <c:pt idx="211">
                  <c:v>8.0311999999999995E-2</c:v>
                </c:pt>
                <c:pt idx="212">
                  <c:v>8.0671999999999994E-2</c:v>
                </c:pt>
                <c:pt idx="213">
                  <c:v>8.1040000000000001E-2</c:v>
                </c:pt>
                <c:pt idx="214">
                  <c:v>8.1392000000000006E-2</c:v>
                </c:pt>
                <c:pt idx="215">
                  <c:v>8.1752000000000005E-2</c:v>
                </c:pt>
                <c:pt idx="216">
                  <c:v>8.2119999999999999E-2</c:v>
                </c:pt>
                <c:pt idx="217">
                  <c:v>8.2472000000000004E-2</c:v>
                </c:pt>
                <c:pt idx="218">
                  <c:v>8.2832000000000003E-2</c:v>
                </c:pt>
                <c:pt idx="219">
                  <c:v>8.3192000000000002E-2</c:v>
                </c:pt>
              </c:numCache>
            </c:numRef>
          </c:xVal>
          <c:yVal>
            <c:numRef>
              <c:f>RLC並!$E$7:$E$355</c:f>
              <c:numCache>
                <c:formatCode>0.00</c:formatCode>
                <c:ptCount val="34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4.8435972629521018</c:v>
                </c:pt>
                <c:pt idx="32">
                  <c:v>4.5307917888563045</c:v>
                </c:pt>
                <c:pt idx="33">
                  <c:v>4.354838709677419</c:v>
                </c:pt>
                <c:pt idx="34">
                  <c:v>4.2570869990224827</c:v>
                </c:pt>
                <c:pt idx="35">
                  <c:v>4.193548387096774</c:v>
                </c:pt>
                <c:pt idx="36">
                  <c:v>4.1642228739002931</c:v>
                </c:pt>
                <c:pt idx="37">
                  <c:v>4.1495601173020527</c:v>
                </c:pt>
                <c:pt idx="38">
                  <c:v>4.139784946236559</c:v>
                </c:pt>
                <c:pt idx="39">
                  <c:v>4.1348973607038122</c:v>
                </c:pt>
                <c:pt idx="40">
                  <c:v>4.1348973607038122</c:v>
                </c:pt>
                <c:pt idx="41">
                  <c:v>4.1348973607038122</c:v>
                </c:pt>
                <c:pt idx="42">
                  <c:v>4.1300097751710654</c:v>
                </c:pt>
                <c:pt idx="43">
                  <c:v>4.1300097751710654</c:v>
                </c:pt>
                <c:pt idx="44">
                  <c:v>4.1300097751710654</c:v>
                </c:pt>
                <c:pt idx="45">
                  <c:v>4.1300097751710654</c:v>
                </c:pt>
                <c:pt idx="46">
                  <c:v>4.1300097751710654</c:v>
                </c:pt>
                <c:pt idx="47">
                  <c:v>4.1300097751710654</c:v>
                </c:pt>
                <c:pt idx="48">
                  <c:v>4.1300097751710654</c:v>
                </c:pt>
                <c:pt idx="49">
                  <c:v>4.1300097751710654</c:v>
                </c:pt>
                <c:pt idx="50">
                  <c:v>4.1300097751710654</c:v>
                </c:pt>
                <c:pt idx="51">
                  <c:v>4.1251221896383186</c:v>
                </c:pt>
                <c:pt idx="52">
                  <c:v>4.1251221896383186</c:v>
                </c:pt>
                <c:pt idx="53">
                  <c:v>4.1300097751710654</c:v>
                </c:pt>
                <c:pt idx="54">
                  <c:v>4.1300097751710654</c:v>
                </c:pt>
                <c:pt idx="55">
                  <c:v>4.1300097751710654</c:v>
                </c:pt>
                <c:pt idx="56">
                  <c:v>4.1300097751710654</c:v>
                </c:pt>
                <c:pt idx="57">
                  <c:v>4.1348973607038122</c:v>
                </c:pt>
                <c:pt idx="58">
                  <c:v>4.1300097751710654</c:v>
                </c:pt>
                <c:pt idx="59">
                  <c:v>4.1300097751710654</c:v>
                </c:pt>
                <c:pt idx="60">
                  <c:v>4.1300097751710654</c:v>
                </c:pt>
                <c:pt idx="61">
                  <c:v>4.1300097751710654</c:v>
                </c:pt>
                <c:pt idx="62">
                  <c:v>4.1300097751710654</c:v>
                </c:pt>
                <c:pt idx="63">
                  <c:v>4.1300097751710654</c:v>
                </c:pt>
                <c:pt idx="64">
                  <c:v>4.1300097751710654</c:v>
                </c:pt>
                <c:pt idx="65">
                  <c:v>4.1300097751710654</c:v>
                </c:pt>
                <c:pt idx="66">
                  <c:v>4.1300097751710654</c:v>
                </c:pt>
                <c:pt idx="67">
                  <c:v>4.1300097751710654</c:v>
                </c:pt>
                <c:pt idx="68">
                  <c:v>4.1300097751710654</c:v>
                </c:pt>
                <c:pt idx="69">
                  <c:v>4.1348973607038122</c:v>
                </c:pt>
                <c:pt idx="70">
                  <c:v>4.1300097751710654</c:v>
                </c:pt>
                <c:pt idx="71">
                  <c:v>4.1300097751710654</c:v>
                </c:pt>
                <c:pt idx="72">
                  <c:v>4.1300097751710654</c:v>
                </c:pt>
                <c:pt idx="73">
                  <c:v>4.1300097751710654</c:v>
                </c:pt>
                <c:pt idx="74">
                  <c:v>4.1300097751710654</c:v>
                </c:pt>
                <c:pt idx="75">
                  <c:v>4.1300097751710654</c:v>
                </c:pt>
                <c:pt idx="76">
                  <c:v>4.1300097751710654</c:v>
                </c:pt>
                <c:pt idx="77">
                  <c:v>4.1300097751710654</c:v>
                </c:pt>
                <c:pt idx="78">
                  <c:v>4.1300097751710654</c:v>
                </c:pt>
                <c:pt idx="79">
                  <c:v>4.1300097751710654</c:v>
                </c:pt>
                <c:pt idx="80">
                  <c:v>4.1300097751710654</c:v>
                </c:pt>
                <c:pt idx="81">
                  <c:v>4.1300097751710654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4.8484848484848486</c:v>
                </c:pt>
                <c:pt idx="136">
                  <c:v>4.5356793743890513</c:v>
                </c:pt>
                <c:pt idx="137">
                  <c:v>4.3597262952101659</c:v>
                </c:pt>
                <c:pt idx="138">
                  <c:v>4.2570869990224827</c:v>
                </c:pt>
                <c:pt idx="139">
                  <c:v>4.193548387096774</c:v>
                </c:pt>
                <c:pt idx="140">
                  <c:v>4.1642228739002931</c:v>
                </c:pt>
                <c:pt idx="141">
                  <c:v>4.1495601173020527</c:v>
                </c:pt>
                <c:pt idx="142">
                  <c:v>4.139784946236559</c:v>
                </c:pt>
                <c:pt idx="143">
                  <c:v>4.1348973607038122</c:v>
                </c:pt>
                <c:pt idx="144">
                  <c:v>4.1348973607038122</c:v>
                </c:pt>
                <c:pt idx="145">
                  <c:v>4.1300097751710654</c:v>
                </c:pt>
                <c:pt idx="146">
                  <c:v>4.1300097751710654</c:v>
                </c:pt>
                <c:pt idx="147">
                  <c:v>4.1300097751710654</c:v>
                </c:pt>
                <c:pt idx="148">
                  <c:v>4.1300097751710654</c:v>
                </c:pt>
                <c:pt idx="149">
                  <c:v>4.1300097751710654</c:v>
                </c:pt>
                <c:pt idx="150">
                  <c:v>4.1300097751710654</c:v>
                </c:pt>
                <c:pt idx="151">
                  <c:v>4.1300097751710654</c:v>
                </c:pt>
                <c:pt idx="152">
                  <c:v>4.1300097751710654</c:v>
                </c:pt>
                <c:pt idx="153">
                  <c:v>4.1300097751710654</c:v>
                </c:pt>
                <c:pt idx="154">
                  <c:v>4.1300097751710654</c:v>
                </c:pt>
                <c:pt idx="155">
                  <c:v>4.1300097751710654</c:v>
                </c:pt>
                <c:pt idx="156">
                  <c:v>4.1300097751710654</c:v>
                </c:pt>
                <c:pt idx="157">
                  <c:v>4.1300097751710654</c:v>
                </c:pt>
                <c:pt idx="158">
                  <c:v>4.1300097751710654</c:v>
                </c:pt>
                <c:pt idx="159">
                  <c:v>4.1300097751710654</c:v>
                </c:pt>
                <c:pt idx="160">
                  <c:v>4.1300097751710654</c:v>
                </c:pt>
                <c:pt idx="161">
                  <c:v>4.1300097751710654</c:v>
                </c:pt>
                <c:pt idx="162">
                  <c:v>4.1300097751710654</c:v>
                </c:pt>
                <c:pt idx="163">
                  <c:v>4.1300097751710654</c:v>
                </c:pt>
                <c:pt idx="164">
                  <c:v>4.1300097751710654</c:v>
                </c:pt>
                <c:pt idx="165">
                  <c:v>4.1300097751710654</c:v>
                </c:pt>
                <c:pt idx="166">
                  <c:v>4.1300097751710654</c:v>
                </c:pt>
                <c:pt idx="167">
                  <c:v>4.1300097751710654</c:v>
                </c:pt>
                <c:pt idx="168">
                  <c:v>4.1348973607038122</c:v>
                </c:pt>
                <c:pt idx="169">
                  <c:v>4.1300097751710654</c:v>
                </c:pt>
                <c:pt idx="170">
                  <c:v>4.1300097751710654</c:v>
                </c:pt>
                <c:pt idx="171">
                  <c:v>4.1300097751710654</c:v>
                </c:pt>
                <c:pt idx="172">
                  <c:v>4.1300097751710654</c:v>
                </c:pt>
                <c:pt idx="173">
                  <c:v>4.1300097751710654</c:v>
                </c:pt>
                <c:pt idx="174">
                  <c:v>4.1300097751710654</c:v>
                </c:pt>
                <c:pt idx="175">
                  <c:v>4.1300097751710654</c:v>
                </c:pt>
                <c:pt idx="176">
                  <c:v>4.1300097751710654</c:v>
                </c:pt>
                <c:pt idx="177">
                  <c:v>4.1300097751710654</c:v>
                </c:pt>
                <c:pt idx="178">
                  <c:v>4.1300097751710654</c:v>
                </c:pt>
                <c:pt idx="179">
                  <c:v>4.1300097751710654</c:v>
                </c:pt>
                <c:pt idx="180">
                  <c:v>4.1300097751710654</c:v>
                </c:pt>
                <c:pt idx="181">
                  <c:v>4.1300097751710654</c:v>
                </c:pt>
                <c:pt idx="182">
                  <c:v>4.1300097751710654</c:v>
                </c:pt>
                <c:pt idx="183">
                  <c:v>4.1251221896383186</c:v>
                </c:pt>
                <c:pt idx="184">
                  <c:v>4.1300097751710654</c:v>
                </c:pt>
                <c:pt idx="185">
                  <c:v>4.1300097751710654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260-4654-8DBC-E1CA4458FF66}"/>
            </c:ext>
          </c:extLst>
        </c:ser>
        <c:ser>
          <c:idx val="1"/>
          <c:order val="1"/>
          <c:tx>
            <c:strRef>
              <c:f>RLC並!$G$1</c:f>
              <c:strCache>
                <c:ptCount val="1"/>
                <c:pt idx="0">
                  <c:v>RL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RLC並!$I$3:$I$344</c:f>
              <c:numCache>
                <c:formatCode>0.000</c:formatCode>
                <c:ptCount val="342"/>
                <c:pt idx="0">
                  <c:v>0</c:v>
                </c:pt>
                <c:pt idx="1">
                  <c:v>3.6000000000000002E-4</c:v>
                </c:pt>
                <c:pt idx="2">
                  <c:v>7.2800000000000002E-4</c:v>
                </c:pt>
                <c:pt idx="3">
                  <c:v>1.08E-3</c:v>
                </c:pt>
                <c:pt idx="4">
                  <c:v>1.4400000000000001E-3</c:v>
                </c:pt>
                <c:pt idx="5">
                  <c:v>1.8079999999999999E-3</c:v>
                </c:pt>
                <c:pt idx="6">
                  <c:v>2.16E-3</c:v>
                </c:pt>
                <c:pt idx="7">
                  <c:v>2.5200000000000001E-3</c:v>
                </c:pt>
                <c:pt idx="8">
                  <c:v>2.8879999999999999E-3</c:v>
                </c:pt>
                <c:pt idx="9">
                  <c:v>3.2399999999999998E-3</c:v>
                </c:pt>
                <c:pt idx="10">
                  <c:v>3.5999999999999999E-3</c:v>
                </c:pt>
                <c:pt idx="11">
                  <c:v>3.9680000000000002E-3</c:v>
                </c:pt>
                <c:pt idx="12">
                  <c:v>4.3200000000000001E-3</c:v>
                </c:pt>
                <c:pt idx="13">
                  <c:v>4.6800000000000001E-3</c:v>
                </c:pt>
                <c:pt idx="14">
                  <c:v>5.0400000000000002E-3</c:v>
                </c:pt>
                <c:pt idx="15">
                  <c:v>5.4000000000000003E-3</c:v>
                </c:pt>
                <c:pt idx="16">
                  <c:v>5.7600000000000004E-3</c:v>
                </c:pt>
                <c:pt idx="17">
                  <c:v>6.1199999999999996E-3</c:v>
                </c:pt>
                <c:pt idx="18">
                  <c:v>6.4799999999999996E-3</c:v>
                </c:pt>
                <c:pt idx="19">
                  <c:v>6.8479999999999999E-3</c:v>
                </c:pt>
                <c:pt idx="20">
                  <c:v>7.1999999999999998E-3</c:v>
                </c:pt>
                <c:pt idx="21">
                  <c:v>7.5599999999999999E-3</c:v>
                </c:pt>
                <c:pt idx="22">
                  <c:v>7.9279999999999993E-3</c:v>
                </c:pt>
                <c:pt idx="23">
                  <c:v>8.2799999999999992E-3</c:v>
                </c:pt>
                <c:pt idx="24">
                  <c:v>8.6400000000000001E-3</c:v>
                </c:pt>
                <c:pt idx="25">
                  <c:v>9.0080000000000004E-3</c:v>
                </c:pt>
                <c:pt idx="26">
                  <c:v>9.3600000000000003E-3</c:v>
                </c:pt>
                <c:pt idx="27">
                  <c:v>9.7199999999999995E-3</c:v>
                </c:pt>
                <c:pt idx="28">
                  <c:v>1.0088E-2</c:v>
                </c:pt>
                <c:pt idx="29">
                  <c:v>1.044E-2</c:v>
                </c:pt>
                <c:pt idx="30">
                  <c:v>1.0800000000000001E-2</c:v>
                </c:pt>
                <c:pt idx="31">
                  <c:v>1.1168000000000001E-2</c:v>
                </c:pt>
                <c:pt idx="32">
                  <c:v>1.1547999999999999E-2</c:v>
                </c:pt>
                <c:pt idx="33">
                  <c:v>1.1952000000000001E-2</c:v>
                </c:pt>
                <c:pt idx="34">
                  <c:v>1.2352E-2</c:v>
                </c:pt>
                <c:pt idx="35">
                  <c:v>1.2751999999999999E-2</c:v>
                </c:pt>
                <c:pt idx="36">
                  <c:v>1.316E-2</c:v>
                </c:pt>
                <c:pt idx="37">
                  <c:v>1.3559999999999999E-2</c:v>
                </c:pt>
                <c:pt idx="38">
                  <c:v>1.3968E-2</c:v>
                </c:pt>
                <c:pt idx="39">
                  <c:v>1.4368000000000001E-2</c:v>
                </c:pt>
                <c:pt idx="40">
                  <c:v>1.4768E-2</c:v>
                </c:pt>
                <c:pt idx="41">
                  <c:v>1.5176E-2</c:v>
                </c:pt>
                <c:pt idx="42">
                  <c:v>1.5576E-2</c:v>
                </c:pt>
                <c:pt idx="43">
                  <c:v>1.5976000000000001E-2</c:v>
                </c:pt>
                <c:pt idx="44">
                  <c:v>1.6376000000000002E-2</c:v>
                </c:pt>
                <c:pt idx="45">
                  <c:v>1.6775999999999999E-2</c:v>
                </c:pt>
                <c:pt idx="46">
                  <c:v>1.7184000000000001E-2</c:v>
                </c:pt>
                <c:pt idx="47">
                  <c:v>1.7583999999999999E-2</c:v>
                </c:pt>
                <c:pt idx="48">
                  <c:v>1.7984E-2</c:v>
                </c:pt>
                <c:pt idx="49">
                  <c:v>1.8384000000000001E-2</c:v>
                </c:pt>
                <c:pt idx="50">
                  <c:v>1.8783999999999999E-2</c:v>
                </c:pt>
                <c:pt idx="51">
                  <c:v>1.9192000000000001E-2</c:v>
                </c:pt>
                <c:pt idx="52">
                  <c:v>1.9591999999999998E-2</c:v>
                </c:pt>
                <c:pt idx="53">
                  <c:v>1.9991999999999999E-2</c:v>
                </c:pt>
                <c:pt idx="54">
                  <c:v>2.0392E-2</c:v>
                </c:pt>
                <c:pt idx="55">
                  <c:v>2.0792000000000001E-2</c:v>
                </c:pt>
                <c:pt idx="56">
                  <c:v>2.12E-2</c:v>
                </c:pt>
                <c:pt idx="57">
                  <c:v>2.1600000000000001E-2</c:v>
                </c:pt>
                <c:pt idx="58">
                  <c:v>2.1999999999999999E-2</c:v>
                </c:pt>
                <c:pt idx="59">
                  <c:v>2.2408000000000001E-2</c:v>
                </c:pt>
                <c:pt idx="60">
                  <c:v>2.2807999999999998E-2</c:v>
                </c:pt>
                <c:pt idx="61">
                  <c:v>2.3216000000000001E-2</c:v>
                </c:pt>
                <c:pt idx="62">
                  <c:v>2.3616000000000002E-2</c:v>
                </c:pt>
                <c:pt idx="63">
                  <c:v>2.4015999999999999E-2</c:v>
                </c:pt>
                <c:pt idx="64">
                  <c:v>2.4424000000000001E-2</c:v>
                </c:pt>
                <c:pt idx="65">
                  <c:v>2.4823999999999999E-2</c:v>
                </c:pt>
                <c:pt idx="66">
                  <c:v>2.5232000000000001E-2</c:v>
                </c:pt>
                <c:pt idx="67">
                  <c:v>2.5631999999999999E-2</c:v>
                </c:pt>
                <c:pt idx="68">
                  <c:v>2.6032E-2</c:v>
                </c:pt>
                <c:pt idx="69">
                  <c:v>2.6440000000000002E-2</c:v>
                </c:pt>
                <c:pt idx="70">
                  <c:v>2.6839999999999999E-2</c:v>
                </c:pt>
                <c:pt idx="71">
                  <c:v>2.724E-2</c:v>
                </c:pt>
                <c:pt idx="72">
                  <c:v>2.7640000000000001E-2</c:v>
                </c:pt>
                <c:pt idx="73">
                  <c:v>2.8039999999999999E-2</c:v>
                </c:pt>
                <c:pt idx="74">
                  <c:v>2.8448000000000001E-2</c:v>
                </c:pt>
                <c:pt idx="75">
                  <c:v>2.8847999999999999E-2</c:v>
                </c:pt>
                <c:pt idx="76">
                  <c:v>2.9248E-2</c:v>
                </c:pt>
                <c:pt idx="77">
                  <c:v>2.9648000000000001E-2</c:v>
                </c:pt>
                <c:pt idx="78">
                  <c:v>3.0047999999999998E-2</c:v>
                </c:pt>
                <c:pt idx="79">
                  <c:v>3.0456E-2</c:v>
                </c:pt>
                <c:pt idx="80">
                  <c:v>3.0856000000000001E-2</c:v>
                </c:pt>
                <c:pt idx="81">
                  <c:v>3.1255999999999999E-2</c:v>
                </c:pt>
                <c:pt idx="82">
                  <c:v>3.1663999999999998E-2</c:v>
                </c:pt>
                <c:pt idx="83">
                  <c:v>3.2064000000000002E-2</c:v>
                </c:pt>
                <c:pt idx="84">
                  <c:v>3.2452000000000002E-2</c:v>
                </c:pt>
                <c:pt idx="85">
                  <c:v>3.2807999999999997E-2</c:v>
                </c:pt>
                <c:pt idx="86">
                  <c:v>3.3168000000000003E-2</c:v>
                </c:pt>
                <c:pt idx="87">
                  <c:v>3.3536000000000003E-2</c:v>
                </c:pt>
                <c:pt idx="88">
                  <c:v>3.3888000000000001E-2</c:v>
                </c:pt>
                <c:pt idx="89">
                  <c:v>3.4248000000000001E-2</c:v>
                </c:pt>
                <c:pt idx="90">
                  <c:v>3.4616000000000001E-2</c:v>
                </c:pt>
                <c:pt idx="91">
                  <c:v>3.4967999999999999E-2</c:v>
                </c:pt>
                <c:pt idx="92">
                  <c:v>3.5327999999999998E-2</c:v>
                </c:pt>
                <c:pt idx="93">
                  <c:v>3.5695999999999999E-2</c:v>
                </c:pt>
                <c:pt idx="94">
                  <c:v>3.6047999999999997E-2</c:v>
                </c:pt>
                <c:pt idx="95">
                  <c:v>3.6408000000000003E-2</c:v>
                </c:pt>
                <c:pt idx="96">
                  <c:v>3.6768000000000002E-2</c:v>
                </c:pt>
                <c:pt idx="97">
                  <c:v>3.7128000000000001E-2</c:v>
                </c:pt>
                <c:pt idx="98">
                  <c:v>3.7488E-2</c:v>
                </c:pt>
                <c:pt idx="99">
                  <c:v>3.7848E-2</c:v>
                </c:pt>
                <c:pt idx="100">
                  <c:v>3.8207999999999999E-2</c:v>
                </c:pt>
                <c:pt idx="101">
                  <c:v>3.8575999999999999E-2</c:v>
                </c:pt>
                <c:pt idx="102">
                  <c:v>3.8927999999999997E-2</c:v>
                </c:pt>
                <c:pt idx="103">
                  <c:v>3.9287999999999997E-2</c:v>
                </c:pt>
                <c:pt idx="104">
                  <c:v>3.9655999999999997E-2</c:v>
                </c:pt>
                <c:pt idx="105">
                  <c:v>4.0008000000000002E-2</c:v>
                </c:pt>
                <c:pt idx="106">
                  <c:v>4.0368000000000001E-2</c:v>
                </c:pt>
                <c:pt idx="107">
                  <c:v>4.0736000000000001E-2</c:v>
                </c:pt>
                <c:pt idx="108">
                  <c:v>4.1088E-2</c:v>
                </c:pt>
                <c:pt idx="109">
                  <c:v>4.1447999999999999E-2</c:v>
                </c:pt>
                <c:pt idx="110">
                  <c:v>4.1815999999999999E-2</c:v>
                </c:pt>
                <c:pt idx="111">
                  <c:v>4.2167999999999997E-2</c:v>
                </c:pt>
                <c:pt idx="112">
                  <c:v>4.2528000000000003E-2</c:v>
                </c:pt>
                <c:pt idx="113">
                  <c:v>4.2888000000000003E-2</c:v>
                </c:pt>
                <c:pt idx="114">
                  <c:v>4.3248000000000002E-2</c:v>
                </c:pt>
                <c:pt idx="115">
                  <c:v>4.3608000000000001E-2</c:v>
                </c:pt>
                <c:pt idx="116">
                  <c:v>4.3968E-2</c:v>
                </c:pt>
                <c:pt idx="117">
                  <c:v>4.4327999999999999E-2</c:v>
                </c:pt>
                <c:pt idx="118">
                  <c:v>4.4696E-2</c:v>
                </c:pt>
                <c:pt idx="119">
                  <c:v>4.5047999999999998E-2</c:v>
                </c:pt>
                <c:pt idx="120">
                  <c:v>4.5407999999999997E-2</c:v>
                </c:pt>
                <c:pt idx="121">
                  <c:v>4.5775999999999997E-2</c:v>
                </c:pt>
                <c:pt idx="122">
                  <c:v>4.6128000000000002E-2</c:v>
                </c:pt>
                <c:pt idx="123">
                  <c:v>4.6488000000000002E-2</c:v>
                </c:pt>
                <c:pt idx="124">
                  <c:v>4.6856000000000002E-2</c:v>
                </c:pt>
                <c:pt idx="125">
                  <c:v>4.7208E-2</c:v>
                </c:pt>
                <c:pt idx="126">
                  <c:v>4.7567999999999999E-2</c:v>
                </c:pt>
                <c:pt idx="127">
                  <c:v>4.7935999999999999E-2</c:v>
                </c:pt>
                <c:pt idx="128">
                  <c:v>4.8287999999999998E-2</c:v>
                </c:pt>
                <c:pt idx="129">
                  <c:v>4.8647999999999997E-2</c:v>
                </c:pt>
                <c:pt idx="130">
                  <c:v>4.9015999999999997E-2</c:v>
                </c:pt>
                <c:pt idx="131">
                  <c:v>4.9368000000000002E-2</c:v>
                </c:pt>
                <c:pt idx="132">
                  <c:v>4.9728000000000001E-2</c:v>
                </c:pt>
                <c:pt idx="133">
                  <c:v>5.0088000000000001E-2</c:v>
                </c:pt>
                <c:pt idx="134">
                  <c:v>5.0448E-2</c:v>
                </c:pt>
                <c:pt idx="135">
                  <c:v>5.0807999999999999E-2</c:v>
                </c:pt>
                <c:pt idx="136">
                  <c:v>5.1175999999999999E-2</c:v>
                </c:pt>
                <c:pt idx="137">
                  <c:v>5.1555999999999998E-2</c:v>
                </c:pt>
                <c:pt idx="138">
                  <c:v>5.1959999999999999E-2</c:v>
                </c:pt>
                <c:pt idx="139">
                  <c:v>5.2359999999999997E-2</c:v>
                </c:pt>
                <c:pt idx="140">
                  <c:v>5.2760000000000001E-2</c:v>
                </c:pt>
                <c:pt idx="141">
                  <c:v>5.3159999999999999E-2</c:v>
                </c:pt>
                <c:pt idx="142">
                  <c:v>5.3560000000000003E-2</c:v>
                </c:pt>
                <c:pt idx="143">
                  <c:v>5.3968000000000002E-2</c:v>
                </c:pt>
                <c:pt idx="144">
                  <c:v>5.4368E-2</c:v>
                </c:pt>
                <c:pt idx="145">
                  <c:v>5.4767999999999997E-2</c:v>
                </c:pt>
                <c:pt idx="146">
                  <c:v>5.5176000000000003E-2</c:v>
                </c:pt>
                <c:pt idx="147">
                  <c:v>5.5576E-2</c:v>
                </c:pt>
                <c:pt idx="148">
                  <c:v>5.5983999999999999E-2</c:v>
                </c:pt>
                <c:pt idx="149">
                  <c:v>5.6383999999999997E-2</c:v>
                </c:pt>
                <c:pt idx="150">
                  <c:v>5.6784000000000001E-2</c:v>
                </c:pt>
                <c:pt idx="151">
                  <c:v>5.7192E-2</c:v>
                </c:pt>
                <c:pt idx="152">
                  <c:v>5.7591999999999997E-2</c:v>
                </c:pt>
                <c:pt idx="153">
                  <c:v>5.8000000000000003E-2</c:v>
                </c:pt>
                <c:pt idx="154">
                  <c:v>5.8400000000000001E-2</c:v>
                </c:pt>
                <c:pt idx="155">
                  <c:v>5.8799999999999998E-2</c:v>
                </c:pt>
                <c:pt idx="156">
                  <c:v>5.9207999999999997E-2</c:v>
                </c:pt>
                <c:pt idx="157">
                  <c:v>5.9608000000000001E-2</c:v>
                </c:pt>
                <c:pt idx="158">
                  <c:v>6.0007999999999999E-2</c:v>
                </c:pt>
                <c:pt idx="159">
                  <c:v>6.0408000000000003E-2</c:v>
                </c:pt>
                <c:pt idx="160">
                  <c:v>6.0808000000000001E-2</c:v>
                </c:pt>
                <c:pt idx="161">
                  <c:v>6.1216E-2</c:v>
                </c:pt>
                <c:pt idx="162">
                  <c:v>6.1615999999999997E-2</c:v>
                </c:pt>
                <c:pt idx="163">
                  <c:v>6.2016000000000002E-2</c:v>
                </c:pt>
                <c:pt idx="164">
                  <c:v>6.2415999999999999E-2</c:v>
                </c:pt>
                <c:pt idx="165">
                  <c:v>6.2815999999999997E-2</c:v>
                </c:pt>
                <c:pt idx="166">
                  <c:v>6.3224000000000002E-2</c:v>
                </c:pt>
                <c:pt idx="167">
                  <c:v>6.3624E-2</c:v>
                </c:pt>
                <c:pt idx="168">
                  <c:v>6.4023999999999998E-2</c:v>
                </c:pt>
                <c:pt idx="169">
                  <c:v>6.4423999999999995E-2</c:v>
                </c:pt>
                <c:pt idx="170">
                  <c:v>6.4824000000000007E-2</c:v>
                </c:pt>
                <c:pt idx="171">
                  <c:v>6.5231999999999998E-2</c:v>
                </c:pt>
                <c:pt idx="172">
                  <c:v>6.5631999999999996E-2</c:v>
                </c:pt>
                <c:pt idx="173">
                  <c:v>6.6031999999999993E-2</c:v>
                </c:pt>
                <c:pt idx="174">
                  <c:v>6.6439999999999999E-2</c:v>
                </c:pt>
                <c:pt idx="175">
                  <c:v>6.6839999999999997E-2</c:v>
                </c:pt>
                <c:pt idx="176">
                  <c:v>6.7248000000000002E-2</c:v>
                </c:pt>
                <c:pt idx="177">
                  <c:v>6.7648E-2</c:v>
                </c:pt>
                <c:pt idx="178">
                  <c:v>6.8047999999999997E-2</c:v>
                </c:pt>
                <c:pt idx="179">
                  <c:v>6.8456000000000003E-2</c:v>
                </c:pt>
                <c:pt idx="180">
                  <c:v>6.8856000000000001E-2</c:v>
                </c:pt>
                <c:pt idx="181">
                  <c:v>6.9264000000000006E-2</c:v>
                </c:pt>
                <c:pt idx="182">
                  <c:v>6.9664000000000004E-2</c:v>
                </c:pt>
                <c:pt idx="183">
                  <c:v>7.0064000000000001E-2</c:v>
                </c:pt>
                <c:pt idx="184">
                  <c:v>7.0472000000000007E-2</c:v>
                </c:pt>
                <c:pt idx="185">
                  <c:v>7.0872000000000004E-2</c:v>
                </c:pt>
                <c:pt idx="186">
                  <c:v>7.1272000000000002E-2</c:v>
                </c:pt>
                <c:pt idx="187">
                  <c:v>7.1679999999999994E-2</c:v>
                </c:pt>
                <c:pt idx="188">
                  <c:v>7.2080000000000005E-2</c:v>
                </c:pt>
                <c:pt idx="189">
                  <c:v>7.2468000000000005E-2</c:v>
                </c:pt>
                <c:pt idx="190">
                  <c:v>7.2824E-2</c:v>
                </c:pt>
                <c:pt idx="191">
                  <c:v>7.3183999999999999E-2</c:v>
                </c:pt>
                <c:pt idx="192">
                  <c:v>7.3552000000000006E-2</c:v>
                </c:pt>
                <c:pt idx="193">
                  <c:v>7.3903999999999997E-2</c:v>
                </c:pt>
                <c:pt idx="194">
                  <c:v>7.4263999999999997E-2</c:v>
                </c:pt>
                <c:pt idx="195">
                  <c:v>7.4623999999999996E-2</c:v>
                </c:pt>
                <c:pt idx="196">
                  <c:v>7.4983999999999995E-2</c:v>
                </c:pt>
                <c:pt idx="197">
                  <c:v>7.5343999999999994E-2</c:v>
                </c:pt>
                <c:pt idx="198">
                  <c:v>7.5703999999999994E-2</c:v>
                </c:pt>
                <c:pt idx="199">
                  <c:v>7.6064000000000007E-2</c:v>
                </c:pt>
                <c:pt idx="200">
                  <c:v>7.6432E-2</c:v>
                </c:pt>
                <c:pt idx="201">
                  <c:v>7.6784000000000005E-2</c:v>
                </c:pt>
                <c:pt idx="202">
                  <c:v>7.7144000000000004E-2</c:v>
                </c:pt>
                <c:pt idx="203">
                  <c:v>7.7511999999999998E-2</c:v>
                </c:pt>
                <c:pt idx="204">
                  <c:v>7.7864000000000003E-2</c:v>
                </c:pt>
                <c:pt idx="205">
                  <c:v>7.8224000000000002E-2</c:v>
                </c:pt>
                <c:pt idx="206">
                  <c:v>7.8591999999999995E-2</c:v>
                </c:pt>
                <c:pt idx="207">
                  <c:v>7.8944E-2</c:v>
                </c:pt>
                <c:pt idx="208">
                  <c:v>7.9303999999999999E-2</c:v>
                </c:pt>
                <c:pt idx="209">
                  <c:v>7.9672000000000007E-2</c:v>
                </c:pt>
                <c:pt idx="210">
                  <c:v>8.0023999999999998E-2</c:v>
                </c:pt>
                <c:pt idx="211">
                  <c:v>8.0383999999999997E-2</c:v>
                </c:pt>
                <c:pt idx="212">
                  <c:v>8.0752000000000004E-2</c:v>
                </c:pt>
                <c:pt idx="213">
                  <c:v>8.1112000000000004E-2</c:v>
                </c:pt>
                <c:pt idx="214">
                  <c:v>8.1472000000000003E-2</c:v>
                </c:pt>
                <c:pt idx="215">
                  <c:v>8.1832000000000002E-2</c:v>
                </c:pt>
                <c:pt idx="216">
                  <c:v>8.2192000000000001E-2</c:v>
                </c:pt>
                <c:pt idx="217">
                  <c:v>8.2552E-2</c:v>
                </c:pt>
                <c:pt idx="218">
                  <c:v>8.2912E-2</c:v>
                </c:pt>
                <c:pt idx="219">
                  <c:v>8.3271999999999999E-2</c:v>
                </c:pt>
              </c:numCache>
            </c:numRef>
          </c:xVal>
          <c:yVal>
            <c:numRef>
              <c:f>RLC並!$J$3:$J$344</c:f>
              <c:numCache>
                <c:formatCode>0.00</c:formatCode>
                <c:ptCount val="34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0.42033235581622674</c:v>
                </c:pt>
                <c:pt idx="32">
                  <c:v>3.2355816226783967</c:v>
                </c:pt>
                <c:pt idx="33">
                  <c:v>4.1153470185728249</c:v>
                </c:pt>
                <c:pt idx="34">
                  <c:v>4.247311827956989</c:v>
                </c:pt>
                <c:pt idx="35">
                  <c:v>4.2326490713587486</c:v>
                </c:pt>
                <c:pt idx="36">
                  <c:v>4.1984359726295208</c:v>
                </c:pt>
                <c:pt idx="37">
                  <c:v>4.1691104594330399</c:v>
                </c:pt>
                <c:pt idx="38">
                  <c:v>4.1495601173020527</c:v>
                </c:pt>
                <c:pt idx="39">
                  <c:v>4.139784946236559</c:v>
                </c:pt>
                <c:pt idx="40">
                  <c:v>4.1300097751710654</c:v>
                </c:pt>
                <c:pt idx="41">
                  <c:v>4.1300097751710654</c:v>
                </c:pt>
                <c:pt idx="42">
                  <c:v>4.1300097751710654</c:v>
                </c:pt>
                <c:pt idx="43">
                  <c:v>4.1300097751710654</c:v>
                </c:pt>
                <c:pt idx="44">
                  <c:v>4.1300097751710654</c:v>
                </c:pt>
                <c:pt idx="45">
                  <c:v>4.1300097751710654</c:v>
                </c:pt>
                <c:pt idx="46">
                  <c:v>4.1251221896383186</c:v>
                </c:pt>
                <c:pt idx="47">
                  <c:v>4.1300097751710654</c:v>
                </c:pt>
                <c:pt idx="48">
                  <c:v>4.1300097751710654</c:v>
                </c:pt>
                <c:pt idx="49">
                  <c:v>4.1300097751710654</c:v>
                </c:pt>
                <c:pt idx="50">
                  <c:v>4.1300097751710654</c:v>
                </c:pt>
                <c:pt idx="51">
                  <c:v>4.1300097751710654</c:v>
                </c:pt>
                <c:pt idx="52">
                  <c:v>4.1300097751710654</c:v>
                </c:pt>
                <c:pt idx="53">
                  <c:v>4.1300097751710654</c:v>
                </c:pt>
                <c:pt idx="54">
                  <c:v>4.1300097751710654</c:v>
                </c:pt>
                <c:pt idx="55">
                  <c:v>4.1348973607038122</c:v>
                </c:pt>
                <c:pt idx="56">
                  <c:v>4.1300097751710654</c:v>
                </c:pt>
                <c:pt idx="57">
                  <c:v>4.1348973607038122</c:v>
                </c:pt>
                <c:pt idx="58">
                  <c:v>4.1300097751710654</c:v>
                </c:pt>
                <c:pt idx="59">
                  <c:v>4.1300097751710654</c:v>
                </c:pt>
                <c:pt idx="60">
                  <c:v>4.1300097751710654</c:v>
                </c:pt>
                <c:pt idx="61">
                  <c:v>4.1300097751710654</c:v>
                </c:pt>
                <c:pt idx="62">
                  <c:v>4.1300097751710654</c:v>
                </c:pt>
                <c:pt idx="63">
                  <c:v>4.1348973607038122</c:v>
                </c:pt>
                <c:pt idx="64">
                  <c:v>4.1348973607038122</c:v>
                </c:pt>
                <c:pt idx="65">
                  <c:v>4.1300097751710654</c:v>
                </c:pt>
                <c:pt idx="66">
                  <c:v>4.1300097751710654</c:v>
                </c:pt>
                <c:pt idx="67">
                  <c:v>4.1300097751710654</c:v>
                </c:pt>
                <c:pt idx="68">
                  <c:v>4.1300097751710654</c:v>
                </c:pt>
                <c:pt idx="69">
                  <c:v>4.1300097751710654</c:v>
                </c:pt>
                <c:pt idx="70">
                  <c:v>4.1300097751710654</c:v>
                </c:pt>
                <c:pt idx="71">
                  <c:v>4.1300097751710654</c:v>
                </c:pt>
                <c:pt idx="72">
                  <c:v>4.1300097751710654</c:v>
                </c:pt>
                <c:pt idx="73">
                  <c:v>4.1300097751710654</c:v>
                </c:pt>
                <c:pt idx="74">
                  <c:v>4.1300097751710654</c:v>
                </c:pt>
                <c:pt idx="75">
                  <c:v>4.1300097751710654</c:v>
                </c:pt>
                <c:pt idx="76">
                  <c:v>4.1300097751710654</c:v>
                </c:pt>
                <c:pt idx="77">
                  <c:v>4.1300097751710654</c:v>
                </c:pt>
                <c:pt idx="78">
                  <c:v>4.1300097751710654</c:v>
                </c:pt>
                <c:pt idx="79">
                  <c:v>4.1300097751710654</c:v>
                </c:pt>
                <c:pt idx="80">
                  <c:v>4.1300097751710654</c:v>
                </c:pt>
                <c:pt idx="81">
                  <c:v>4.1300097751710654</c:v>
                </c:pt>
                <c:pt idx="82">
                  <c:v>3.5337243401759535</c:v>
                </c:pt>
                <c:pt idx="83">
                  <c:v>0.32258064516129031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0.42521994134897356</c:v>
                </c:pt>
                <c:pt idx="137">
                  <c:v>3.2355816226783967</c:v>
                </c:pt>
                <c:pt idx="138">
                  <c:v>4.1153470185728249</c:v>
                </c:pt>
                <c:pt idx="139">
                  <c:v>4.2424242424242422</c:v>
                </c:pt>
                <c:pt idx="140">
                  <c:v>4.2326490713587486</c:v>
                </c:pt>
                <c:pt idx="141">
                  <c:v>4.1984359726295208</c:v>
                </c:pt>
                <c:pt idx="142">
                  <c:v>4.1691104594330399</c:v>
                </c:pt>
                <c:pt idx="143">
                  <c:v>4.1495601173020527</c:v>
                </c:pt>
                <c:pt idx="144">
                  <c:v>4.139784946236559</c:v>
                </c:pt>
                <c:pt idx="145">
                  <c:v>4.1348973607038122</c:v>
                </c:pt>
                <c:pt idx="146">
                  <c:v>4.1300097751710654</c:v>
                </c:pt>
                <c:pt idx="147">
                  <c:v>4.1300097751710654</c:v>
                </c:pt>
                <c:pt idx="148">
                  <c:v>4.1300097751710654</c:v>
                </c:pt>
                <c:pt idx="149">
                  <c:v>4.1300097751710654</c:v>
                </c:pt>
                <c:pt idx="150">
                  <c:v>4.1300097751710654</c:v>
                </c:pt>
                <c:pt idx="151">
                  <c:v>4.1300097751710654</c:v>
                </c:pt>
                <c:pt idx="152">
                  <c:v>4.1300097751710654</c:v>
                </c:pt>
                <c:pt idx="153">
                  <c:v>4.1300097751710654</c:v>
                </c:pt>
                <c:pt idx="154">
                  <c:v>4.1300097751710654</c:v>
                </c:pt>
                <c:pt idx="155">
                  <c:v>4.1300097751710654</c:v>
                </c:pt>
                <c:pt idx="156">
                  <c:v>4.1300097751710654</c:v>
                </c:pt>
                <c:pt idx="157">
                  <c:v>4.1300097751710654</c:v>
                </c:pt>
                <c:pt idx="158">
                  <c:v>4.1300097751710654</c:v>
                </c:pt>
                <c:pt idx="159">
                  <c:v>4.1300097751710654</c:v>
                </c:pt>
                <c:pt idx="160">
                  <c:v>4.1300097751710654</c:v>
                </c:pt>
                <c:pt idx="161">
                  <c:v>4.1300097751710654</c:v>
                </c:pt>
                <c:pt idx="162">
                  <c:v>4.1300097751710654</c:v>
                </c:pt>
                <c:pt idx="163">
                  <c:v>4.1300097751710654</c:v>
                </c:pt>
                <c:pt idx="164">
                  <c:v>4.1300097751710654</c:v>
                </c:pt>
                <c:pt idx="165">
                  <c:v>4.1300097751710654</c:v>
                </c:pt>
                <c:pt idx="166">
                  <c:v>4.1300097751710654</c:v>
                </c:pt>
                <c:pt idx="167">
                  <c:v>4.1300097751710654</c:v>
                </c:pt>
                <c:pt idx="168">
                  <c:v>4.1300097751710654</c:v>
                </c:pt>
                <c:pt idx="169">
                  <c:v>4.1300097751710654</c:v>
                </c:pt>
                <c:pt idx="170">
                  <c:v>4.1300097751710654</c:v>
                </c:pt>
                <c:pt idx="171">
                  <c:v>4.1300097751710654</c:v>
                </c:pt>
                <c:pt idx="172">
                  <c:v>4.1300097751710654</c:v>
                </c:pt>
                <c:pt idx="173">
                  <c:v>4.1300097751710654</c:v>
                </c:pt>
                <c:pt idx="174">
                  <c:v>4.1300097751710654</c:v>
                </c:pt>
                <c:pt idx="175">
                  <c:v>4.1300097751710654</c:v>
                </c:pt>
                <c:pt idx="176">
                  <c:v>4.1300097751710654</c:v>
                </c:pt>
                <c:pt idx="177">
                  <c:v>4.1300097751710654</c:v>
                </c:pt>
                <c:pt idx="178">
                  <c:v>4.1300097751710654</c:v>
                </c:pt>
                <c:pt idx="179">
                  <c:v>4.1300097751710654</c:v>
                </c:pt>
                <c:pt idx="180">
                  <c:v>4.1300097751710654</c:v>
                </c:pt>
                <c:pt idx="181">
                  <c:v>4.1300097751710654</c:v>
                </c:pt>
                <c:pt idx="182">
                  <c:v>4.1300097751710654</c:v>
                </c:pt>
                <c:pt idx="183">
                  <c:v>4.1300097751710654</c:v>
                </c:pt>
                <c:pt idx="184">
                  <c:v>4.1348973607038122</c:v>
                </c:pt>
                <c:pt idx="185">
                  <c:v>4.1300097751710654</c:v>
                </c:pt>
                <c:pt idx="186">
                  <c:v>4.1348973607038122</c:v>
                </c:pt>
                <c:pt idx="187">
                  <c:v>3.5288367546432067</c:v>
                </c:pt>
                <c:pt idx="188">
                  <c:v>0.32258064516129031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260-4654-8DBC-E1CA4458FF66}"/>
            </c:ext>
          </c:extLst>
        </c:ser>
        <c:ser>
          <c:idx val="2"/>
          <c:order val="2"/>
          <c:tx>
            <c:strRef>
              <c:f>RLC並!$L$1</c:f>
              <c:strCache>
                <c:ptCount val="1"/>
                <c:pt idx="0">
                  <c:v>RC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RLC並!$N$3:$N$320</c:f>
              <c:numCache>
                <c:formatCode>0.000</c:formatCode>
                <c:ptCount val="318"/>
                <c:pt idx="0">
                  <c:v>0</c:v>
                </c:pt>
                <c:pt idx="1">
                  <c:v>3.5199999999999999E-4</c:v>
                </c:pt>
                <c:pt idx="2">
                  <c:v>7.1199999999999996E-4</c:v>
                </c:pt>
                <c:pt idx="3">
                  <c:v>1.08E-3</c:v>
                </c:pt>
                <c:pt idx="4">
                  <c:v>1.4319999999999999E-3</c:v>
                </c:pt>
                <c:pt idx="5">
                  <c:v>1.792E-3</c:v>
                </c:pt>
                <c:pt idx="6">
                  <c:v>2.1519999999999998E-3</c:v>
                </c:pt>
                <c:pt idx="7">
                  <c:v>2.5119999999999999E-3</c:v>
                </c:pt>
                <c:pt idx="8">
                  <c:v>2.872E-3</c:v>
                </c:pt>
                <c:pt idx="9">
                  <c:v>3.2320000000000001E-3</c:v>
                </c:pt>
                <c:pt idx="10">
                  <c:v>3.5920000000000001E-3</c:v>
                </c:pt>
                <c:pt idx="11">
                  <c:v>3.96E-3</c:v>
                </c:pt>
                <c:pt idx="12">
                  <c:v>4.3119999999999999E-3</c:v>
                </c:pt>
                <c:pt idx="13">
                  <c:v>4.6719999999999999E-3</c:v>
                </c:pt>
                <c:pt idx="14">
                  <c:v>5.0400000000000002E-3</c:v>
                </c:pt>
                <c:pt idx="15">
                  <c:v>5.3920000000000001E-3</c:v>
                </c:pt>
                <c:pt idx="16">
                  <c:v>5.7520000000000002E-3</c:v>
                </c:pt>
                <c:pt idx="17">
                  <c:v>6.1199999999999996E-3</c:v>
                </c:pt>
                <c:pt idx="18">
                  <c:v>6.4720000000000003E-3</c:v>
                </c:pt>
                <c:pt idx="19">
                  <c:v>6.8320000000000004E-3</c:v>
                </c:pt>
                <c:pt idx="20">
                  <c:v>7.1999999999999998E-3</c:v>
                </c:pt>
                <c:pt idx="21">
                  <c:v>7.5519999999999997E-3</c:v>
                </c:pt>
                <c:pt idx="22">
                  <c:v>7.9120000000000006E-3</c:v>
                </c:pt>
                <c:pt idx="23">
                  <c:v>8.2719999999999998E-3</c:v>
                </c:pt>
                <c:pt idx="24">
                  <c:v>8.6320000000000008E-3</c:v>
                </c:pt>
                <c:pt idx="25">
                  <c:v>8.992E-3</c:v>
                </c:pt>
                <c:pt idx="26">
                  <c:v>9.3519999999999992E-3</c:v>
                </c:pt>
                <c:pt idx="27">
                  <c:v>9.7120000000000001E-3</c:v>
                </c:pt>
                <c:pt idx="28">
                  <c:v>1.008E-2</c:v>
                </c:pt>
                <c:pt idx="29">
                  <c:v>1.0432E-2</c:v>
                </c:pt>
                <c:pt idx="30">
                  <c:v>1.0792E-2</c:v>
                </c:pt>
                <c:pt idx="31">
                  <c:v>1.116E-2</c:v>
                </c:pt>
                <c:pt idx="32">
                  <c:v>1.1512E-2</c:v>
                </c:pt>
                <c:pt idx="33">
                  <c:v>1.1872000000000001E-2</c:v>
                </c:pt>
                <c:pt idx="34">
                  <c:v>1.2239999999999999E-2</c:v>
                </c:pt>
                <c:pt idx="35">
                  <c:v>1.2592000000000001E-2</c:v>
                </c:pt>
                <c:pt idx="36">
                  <c:v>1.2952E-2</c:v>
                </c:pt>
                <c:pt idx="37">
                  <c:v>1.3324000000000001E-2</c:v>
                </c:pt>
                <c:pt idx="38">
                  <c:v>1.37E-2</c:v>
                </c:pt>
                <c:pt idx="39">
                  <c:v>1.4095999999999999E-2</c:v>
                </c:pt>
                <c:pt idx="40">
                  <c:v>1.4496E-2</c:v>
                </c:pt>
                <c:pt idx="41">
                  <c:v>1.4896E-2</c:v>
                </c:pt>
                <c:pt idx="42">
                  <c:v>1.5304E-2</c:v>
                </c:pt>
                <c:pt idx="43">
                  <c:v>1.5727999999999999E-2</c:v>
                </c:pt>
                <c:pt idx="44">
                  <c:v>1.6143999999999999E-2</c:v>
                </c:pt>
                <c:pt idx="45">
                  <c:v>1.6559999999999998E-2</c:v>
                </c:pt>
                <c:pt idx="46">
                  <c:v>1.6976000000000002E-2</c:v>
                </c:pt>
                <c:pt idx="47">
                  <c:v>1.7395999999999998E-2</c:v>
                </c:pt>
                <c:pt idx="48">
                  <c:v>1.7815999999999999E-2</c:v>
                </c:pt>
                <c:pt idx="49">
                  <c:v>1.8232000000000002E-2</c:v>
                </c:pt>
                <c:pt idx="50">
                  <c:v>1.8648000000000001E-2</c:v>
                </c:pt>
                <c:pt idx="51">
                  <c:v>1.9064000000000001E-2</c:v>
                </c:pt>
                <c:pt idx="52">
                  <c:v>1.9484000000000001E-2</c:v>
                </c:pt>
                <c:pt idx="53">
                  <c:v>1.9904000000000002E-2</c:v>
                </c:pt>
                <c:pt idx="54">
                  <c:v>2.0323999999999998E-2</c:v>
                </c:pt>
                <c:pt idx="55">
                  <c:v>2.0743999999999999E-2</c:v>
                </c:pt>
                <c:pt idx="56">
                  <c:v>2.1160000000000002E-2</c:v>
                </c:pt>
                <c:pt idx="57">
                  <c:v>2.1579999999999998E-2</c:v>
                </c:pt>
                <c:pt idx="58">
                  <c:v>2.1999999999999999E-2</c:v>
                </c:pt>
                <c:pt idx="59">
                  <c:v>2.2419999999999999E-2</c:v>
                </c:pt>
                <c:pt idx="60">
                  <c:v>2.2839999999999999E-2</c:v>
                </c:pt>
                <c:pt idx="61">
                  <c:v>2.3255999999999999E-2</c:v>
                </c:pt>
                <c:pt idx="62">
                  <c:v>2.3675999999999999E-2</c:v>
                </c:pt>
                <c:pt idx="63">
                  <c:v>2.4095999999999999E-2</c:v>
                </c:pt>
                <c:pt idx="64">
                  <c:v>2.4516E-2</c:v>
                </c:pt>
                <c:pt idx="65">
                  <c:v>2.4936E-2</c:v>
                </c:pt>
                <c:pt idx="66">
                  <c:v>2.5352E-2</c:v>
                </c:pt>
                <c:pt idx="67">
                  <c:v>2.5767999999999999E-2</c:v>
                </c:pt>
                <c:pt idx="68">
                  <c:v>2.6183999999999999E-2</c:v>
                </c:pt>
                <c:pt idx="69">
                  <c:v>2.6603999999999999E-2</c:v>
                </c:pt>
                <c:pt idx="70">
                  <c:v>2.7023999999999999E-2</c:v>
                </c:pt>
                <c:pt idx="71">
                  <c:v>2.7439999999999999E-2</c:v>
                </c:pt>
                <c:pt idx="72">
                  <c:v>2.7855999999999999E-2</c:v>
                </c:pt>
                <c:pt idx="73">
                  <c:v>2.8271999999999999E-2</c:v>
                </c:pt>
                <c:pt idx="74">
                  <c:v>2.8691999999999999E-2</c:v>
                </c:pt>
                <c:pt idx="75">
                  <c:v>2.9111999999999999E-2</c:v>
                </c:pt>
                <c:pt idx="76">
                  <c:v>2.9531999999999999E-2</c:v>
                </c:pt>
                <c:pt idx="77">
                  <c:v>2.9951999999999999E-2</c:v>
                </c:pt>
                <c:pt idx="78">
                  <c:v>3.0367999999999999E-2</c:v>
                </c:pt>
                <c:pt idx="79">
                  <c:v>3.0787999999999999E-2</c:v>
                </c:pt>
                <c:pt idx="80">
                  <c:v>3.1208E-2</c:v>
                </c:pt>
                <c:pt idx="81">
                  <c:v>3.1628000000000003E-2</c:v>
                </c:pt>
                <c:pt idx="82">
                  <c:v>3.2048E-2</c:v>
                </c:pt>
                <c:pt idx="83">
                  <c:v>3.2464E-2</c:v>
                </c:pt>
                <c:pt idx="84">
                  <c:v>3.2883999999999997E-2</c:v>
                </c:pt>
                <c:pt idx="85">
                  <c:v>3.3304E-2</c:v>
                </c:pt>
                <c:pt idx="86">
                  <c:v>3.3731999999999998E-2</c:v>
                </c:pt>
                <c:pt idx="87">
                  <c:v>3.4127999999999999E-2</c:v>
                </c:pt>
                <c:pt idx="88">
                  <c:v>3.4528000000000003E-2</c:v>
                </c:pt>
                <c:pt idx="89">
                  <c:v>3.4908000000000002E-2</c:v>
                </c:pt>
                <c:pt idx="90">
                  <c:v>3.5284000000000003E-2</c:v>
                </c:pt>
                <c:pt idx="91">
                  <c:v>3.5667999999999998E-2</c:v>
                </c:pt>
                <c:pt idx="92">
                  <c:v>3.6024E-2</c:v>
                </c:pt>
                <c:pt idx="93">
                  <c:v>3.6384E-2</c:v>
                </c:pt>
                <c:pt idx="94">
                  <c:v>3.6752E-2</c:v>
                </c:pt>
                <c:pt idx="95">
                  <c:v>3.7103999999999998E-2</c:v>
                </c:pt>
                <c:pt idx="96">
                  <c:v>3.7463999999999997E-2</c:v>
                </c:pt>
                <c:pt idx="97">
                  <c:v>3.7831999999999998E-2</c:v>
                </c:pt>
                <c:pt idx="98">
                  <c:v>3.8184000000000003E-2</c:v>
                </c:pt>
                <c:pt idx="99">
                  <c:v>3.8544000000000002E-2</c:v>
                </c:pt>
                <c:pt idx="100">
                  <c:v>3.8912000000000002E-2</c:v>
                </c:pt>
                <c:pt idx="101">
                  <c:v>3.9264E-2</c:v>
                </c:pt>
                <c:pt idx="102">
                  <c:v>3.9623999999999999E-2</c:v>
                </c:pt>
                <c:pt idx="103">
                  <c:v>3.9992E-2</c:v>
                </c:pt>
                <c:pt idx="104">
                  <c:v>4.0343999999999998E-2</c:v>
                </c:pt>
                <c:pt idx="105">
                  <c:v>4.0703999999999997E-2</c:v>
                </c:pt>
                <c:pt idx="106">
                  <c:v>4.1064000000000003E-2</c:v>
                </c:pt>
                <c:pt idx="107">
                  <c:v>4.1424000000000002E-2</c:v>
                </c:pt>
                <c:pt idx="108">
                  <c:v>4.1784000000000002E-2</c:v>
                </c:pt>
                <c:pt idx="109">
                  <c:v>4.2144000000000001E-2</c:v>
                </c:pt>
                <c:pt idx="110">
                  <c:v>4.2504E-2</c:v>
                </c:pt>
                <c:pt idx="111">
                  <c:v>4.2872E-2</c:v>
                </c:pt>
                <c:pt idx="112">
                  <c:v>4.3223999999999999E-2</c:v>
                </c:pt>
                <c:pt idx="113">
                  <c:v>4.3583999999999998E-2</c:v>
                </c:pt>
                <c:pt idx="114">
                  <c:v>4.3951999999999998E-2</c:v>
                </c:pt>
                <c:pt idx="115">
                  <c:v>4.4304000000000003E-2</c:v>
                </c:pt>
                <c:pt idx="116">
                  <c:v>4.4664000000000002E-2</c:v>
                </c:pt>
                <c:pt idx="117">
                  <c:v>4.5032000000000003E-2</c:v>
                </c:pt>
                <c:pt idx="118">
                  <c:v>4.5384000000000001E-2</c:v>
                </c:pt>
                <c:pt idx="119">
                  <c:v>4.5744E-2</c:v>
                </c:pt>
                <c:pt idx="120">
                  <c:v>4.6112E-2</c:v>
                </c:pt>
                <c:pt idx="121">
                  <c:v>4.6463999999999998E-2</c:v>
                </c:pt>
                <c:pt idx="122">
                  <c:v>4.6823999999999998E-2</c:v>
                </c:pt>
                <c:pt idx="123">
                  <c:v>4.7183999999999997E-2</c:v>
                </c:pt>
                <c:pt idx="124">
                  <c:v>4.7544000000000003E-2</c:v>
                </c:pt>
                <c:pt idx="125">
                  <c:v>4.7904000000000002E-2</c:v>
                </c:pt>
                <c:pt idx="126">
                  <c:v>4.8264000000000001E-2</c:v>
                </c:pt>
                <c:pt idx="127">
                  <c:v>4.8624000000000001E-2</c:v>
                </c:pt>
                <c:pt idx="128">
                  <c:v>4.8992000000000001E-2</c:v>
                </c:pt>
                <c:pt idx="129">
                  <c:v>4.9343999999999999E-2</c:v>
                </c:pt>
                <c:pt idx="130">
                  <c:v>4.9703999999999998E-2</c:v>
                </c:pt>
                <c:pt idx="131">
                  <c:v>5.0071999999999998E-2</c:v>
                </c:pt>
                <c:pt idx="132">
                  <c:v>5.0423999999999997E-2</c:v>
                </c:pt>
                <c:pt idx="133">
                  <c:v>5.0784000000000003E-2</c:v>
                </c:pt>
                <c:pt idx="134">
                  <c:v>5.1152000000000003E-2</c:v>
                </c:pt>
                <c:pt idx="135">
                  <c:v>5.1512000000000002E-2</c:v>
                </c:pt>
                <c:pt idx="136">
                  <c:v>5.1872000000000001E-2</c:v>
                </c:pt>
                <c:pt idx="137">
                  <c:v>5.2240000000000002E-2</c:v>
                </c:pt>
                <c:pt idx="138">
                  <c:v>5.2592E-2</c:v>
                </c:pt>
                <c:pt idx="139">
                  <c:v>5.2951999999999999E-2</c:v>
                </c:pt>
                <c:pt idx="140">
                  <c:v>5.3319999999999999E-2</c:v>
                </c:pt>
                <c:pt idx="141">
                  <c:v>5.3699999999999998E-2</c:v>
                </c:pt>
                <c:pt idx="142">
                  <c:v>5.4103999999999999E-2</c:v>
                </c:pt>
                <c:pt idx="143">
                  <c:v>5.4503999999999997E-2</c:v>
                </c:pt>
                <c:pt idx="144">
                  <c:v>5.4904000000000001E-2</c:v>
                </c:pt>
                <c:pt idx="145">
                  <c:v>5.5331999999999999E-2</c:v>
                </c:pt>
                <c:pt idx="146">
                  <c:v>5.5752000000000003E-2</c:v>
                </c:pt>
                <c:pt idx="147">
                  <c:v>5.6172E-2</c:v>
                </c:pt>
                <c:pt idx="148">
                  <c:v>5.6592000000000003E-2</c:v>
                </c:pt>
                <c:pt idx="149">
                  <c:v>5.7008000000000003E-2</c:v>
                </c:pt>
                <c:pt idx="150">
                  <c:v>5.7428E-2</c:v>
                </c:pt>
                <c:pt idx="151">
                  <c:v>5.7847999999999997E-2</c:v>
                </c:pt>
                <c:pt idx="152">
                  <c:v>5.8268E-2</c:v>
                </c:pt>
                <c:pt idx="153">
                  <c:v>5.8687999999999997E-2</c:v>
                </c:pt>
                <c:pt idx="154">
                  <c:v>5.9103999999999997E-2</c:v>
                </c:pt>
                <c:pt idx="155">
                  <c:v>5.9520000000000003E-2</c:v>
                </c:pt>
                <c:pt idx="156">
                  <c:v>5.9936000000000003E-2</c:v>
                </c:pt>
                <c:pt idx="157">
                  <c:v>6.0356E-2</c:v>
                </c:pt>
                <c:pt idx="158">
                  <c:v>6.0775999999999997E-2</c:v>
                </c:pt>
                <c:pt idx="159">
                  <c:v>6.1192000000000003E-2</c:v>
                </c:pt>
                <c:pt idx="160">
                  <c:v>6.1608000000000003E-2</c:v>
                </c:pt>
                <c:pt idx="161">
                  <c:v>6.2024000000000003E-2</c:v>
                </c:pt>
                <c:pt idx="162">
                  <c:v>6.2444E-2</c:v>
                </c:pt>
                <c:pt idx="163">
                  <c:v>6.2864000000000003E-2</c:v>
                </c:pt>
                <c:pt idx="164">
                  <c:v>6.3280000000000003E-2</c:v>
                </c:pt>
                <c:pt idx="165">
                  <c:v>6.3696000000000003E-2</c:v>
                </c:pt>
                <c:pt idx="166">
                  <c:v>6.4112000000000002E-2</c:v>
                </c:pt>
                <c:pt idx="167">
                  <c:v>6.4532000000000006E-2</c:v>
                </c:pt>
                <c:pt idx="168">
                  <c:v>6.4951999999999996E-2</c:v>
                </c:pt>
                <c:pt idx="169">
                  <c:v>6.5372E-2</c:v>
                </c:pt>
                <c:pt idx="170">
                  <c:v>6.5792000000000003E-2</c:v>
                </c:pt>
                <c:pt idx="171">
                  <c:v>6.6208000000000003E-2</c:v>
                </c:pt>
                <c:pt idx="172">
                  <c:v>6.6628000000000007E-2</c:v>
                </c:pt>
                <c:pt idx="173">
                  <c:v>6.7047999999999996E-2</c:v>
                </c:pt>
                <c:pt idx="174">
                  <c:v>6.7468E-2</c:v>
                </c:pt>
                <c:pt idx="175">
                  <c:v>6.7888000000000004E-2</c:v>
                </c:pt>
                <c:pt idx="176">
                  <c:v>6.8304000000000004E-2</c:v>
                </c:pt>
                <c:pt idx="177">
                  <c:v>6.8723999999999993E-2</c:v>
                </c:pt>
                <c:pt idx="178">
                  <c:v>6.9143999999999997E-2</c:v>
                </c:pt>
                <c:pt idx="179">
                  <c:v>6.9564000000000001E-2</c:v>
                </c:pt>
                <c:pt idx="180">
                  <c:v>6.9984000000000005E-2</c:v>
                </c:pt>
                <c:pt idx="181">
                  <c:v>7.0400000000000004E-2</c:v>
                </c:pt>
                <c:pt idx="182">
                  <c:v>7.0816000000000004E-2</c:v>
                </c:pt>
                <c:pt idx="183">
                  <c:v>7.1232000000000004E-2</c:v>
                </c:pt>
                <c:pt idx="184">
                  <c:v>7.1651999999999993E-2</c:v>
                </c:pt>
                <c:pt idx="185">
                  <c:v>7.2071999999999997E-2</c:v>
                </c:pt>
                <c:pt idx="186">
                  <c:v>7.2487999999999997E-2</c:v>
                </c:pt>
                <c:pt idx="187">
                  <c:v>7.2903999999999997E-2</c:v>
                </c:pt>
                <c:pt idx="188">
                  <c:v>7.3319999999999996E-2</c:v>
                </c:pt>
                <c:pt idx="189">
                  <c:v>7.3747999999999994E-2</c:v>
                </c:pt>
                <c:pt idx="190">
                  <c:v>7.4144000000000002E-2</c:v>
                </c:pt>
                <c:pt idx="191">
                  <c:v>7.4543999999999999E-2</c:v>
                </c:pt>
                <c:pt idx="192">
                  <c:v>7.4924000000000004E-2</c:v>
                </c:pt>
                <c:pt idx="193">
                  <c:v>7.5300000000000006E-2</c:v>
                </c:pt>
                <c:pt idx="194">
                  <c:v>7.5684000000000001E-2</c:v>
                </c:pt>
                <c:pt idx="195">
                  <c:v>7.6039999999999996E-2</c:v>
                </c:pt>
                <c:pt idx="196">
                  <c:v>7.6399999999999996E-2</c:v>
                </c:pt>
                <c:pt idx="197">
                  <c:v>7.6768000000000003E-2</c:v>
                </c:pt>
                <c:pt idx="198">
                  <c:v>7.7119999999999994E-2</c:v>
                </c:pt>
                <c:pt idx="199">
                  <c:v>7.7479999999999993E-2</c:v>
                </c:pt>
                <c:pt idx="200">
                  <c:v>7.7848000000000001E-2</c:v>
                </c:pt>
                <c:pt idx="201">
                  <c:v>7.8200000000000006E-2</c:v>
                </c:pt>
                <c:pt idx="202">
                  <c:v>7.8560000000000005E-2</c:v>
                </c:pt>
                <c:pt idx="203">
                  <c:v>7.8920000000000004E-2</c:v>
                </c:pt>
                <c:pt idx="204">
                  <c:v>7.9280000000000003E-2</c:v>
                </c:pt>
                <c:pt idx="205">
                  <c:v>7.9640000000000002E-2</c:v>
                </c:pt>
                <c:pt idx="206">
                  <c:v>0.08</c:v>
                </c:pt>
                <c:pt idx="207">
                  <c:v>8.0360000000000001E-2</c:v>
                </c:pt>
                <c:pt idx="208">
                  <c:v>8.0727999999999994E-2</c:v>
                </c:pt>
                <c:pt idx="209">
                  <c:v>8.1079999999999999E-2</c:v>
                </c:pt>
                <c:pt idx="210">
                  <c:v>8.1439999999999999E-2</c:v>
                </c:pt>
                <c:pt idx="211">
                  <c:v>8.1808000000000006E-2</c:v>
                </c:pt>
                <c:pt idx="212">
                  <c:v>8.2159999999999997E-2</c:v>
                </c:pt>
                <c:pt idx="213">
                  <c:v>8.2519999999999996E-2</c:v>
                </c:pt>
                <c:pt idx="214">
                  <c:v>8.2888000000000003E-2</c:v>
                </c:pt>
                <c:pt idx="215">
                  <c:v>8.3239999999999995E-2</c:v>
                </c:pt>
                <c:pt idx="216">
                  <c:v>8.3599999999999994E-2</c:v>
                </c:pt>
                <c:pt idx="217">
                  <c:v>8.3968000000000001E-2</c:v>
                </c:pt>
                <c:pt idx="218">
                  <c:v>8.4320000000000006E-2</c:v>
                </c:pt>
                <c:pt idx="219">
                  <c:v>8.4680000000000005E-2</c:v>
                </c:pt>
              </c:numCache>
            </c:numRef>
          </c:xVal>
          <c:yVal>
            <c:numRef>
              <c:f>RLC並!$O$9:$O$326</c:f>
              <c:numCache>
                <c:formatCode>0.00</c:formatCode>
                <c:ptCount val="31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0.3567937438905181</c:v>
                </c:pt>
                <c:pt idx="32">
                  <c:v>3.3626588465298139</c:v>
                </c:pt>
                <c:pt idx="33">
                  <c:v>4.4623655913978491</c:v>
                </c:pt>
                <c:pt idx="34">
                  <c:v>4.7702834799608995</c:v>
                </c:pt>
                <c:pt idx="35">
                  <c:v>4.8826979472140764</c:v>
                </c:pt>
                <c:pt idx="36">
                  <c:v>4.9315738025415445</c:v>
                </c:pt>
                <c:pt idx="37">
                  <c:v>4.9560117302052786</c:v>
                </c:pt>
                <c:pt idx="38">
                  <c:v>4.9657869012707723</c:v>
                </c:pt>
                <c:pt idx="39">
                  <c:v>4.9755620723362659</c:v>
                </c:pt>
                <c:pt idx="40">
                  <c:v>4.9755620723362659</c:v>
                </c:pt>
                <c:pt idx="41">
                  <c:v>4.9804496578690127</c:v>
                </c:pt>
                <c:pt idx="42">
                  <c:v>4.9853372434017595</c:v>
                </c:pt>
                <c:pt idx="43">
                  <c:v>4.9853372434017595</c:v>
                </c:pt>
                <c:pt idx="44">
                  <c:v>4.9853372434017595</c:v>
                </c:pt>
                <c:pt idx="45">
                  <c:v>4.9853372434017595</c:v>
                </c:pt>
                <c:pt idx="46">
                  <c:v>4.9853372434017595</c:v>
                </c:pt>
                <c:pt idx="47">
                  <c:v>4.9902248289345064</c:v>
                </c:pt>
                <c:pt idx="48">
                  <c:v>4.9902248289345064</c:v>
                </c:pt>
                <c:pt idx="49">
                  <c:v>4.9902248289345064</c:v>
                </c:pt>
                <c:pt idx="50">
                  <c:v>4.9902248289345064</c:v>
                </c:pt>
                <c:pt idx="51">
                  <c:v>4.9902248289345064</c:v>
                </c:pt>
                <c:pt idx="52">
                  <c:v>4.9902248289345064</c:v>
                </c:pt>
                <c:pt idx="53">
                  <c:v>4.9902248289345064</c:v>
                </c:pt>
                <c:pt idx="54">
                  <c:v>4.9902248289345064</c:v>
                </c:pt>
                <c:pt idx="55">
                  <c:v>4.9902248289345064</c:v>
                </c:pt>
                <c:pt idx="56">
                  <c:v>4.9902248289345064</c:v>
                </c:pt>
                <c:pt idx="57">
                  <c:v>4.9902248289345064</c:v>
                </c:pt>
                <c:pt idx="58">
                  <c:v>4.9902248289345064</c:v>
                </c:pt>
                <c:pt idx="59">
                  <c:v>4.9951124144672532</c:v>
                </c:pt>
                <c:pt idx="60">
                  <c:v>4.9951124144672532</c:v>
                </c:pt>
                <c:pt idx="61">
                  <c:v>4.9902248289345064</c:v>
                </c:pt>
                <c:pt idx="62">
                  <c:v>4.9951124144672532</c:v>
                </c:pt>
                <c:pt idx="63">
                  <c:v>4.9951124144672532</c:v>
                </c:pt>
                <c:pt idx="64">
                  <c:v>4.9951124144672532</c:v>
                </c:pt>
                <c:pt idx="65">
                  <c:v>4.9902248289345064</c:v>
                </c:pt>
                <c:pt idx="66">
                  <c:v>4.9902248289345064</c:v>
                </c:pt>
                <c:pt idx="67">
                  <c:v>4.9951124144672532</c:v>
                </c:pt>
                <c:pt idx="68">
                  <c:v>4.9902248289345064</c:v>
                </c:pt>
                <c:pt idx="69">
                  <c:v>4.9951124144672532</c:v>
                </c:pt>
                <c:pt idx="70">
                  <c:v>4.9902248289345064</c:v>
                </c:pt>
                <c:pt idx="71">
                  <c:v>4.9902248289345064</c:v>
                </c:pt>
                <c:pt idx="72">
                  <c:v>4.9902248289345064</c:v>
                </c:pt>
                <c:pt idx="73">
                  <c:v>4.9902248289345064</c:v>
                </c:pt>
                <c:pt idx="74">
                  <c:v>4.9951124144672532</c:v>
                </c:pt>
                <c:pt idx="75">
                  <c:v>4.9951124144672532</c:v>
                </c:pt>
                <c:pt idx="76">
                  <c:v>4.9902248289345064</c:v>
                </c:pt>
                <c:pt idx="77">
                  <c:v>4.9902248289345064</c:v>
                </c:pt>
                <c:pt idx="78">
                  <c:v>4.9902248289345064</c:v>
                </c:pt>
                <c:pt idx="79">
                  <c:v>4.9902248289345064</c:v>
                </c:pt>
                <c:pt idx="80">
                  <c:v>4.6089931573802536</c:v>
                </c:pt>
                <c:pt idx="81">
                  <c:v>1.4027370478983381</c:v>
                </c:pt>
                <c:pt idx="82">
                  <c:v>0.37634408602150538</c:v>
                </c:pt>
                <c:pt idx="83">
                  <c:v>0.15151515151515152</c:v>
                </c:pt>
                <c:pt idx="84">
                  <c:v>7.331378299120235E-2</c:v>
                </c:pt>
                <c:pt idx="85">
                  <c:v>3.9100684261974585E-2</c:v>
                </c:pt>
                <c:pt idx="86">
                  <c:v>2.4437927663734114E-2</c:v>
                </c:pt>
                <c:pt idx="87">
                  <c:v>1.466275659824047E-2</c:v>
                </c:pt>
                <c:pt idx="88">
                  <c:v>9.7751710654936461E-3</c:v>
                </c:pt>
                <c:pt idx="89">
                  <c:v>4.8875855327468231E-3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0.43010752688172049</c:v>
                </c:pt>
                <c:pt idx="135">
                  <c:v>3.3919843597262949</c:v>
                </c:pt>
                <c:pt idx="136">
                  <c:v>4.4819159335288363</c:v>
                </c:pt>
                <c:pt idx="137">
                  <c:v>4.7800586510263932</c:v>
                </c:pt>
                <c:pt idx="138">
                  <c:v>4.8875855327468232</c:v>
                </c:pt>
                <c:pt idx="139">
                  <c:v>4.9315738025415445</c:v>
                </c:pt>
                <c:pt idx="140">
                  <c:v>4.9560117302052786</c:v>
                </c:pt>
                <c:pt idx="141">
                  <c:v>4.9657869012707723</c:v>
                </c:pt>
                <c:pt idx="142">
                  <c:v>4.9755620723362659</c:v>
                </c:pt>
                <c:pt idx="143">
                  <c:v>4.9804496578690127</c:v>
                </c:pt>
                <c:pt idx="144">
                  <c:v>4.9853372434017595</c:v>
                </c:pt>
                <c:pt idx="145">
                  <c:v>4.9853372434017595</c:v>
                </c:pt>
                <c:pt idx="146">
                  <c:v>4.9853372434017595</c:v>
                </c:pt>
                <c:pt idx="147">
                  <c:v>4.9853372434017595</c:v>
                </c:pt>
                <c:pt idx="148">
                  <c:v>4.9902248289345064</c:v>
                </c:pt>
                <c:pt idx="149">
                  <c:v>4.9902248289345064</c:v>
                </c:pt>
                <c:pt idx="150">
                  <c:v>4.9902248289345064</c:v>
                </c:pt>
                <c:pt idx="151">
                  <c:v>4.9902248289345064</c:v>
                </c:pt>
                <c:pt idx="152">
                  <c:v>4.9902248289345064</c:v>
                </c:pt>
                <c:pt idx="153">
                  <c:v>4.9902248289345064</c:v>
                </c:pt>
                <c:pt idx="154">
                  <c:v>4.9902248289345064</c:v>
                </c:pt>
                <c:pt idx="155">
                  <c:v>4.9951124144672532</c:v>
                </c:pt>
                <c:pt idx="156">
                  <c:v>4.9902248289345064</c:v>
                </c:pt>
                <c:pt idx="157">
                  <c:v>4.9902248289345064</c:v>
                </c:pt>
                <c:pt idx="158">
                  <c:v>4.9902248289345064</c:v>
                </c:pt>
                <c:pt idx="159">
                  <c:v>4.9902248289345064</c:v>
                </c:pt>
                <c:pt idx="160">
                  <c:v>4.9902248289345064</c:v>
                </c:pt>
                <c:pt idx="161">
                  <c:v>4.9902248289345064</c:v>
                </c:pt>
                <c:pt idx="162">
                  <c:v>4.9902248289345064</c:v>
                </c:pt>
                <c:pt idx="163">
                  <c:v>4.9902248289345064</c:v>
                </c:pt>
                <c:pt idx="164">
                  <c:v>4.9902248289345064</c:v>
                </c:pt>
                <c:pt idx="165">
                  <c:v>4.9902248289345064</c:v>
                </c:pt>
                <c:pt idx="166">
                  <c:v>4.9902248289345064</c:v>
                </c:pt>
                <c:pt idx="167">
                  <c:v>4.9902248289345064</c:v>
                </c:pt>
                <c:pt idx="168">
                  <c:v>4.9951124144672532</c:v>
                </c:pt>
                <c:pt idx="169">
                  <c:v>4.9902248289345064</c:v>
                </c:pt>
                <c:pt idx="170">
                  <c:v>4.9902248289345064</c:v>
                </c:pt>
                <c:pt idx="171">
                  <c:v>4.9902248289345064</c:v>
                </c:pt>
                <c:pt idx="172">
                  <c:v>4.9902248289345064</c:v>
                </c:pt>
                <c:pt idx="173">
                  <c:v>4.9902248289345064</c:v>
                </c:pt>
                <c:pt idx="174">
                  <c:v>4.9902248289345064</c:v>
                </c:pt>
                <c:pt idx="175">
                  <c:v>4.9951124144672532</c:v>
                </c:pt>
                <c:pt idx="176">
                  <c:v>4.9902248289345064</c:v>
                </c:pt>
                <c:pt idx="177">
                  <c:v>4.9951124144672532</c:v>
                </c:pt>
                <c:pt idx="178">
                  <c:v>4.9902248289345064</c:v>
                </c:pt>
                <c:pt idx="179">
                  <c:v>4.9902248289345064</c:v>
                </c:pt>
                <c:pt idx="180">
                  <c:v>4.9951124144672532</c:v>
                </c:pt>
                <c:pt idx="181">
                  <c:v>4.9902248289345064</c:v>
                </c:pt>
                <c:pt idx="182">
                  <c:v>4.9902248289345064</c:v>
                </c:pt>
                <c:pt idx="183">
                  <c:v>4.6041055718475068</c:v>
                </c:pt>
                <c:pt idx="184">
                  <c:v>1.378299120234604</c:v>
                </c:pt>
                <c:pt idx="185">
                  <c:v>0.37145650048875856</c:v>
                </c:pt>
                <c:pt idx="186">
                  <c:v>0.15151515151515152</c:v>
                </c:pt>
                <c:pt idx="187">
                  <c:v>7.331378299120235E-2</c:v>
                </c:pt>
                <c:pt idx="188">
                  <c:v>3.9100684261974585E-2</c:v>
                </c:pt>
                <c:pt idx="189">
                  <c:v>2.4437927663734114E-2</c:v>
                </c:pt>
                <c:pt idx="190">
                  <c:v>1.466275659824047E-2</c:v>
                </c:pt>
                <c:pt idx="191">
                  <c:v>9.7751710654936461E-3</c:v>
                </c:pt>
                <c:pt idx="192">
                  <c:v>4.8875855327468231E-3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260-4654-8DBC-E1CA4458FF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49238032"/>
        <c:axId val="1480266640"/>
      </c:scatterChart>
      <c:valAx>
        <c:axId val="1549238032"/>
        <c:scaling>
          <c:orientation val="minMax"/>
          <c:max val="4.0000000000000008E-2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zh-TW" altLang="en-US" sz="2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defRPr>
                </a:pPr>
                <a:r>
                  <a:rPr lang="en-US" b="1">
                    <a:solidFill>
                      <a:schemeClr val="tx1"/>
                    </a:solidFill>
                  </a:rPr>
                  <a:t>Time (s)</a:t>
                </a:r>
                <a:endParaRPr lang="zh-TW" b="1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zh-TW" altLang="en-US" sz="28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pPr>
              <a:endParaRPr lang="zh-TW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altLang="en-US" sz="2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pPr>
            <a:endParaRPr lang="zh-TW"/>
          </a:p>
        </c:txPr>
        <c:crossAx val="1480266640"/>
        <c:crosses val="autoZero"/>
        <c:crossBetween val="midCat"/>
        <c:majorUnit val="5.000000000000001E-3"/>
      </c:valAx>
      <c:valAx>
        <c:axId val="148026664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zh-TW" altLang="en-US" sz="2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defRPr>
                </a:pPr>
                <a:r>
                  <a:rPr lang="zh-TW" b="1" i="0"/>
                  <a:t>電壓  </a:t>
                </a:r>
                <a:r>
                  <a:rPr lang="en-US" b="1" i="0"/>
                  <a:t>(V)</a:t>
                </a:r>
                <a:endParaRPr lang="zh-TW" b="1" i="0"/>
              </a:p>
            </c:rich>
          </c:tx>
          <c:layout>
            <c:manualLayout>
              <c:xMode val="edge"/>
              <c:yMode val="edge"/>
              <c:x val="1.4371957424731992E-2"/>
              <c:y val="0.264633651056775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zh-TW" altLang="en-US" sz="28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pPr>
              <a:endParaRPr lang="zh-TW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altLang="en-US" sz="2800" b="1" i="0" u="none" strike="noStrike" kern="1200" baseline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pPr>
            <a:endParaRPr lang="zh-TW"/>
          </a:p>
        </c:txPr>
        <c:crossAx val="1549238032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77282551670794852"/>
          <c:y val="0.17219933692498965"/>
          <c:w val="0.15287037037037038"/>
          <c:h val="0.210368531305764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TW" altLang="en-US" sz="28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zh-TW" altLang="en-US" sz="2800" b="0" i="0" u="none" strike="noStrike" kern="1200" baseline="0">
          <a:solidFill>
            <a:schemeClr val="tx1"/>
          </a:solidFill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pPr>
      <a:endParaRPr lang="zh-TW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44965536632928"/>
          <c:y val="0.16860401182459747"/>
          <c:w val="0.80915125897308515"/>
          <c:h val="0.65077668199890848"/>
        </c:manualLayout>
      </c:layout>
      <c:scatterChart>
        <c:scatterStyle val="smoothMarker"/>
        <c:varyColors val="0"/>
        <c:ser>
          <c:idx val="0"/>
          <c:order val="0"/>
          <c:tx>
            <c:strRef>
              <c:f>RLC並!$B$1</c:f>
              <c:strCache>
                <c:ptCount val="1"/>
                <c:pt idx="0">
                  <c:v>RLC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RLC並!$D$3:$D$352</c:f>
              <c:numCache>
                <c:formatCode>0.000</c:formatCode>
                <c:ptCount val="350"/>
                <c:pt idx="0">
                  <c:v>0</c:v>
                </c:pt>
                <c:pt idx="1">
                  <c:v>3.5199999999999999E-4</c:v>
                </c:pt>
                <c:pt idx="2">
                  <c:v>7.1199999999999996E-4</c:v>
                </c:pt>
                <c:pt idx="3">
                  <c:v>1.08E-3</c:v>
                </c:pt>
                <c:pt idx="4">
                  <c:v>1.4319999999999999E-3</c:v>
                </c:pt>
                <c:pt idx="5">
                  <c:v>1.792E-3</c:v>
                </c:pt>
                <c:pt idx="6">
                  <c:v>2.16E-3</c:v>
                </c:pt>
                <c:pt idx="7">
                  <c:v>2.5119999999999999E-3</c:v>
                </c:pt>
                <c:pt idx="8">
                  <c:v>2.872E-3</c:v>
                </c:pt>
                <c:pt idx="9">
                  <c:v>3.2399999999999998E-3</c:v>
                </c:pt>
                <c:pt idx="10">
                  <c:v>3.5920000000000001E-3</c:v>
                </c:pt>
                <c:pt idx="11">
                  <c:v>3.9519999999999998E-3</c:v>
                </c:pt>
                <c:pt idx="12">
                  <c:v>4.3200000000000001E-3</c:v>
                </c:pt>
                <c:pt idx="13">
                  <c:v>4.6800000000000001E-3</c:v>
                </c:pt>
                <c:pt idx="14">
                  <c:v>5.0400000000000002E-3</c:v>
                </c:pt>
                <c:pt idx="15">
                  <c:v>5.4000000000000003E-3</c:v>
                </c:pt>
                <c:pt idx="16">
                  <c:v>5.7600000000000004E-3</c:v>
                </c:pt>
                <c:pt idx="17">
                  <c:v>6.1279999999999998E-3</c:v>
                </c:pt>
                <c:pt idx="18">
                  <c:v>6.4799999999999996E-3</c:v>
                </c:pt>
                <c:pt idx="19">
                  <c:v>6.8399999999999997E-3</c:v>
                </c:pt>
                <c:pt idx="20">
                  <c:v>7.208E-3</c:v>
                </c:pt>
                <c:pt idx="21">
                  <c:v>7.5599999999999999E-3</c:v>
                </c:pt>
                <c:pt idx="22">
                  <c:v>7.92E-3</c:v>
                </c:pt>
                <c:pt idx="23">
                  <c:v>8.2880000000000002E-3</c:v>
                </c:pt>
                <c:pt idx="24">
                  <c:v>8.6400000000000001E-3</c:v>
                </c:pt>
                <c:pt idx="25">
                  <c:v>8.9999999999999993E-3</c:v>
                </c:pt>
                <c:pt idx="26">
                  <c:v>9.3679999999999996E-3</c:v>
                </c:pt>
                <c:pt idx="27">
                  <c:v>9.7199999999999995E-3</c:v>
                </c:pt>
                <c:pt idx="28">
                  <c:v>1.008E-2</c:v>
                </c:pt>
                <c:pt idx="29">
                  <c:v>1.0448000000000001E-2</c:v>
                </c:pt>
                <c:pt idx="30">
                  <c:v>1.0800000000000001E-2</c:v>
                </c:pt>
                <c:pt idx="31">
                  <c:v>1.116E-2</c:v>
                </c:pt>
                <c:pt idx="32">
                  <c:v>1.1520000000000001E-2</c:v>
                </c:pt>
                <c:pt idx="33">
                  <c:v>1.188E-2</c:v>
                </c:pt>
                <c:pt idx="34">
                  <c:v>1.2239999999999999E-2</c:v>
                </c:pt>
                <c:pt idx="35">
                  <c:v>1.2607999999999999E-2</c:v>
                </c:pt>
                <c:pt idx="36">
                  <c:v>1.3008E-2</c:v>
                </c:pt>
                <c:pt idx="37">
                  <c:v>1.3416000000000001E-2</c:v>
                </c:pt>
                <c:pt idx="38">
                  <c:v>1.3816E-2</c:v>
                </c:pt>
                <c:pt idx="39">
                  <c:v>1.4215999999999999E-2</c:v>
                </c:pt>
                <c:pt idx="40">
                  <c:v>1.4616000000000001E-2</c:v>
                </c:pt>
                <c:pt idx="41">
                  <c:v>1.5016E-2</c:v>
                </c:pt>
                <c:pt idx="42">
                  <c:v>1.5424E-2</c:v>
                </c:pt>
                <c:pt idx="43">
                  <c:v>1.5824000000000001E-2</c:v>
                </c:pt>
                <c:pt idx="44">
                  <c:v>1.6223999999999999E-2</c:v>
                </c:pt>
                <c:pt idx="45">
                  <c:v>1.6632000000000001E-2</c:v>
                </c:pt>
                <c:pt idx="46">
                  <c:v>1.7031999999999999E-2</c:v>
                </c:pt>
                <c:pt idx="47">
                  <c:v>1.7440000000000001E-2</c:v>
                </c:pt>
                <c:pt idx="48">
                  <c:v>1.7840000000000002E-2</c:v>
                </c:pt>
                <c:pt idx="49">
                  <c:v>1.8239999999999999E-2</c:v>
                </c:pt>
                <c:pt idx="50">
                  <c:v>1.8648000000000001E-2</c:v>
                </c:pt>
                <c:pt idx="51">
                  <c:v>1.9047999999999999E-2</c:v>
                </c:pt>
                <c:pt idx="52">
                  <c:v>1.9456000000000001E-2</c:v>
                </c:pt>
                <c:pt idx="53">
                  <c:v>1.9855999999999999E-2</c:v>
                </c:pt>
                <c:pt idx="54">
                  <c:v>2.0256E-2</c:v>
                </c:pt>
                <c:pt idx="55">
                  <c:v>2.0663999999999998E-2</c:v>
                </c:pt>
                <c:pt idx="56">
                  <c:v>2.1063999999999999E-2</c:v>
                </c:pt>
                <c:pt idx="57">
                  <c:v>2.1464E-2</c:v>
                </c:pt>
                <c:pt idx="58">
                  <c:v>2.1864000000000001E-2</c:v>
                </c:pt>
                <c:pt idx="59">
                  <c:v>2.2263999999999999E-2</c:v>
                </c:pt>
                <c:pt idx="60">
                  <c:v>2.2672000000000001E-2</c:v>
                </c:pt>
                <c:pt idx="61">
                  <c:v>2.3071999999999999E-2</c:v>
                </c:pt>
                <c:pt idx="62">
                  <c:v>2.3472E-2</c:v>
                </c:pt>
                <c:pt idx="63">
                  <c:v>2.3872000000000001E-2</c:v>
                </c:pt>
                <c:pt idx="64">
                  <c:v>2.4271999999999998E-2</c:v>
                </c:pt>
                <c:pt idx="65">
                  <c:v>2.4680000000000001E-2</c:v>
                </c:pt>
                <c:pt idx="66">
                  <c:v>2.5080000000000002E-2</c:v>
                </c:pt>
                <c:pt idx="67">
                  <c:v>2.5479999999999999E-2</c:v>
                </c:pt>
                <c:pt idx="68">
                  <c:v>2.588E-2</c:v>
                </c:pt>
                <c:pt idx="69">
                  <c:v>2.6280000000000001E-2</c:v>
                </c:pt>
                <c:pt idx="70">
                  <c:v>2.6688E-2</c:v>
                </c:pt>
                <c:pt idx="71">
                  <c:v>2.7088000000000001E-2</c:v>
                </c:pt>
                <c:pt idx="72">
                  <c:v>2.7487999999999999E-2</c:v>
                </c:pt>
                <c:pt idx="73">
                  <c:v>2.7896000000000001E-2</c:v>
                </c:pt>
                <c:pt idx="74">
                  <c:v>2.8296000000000002E-2</c:v>
                </c:pt>
                <c:pt idx="75">
                  <c:v>2.8704E-2</c:v>
                </c:pt>
                <c:pt idx="76">
                  <c:v>2.9104000000000001E-2</c:v>
                </c:pt>
                <c:pt idx="77">
                  <c:v>2.9503999999999999E-2</c:v>
                </c:pt>
                <c:pt idx="78">
                  <c:v>2.9912000000000001E-2</c:v>
                </c:pt>
                <c:pt idx="79">
                  <c:v>3.0311999999999999E-2</c:v>
                </c:pt>
                <c:pt idx="80">
                  <c:v>3.0720000000000001E-2</c:v>
                </c:pt>
                <c:pt idx="81">
                  <c:v>3.1119999999999998E-2</c:v>
                </c:pt>
                <c:pt idx="82">
                  <c:v>3.1519999999999999E-2</c:v>
                </c:pt>
                <c:pt idx="83">
                  <c:v>3.1927999999999998E-2</c:v>
                </c:pt>
                <c:pt idx="84">
                  <c:v>3.2328000000000003E-2</c:v>
                </c:pt>
                <c:pt idx="85">
                  <c:v>3.2728E-2</c:v>
                </c:pt>
                <c:pt idx="86">
                  <c:v>3.3135999999999999E-2</c:v>
                </c:pt>
                <c:pt idx="87">
                  <c:v>3.3495999999999998E-2</c:v>
                </c:pt>
                <c:pt idx="88">
                  <c:v>3.3863999999999998E-2</c:v>
                </c:pt>
                <c:pt idx="89">
                  <c:v>3.4216000000000003E-2</c:v>
                </c:pt>
                <c:pt idx="90">
                  <c:v>3.4576000000000003E-2</c:v>
                </c:pt>
                <c:pt idx="91">
                  <c:v>3.4944000000000003E-2</c:v>
                </c:pt>
                <c:pt idx="92">
                  <c:v>3.5296000000000001E-2</c:v>
                </c:pt>
                <c:pt idx="93">
                  <c:v>3.5656E-2</c:v>
                </c:pt>
                <c:pt idx="94">
                  <c:v>3.6024E-2</c:v>
                </c:pt>
                <c:pt idx="95">
                  <c:v>3.6375999999999999E-2</c:v>
                </c:pt>
                <c:pt idx="96">
                  <c:v>3.6735999999999998E-2</c:v>
                </c:pt>
                <c:pt idx="97">
                  <c:v>3.7095999999999997E-2</c:v>
                </c:pt>
                <c:pt idx="98">
                  <c:v>3.7456000000000003E-2</c:v>
                </c:pt>
                <c:pt idx="99">
                  <c:v>3.7816000000000002E-2</c:v>
                </c:pt>
                <c:pt idx="100">
                  <c:v>3.8176000000000002E-2</c:v>
                </c:pt>
                <c:pt idx="101">
                  <c:v>3.8536000000000001E-2</c:v>
                </c:pt>
                <c:pt idx="102">
                  <c:v>3.8904000000000001E-2</c:v>
                </c:pt>
                <c:pt idx="103">
                  <c:v>3.9255999999999999E-2</c:v>
                </c:pt>
                <c:pt idx="104">
                  <c:v>3.9615999999999998E-2</c:v>
                </c:pt>
                <c:pt idx="105">
                  <c:v>3.9983999999999999E-2</c:v>
                </c:pt>
                <c:pt idx="106">
                  <c:v>4.0335999999999997E-2</c:v>
                </c:pt>
                <c:pt idx="107">
                  <c:v>4.0696000000000003E-2</c:v>
                </c:pt>
                <c:pt idx="108">
                  <c:v>4.1064000000000003E-2</c:v>
                </c:pt>
                <c:pt idx="109">
                  <c:v>4.1416000000000001E-2</c:v>
                </c:pt>
                <c:pt idx="110">
                  <c:v>4.1776000000000001E-2</c:v>
                </c:pt>
                <c:pt idx="111">
                  <c:v>4.2144000000000001E-2</c:v>
                </c:pt>
                <c:pt idx="112">
                  <c:v>4.2495999999999999E-2</c:v>
                </c:pt>
                <c:pt idx="113">
                  <c:v>4.2855999999999998E-2</c:v>
                </c:pt>
                <c:pt idx="114">
                  <c:v>4.3223999999999999E-2</c:v>
                </c:pt>
                <c:pt idx="115">
                  <c:v>4.3575999999999997E-2</c:v>
                </c:pt>
                <c:pt idx="116">
                  <c:v>4.3936000000000003E-2</c:v>
                </c:pt>
                <c:pt idx="117">
                  <c:v>4.4296000000000002E-2</c:v>
                </c:pt>
                <c:pt idx="118">
                  <c:v>4.4656000000000001E-2</c:v>
                </c:pt>
                <c:pt idx="119">
                  <c:v>4.5016E-2</c:v>
                </c:pt>
                <c:pt idx="120">
                  <c:v>4.5376E-2</c:v>
                </c:pt>
                <c:pt idx="121">
                  <c:v>4.5735999999999999E-2</c:v>
                </c:pt>
                <c:pt idx="122">
                  <c:v>4.6103999999999999E-2</c:v>
                </c:pt>
                <c:pt idx="123">
                  <c:v>4.6455999999999997E-2</c:v>
                </c:pt>
                <c:pt idx="124">
                  <c:v>4.6816000000000003E-2</c:v>
                </c:pt>
                <c:pt idx="125">
                  <c:v>4.7183999999999997E-2</c:v>
                </c:pt>
                <c:pt idx="126">
                  <c:v>4.7544000000000003E-2</c:v>
                </c:pt>
                <c:pt idx="127">
                  <c:v>4.7904000000000002E-2</c:v>
                </c:pt>
                <c:pt idx="128">
                  <c:v>4.8272000000000002E-2</c:v>
                </c:pt>
                <c:pt idx="129">
                  <c:v>4.8624000000000001E-2</c:v>
                </c:pt>
                <c:pt idx="130">
                  <c:v>4.8984E-2</c:v>
                </c:pt>
                <c:pt idx="131">
                  <c:v>4.9352E-2</c:v>
                </c:pt>
                <c:pt idx="132">
                  <c:v>4.9703999999999998E-2</c:v>
                </c:pt>
                <c:pt idx="133">
                  <c:v>5.0063999999999997E-2</c:v>
                </c:pt>
                <c:pt idx="134">
                  <c:v>5.0423999999999997E-2</c:v>
                </c:pt>
                <c:pt idx="135">
                  <c:v>5.0784000000000003E-2</c:v>
                </c:pt>
                <c:pt idx="136">
                  <c:v>5.1144000000000002E-2</c:v>
                </c:pt>
                <c:pt idx="137">
                  <c:v>5.1504000000000001E-2</c:v>
                </c:pt>
                <c:pt idx="138">
                  <c:v>5.1864E-2</c:v>
                </c:pt>
                <c:pt idx="139">
                  <c:v>5.2235999999999998E-2</c:v>
                </c:pt>
                <c:pt idx="140">
                  <c:v>5.2631999999999998E-2</c:v>
                </c:pt>
                <c:pt idx="141">
                  <c:v>5.3032000000000003E-2</c:v>
                </c:pt>
                <c:pt idx="142">
                  <c:v>5.3440000000000001E-2</c:v>
                </c:pt>
                <c:pt idx="143">
                  <c:v>5.3839999999999999E-2</c:v>
                </c:pt>
                <c:pt idx="144">
                  <c:v>5.4239999999999997E-2</c:v>
                </c:pt>
                <c:pt idx="145">
                  <c:v>5.4648000000000002E-2</c:v>
                </c:pt>
                <c:pt idx="146">
                  <c:v>5.5048E-2</c:v>
                </c:pt>
                <c:pt idx="147">
                  <c:v>5.5455999999999998E-2</c:v>
                </c:pt>
                <c:pt idx="148">
                  <c:v>5.5856000000000003E-2</c:v>
                </c:pt>
                <c:pt idx="149">
                  <c:v>5.6256E-2</c:v>
                </c:pt>
                <c:pt idx="150">
                  <c:v>5.6655999999999998E-2</c:v>
                </c:pt>
                <c:pt idx="151">
                  <c:v>5.7056000000000003E-2</c:v>
                </c:pt>
                <c:pt idx="152">
                  <c:v>5.7464000000000001E-2</c:v>
                </c:pt>
                <c:pt idx="153">
                  <c:v>5.7863999999999999E-2</c:v>
                </c:pt>
                <c:pt idx="154">
                  <c:v>5.8264000000000003E-2</c:v>
                </c:pt>
                <c:pt idx="155">
                  <c:v>5.8664000000000001E-2</c:v>
                </c:pt>
                <c:pt idx="156">
                  <c:v>5.9063999999999998E-2</c:v>
                </c:pt>
                <c:pt idx="157">
                  <c:v>5.9471999999999997E-2</c:v>
                </c:pt>
                <c:pt idx="158">
                  <c:v>5.9872000000000002E-2</c:v>
                </c:pt>
                <c:pt idx="159">
                  <c:v>6.0271999999999999E-2</c:v>
                </c:pt>
                <c:pt idx="160">
                  <c:v>6.0679999999999998E-2</c:v>
                </c:pt>
                <c:pt idx="161">
                  <c:v>6.1080000000000002E-2</c:v>
                </c:pt>
                <c:pt idx="162">
                  <c:v>6.1488000000000001E-2</c:v>
                </c:pt>
                <c:pt idx="163">
                  <c:v>6.1887999999999999E-2</c:v>
                </c:pt>
                <c:pt idx="164">
                  <c:v>6.2288000000000003E-2</c:v>
                </c:pt>
                <c:pt idx="165">
                  <c:v>6.2696000000000002E-2</c:v>
                </c:pt>
                <c:pt idx="166">
                  <c:v>6.3095999999999999E-2</c:v>
                </c:pt>
                <c:pt idx="167">
                  <c:v>6.3504000000000005E-2</c:v>
                </c:pt>
                <c:pt idx="168">
                  <c:v>6.3904000000000002E-2</c:v>
                </c:pt>
                <c:pt idx="169">
                  <c:v>6.4304E-2</c:v>
                </c:pt>
                <c:pt idx="170">
                  <c:v>6.4712000000000006E-2</c:v>
                </c:pt>
                <c:pt idx="171">
                  <c:v>6.5112000000000003E-2</c:v>
                </c:pt>
                <c:pt idx="172">
                  <c:v>6.5519999999999995E-2</c:v>
                </c:pt>
                <c:pt idx="173">
                  <c:v>6.5920000000000006E-2</c:v>
                </c:pt>
                <c:pt idx="174">
                  <c:v>6.6320000000000004E-2</c:v>
                </c:pt>
                <c:pt idx="175">
                  <c:v>6.6727999999999996E-2</c:v>
                </c:pt>
                <c:pt idx="176">
                  <c:v>6.7127999999999993E-2</c:v>
                </c:pt>
                <c:pt idx="177">
                  <c:v>6.7528000000000005E-2</c:v>
                </c:pt>
                <c:pt idx="178">
                  <c:v>6.7928000000000002E-2</c:v>
                </c:pt>
                <c:pt idx="179">
                  <c:v>6.8328E-2</c:v>
                </c:pt>
                <c:pt idx="180">
                  <c:v>6.8736000000000005E-2</c:v>
                </c:pt>
                <c:pt idx="181">
                  <c:v>6.9136000000000003E-2</c:v>
                </c:pt>
                <c:pt idx="182">
                  <c:v>6.9536000000000001E-2</c:v>
                </c:pt>
                <c:pt idx="183">
                  <c:v>6.9935999999999998E-2</c:v>
                </c:pt>
                <c:pt idx="184">
                  <c:v>7.0335999999999996E-2</c:v>
                </c:pt>
                <c:pt idx="185">
                  <c:v>7.0744000000000001E-2</c:v>
                </c:pt>
                <c:pt idx="186">
                  <c:v>7.1143999999999999E-2</c:v>
                </c:pt>
                <c:pt idx="187">
                  <c:v>7.1543999999999996E-2</c:v>
                </c:pt>
                <c:pt idx="188">
                  <c:v>7.1943999999999994E-2</c:v>
                </c:pt>
                <c:pt idx="189">
                  <c:v>7.2344000000000006E-2</c:v>
                </c:pt>
                <c:pt idx="190">
                  <c:v>7.2760000000000005E-2</c:v>
                </c:pt>
                <c:pt idx="191">
                  <c:v>7.3111999999999996E-2</c:v>
                </c:pt>
                <c:pt idx="192">
                  <c:v>7.3471999999999996E-2</c:v>
                </c:pt>
                <c:pt idx="193">
                  <c:v>7.3840000000000003E-2</c:v>
                </c:pt>
                <c:pt idx="194">
                  <c:v>7.4191999999999994E-2</c:v>
                </c:pt>
                <c:pt idx="195">
                  <c:v>7.4551999999999993E-2</c:v>
                </c:pt>
                <c:pt idx="196">
                  <c:v>7.492E-2</c:v>
                </c:pt>
                <c:pt idx="197">
                  <c:v>7.5272000000000006E-2</c:v>
                </c:pt>
                <c:pt idx="198">
                  <c:v>7.5632000000000005E-2</c:v>
                </c:pt>
                <c:pt idx="199">
                  <c:v>7.5999999999999998E-2</c:v>
                </c:pt>
                <c:pt idx="200">
                  <c:v>7.6352000000000003E-2</c:v>
                </c:pt>
                <c:pt idx="201">
                  <c:v>7.6712000000000002E-2</c:v>
                </c:pt>
                <c:pt idx="202">
                  <c:v>7.7072000000000002E-2</c:v>
                </c:pt>
                <c:pt idx="203">
                  <c:v>7.7432000000000001E-2</c:v>
                </c:pt>
                <c:pt idx="204">
                  <c:v>7.7792E-2</c:v>
                </c:pt>
                <c:pt idx="205">
                  <c:v>7.8151999999999999E-2</c:v>
                </c:pt>
                <c:pt idx="206">
                  <c:v>7.8511999999999998E-2</c:v>
                </c:pt>
                <c:pt idx="207">
                  <c:v>7.8880000000000006E-2</c:v>
                </c:pt>
                <c:pt idx="208">
                  <c:v>7.9231999999999997E-2</c:v>
                </c:pt>
                <c:pt idx="209">
                  <c:v>7.9591999999999996E-2</c:v>
                </c:pt>
                <c:pt idx="210">
                  <c:v>7.9960000000000003E-2</c:v>
                </c:pt>
                <c:pt idx="211">
                  <c:v>8.0311999999999995E-2</c:v>
                </c:pt>
                <c:pt idx="212">
                  <c:v>8.0671999999999994E-2</c:v>
                </c:pt>
                <c:pt idx="213">
                  <c:v>8.1040000000000001E-2</c:v>
                </c:pt>
                <c:pt idx="214">
                  <c:v>8.1392000000000006E-2</c:v>
                </c:pt>
                <c:pt idx="215">
                  <c:v>8.1752000000000005E-2</c:v>
                </c:pt>
                <c:pt idx="216">
                  <c:v>8.2119999999999999E-2</c:v>
                </c:pt>
                <c:pt idx="217">
                  <c:v>8.2472000000000004E-2</c:v>
                </c:pt>
                <c:pt idx="218">
                  <c:v>8.2832000000000003E-2</c:v>
                </c:pt>
                <c:pt idx="219">
                  <c:v>8.3192000000000002E-2</c:v>
                </c:pt>
              </c:numCache>
            </c:numRef>
          </c:xVal>
          <c:yVal>
            <c:numRef>
              <c:f>RLC並!$E$7:$E$355</c:f>
              <c:numCache>
                <c:formatCode>0.00</c:formatCode>
                <c:ptCount val="34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4.8435972629521018</c:v>
                </c:pt>
                <c:pt idx="32">
                  <c:v>4.5307917888563045</c:v>
                </c:pt>
                <c:pt idx="33">
                  <c:v>4.354838709677419</c:v>
                </c:pt>
                <c:pt idx="34">
                  <c:v>4.2570869990224827</c:v>
                </c:pt>
                <c:pt idx="35">
                  <c:v>4.193548387096774</c:v>
                </c:pt>
                <c:pt idx="36">
                  <c:v>4.1642228739002931</c:v>
                </c:pt>
                <c:pt idx="37">
                  <c:v>4.1495601173020527</c:v>
                </c:pt>
                <c:pt idx="38">
                  <c:v>4.139784946236559</c:v>
                </c:pt>
                <c:pt idx="39">
                  <c:v>4.1348973607038122</c:v>
                </c:pt>
                <c:pt idx="40">
                  <c:v>4.1348973607038122</c:v>
                </c:pt>
                <c:pt idx="41">
                  <c:v>4.1348973607038122</c:v>
                </c:pt>
                <c:pt idx="42">
                  <c:v>4.1300097751710654</c:v>
                </c:pt>
                <c:pt idx="43">
                  <c:v>4.1300097751710654</c:v>
                </c:pt>
                <c:pt idx="44">
                  <c:v>4.1300097751710654</c:v>
                </c:pt>
                <c:pt idx="45">
                  <c:v>4.1300097751710654</c:v>
                </c:pt>
                <c:pt idx="46">
                  <c:v>4.1300097751710654</c:v>
                </c:pt>
                <c:pt idx="47">
                  <c:v>4.1300097751710654</c:v>
                </c:pt>
                <c:pt idx="48">
                  <c:v>4.1300097751710654</c:v>
                </c:pt>
                <c:pt idx="49">
                  <c:v>4.1300097751710654</c:v>
                </c:pt>
                <c:pt idx="50">
                  <c:v>4.1300097751710654</c:v>
                </c:pt>
                <c:pt idx="51">
                  <c:v>4.1251221896383186</c:v>
                </c:pt>
                <c:pt idx="52">
                  <c:v>4.1251221896383186</c:v>
                </c:pt>
                <c:pt idx="53">
                  <c:v>4.1300097751710654</c:v>
                </c:pt>
                <c:pt idx="54">
                  <c:v>4.1300097751710654</c:v>
                </c:pt>
                <c:pt idx="55">
                  <c:v>4.1300097751710654</c:v>
                </c:pt>
                <c:pt idx="56">
                  <c:v>4.1300097751710654</c:v>
                </c:pt>
                <c:pt idx="57">
                  <c:v>4.1348973607038122</c:v>
                </c:pt>
                <c:pt idx="58">
                  <c:v>4.1300097751710654</c:v>
                </c:pt>
                <c:pt idx="59">
                  <c:v>4.1300097751710654</c:v>
                </c:pt>
                <c:pt idx="60">
                  <c:v>4.1300097751710654</c:v>
                </c:pt>
                <c:pt idx="61">
                  <c:v>4.1300097751710654</c:v>
                </c:pt>
                <c:pt idx="62">
                  <c:v>4.1300097751710654</c:v>
                </c:pt>
                <c:pt idx="63">
                  <c:v>4.1300097751710654</c:v>
                </c:pt>
                <c:pt idx="64">
                  <c:v>4.1300097751710654</c:v>
                </c:pt>
                <c:pt idx="65">
                  <c:v>4.1300097751710654</c:v>
                </c:pt>
                <c:pt idx="66">
                  <c:v>4.1300097751710654</c:v>
                </c:pt>
                <c:pt idx="67">
                  <c:v>4.1300097751710654</c:v>
                </c:pt>
                <c:pt idx="68">
                  <c:v>4.1300097751710654</c:v>
                </c:pt>
                <c:pt idx="69">
                  <c:v>4.1348973607038122</c:v>
                </c:pt>
                <c:pt idx="70">
                  <c:v>4.1300097751710654</c:v>
                </c:pt>
                <c:pt idx="71">
                  <c:v>4.1300097751710654</c:v>
                </c:pt>
                <c:pt idx="72">
                  <c:v>4.1300097751710654</c:v>
                </c:pt>
                <c:pt idx="73">
                  <c:v>4.1300097751710654</c:v>
                </c:pt>
                <c:pt idx="74">
                  <c:v>4.1300097751710654</c:v>
                </c:pt>
                <c:pt idx="75">
                  <c:v>4.1300097751710654</c:v>
                </c:pt>
                <c:pt idx="76">
                  <c:v>4.1300097751710654</c:v>
                </c:pt>
                <c:pt idx="77">
                  <c:v>4.1300097751710654</c:v>
                </c:pt>
                <c:pt idx="78">
                  <c:v>4.1300097751710654</c:v>
                </c:pt>
                <c:pt idx="79">
                  <c:v>4.1300097751710654</c:v>
                </c:pt>
                <c:pt idx="80">
                  <c:v>4.1300097751710654</c:v>
                </c:pt>
                <c:pt idx="81">
                  <c:v>4.1300097751710654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4.8484848484848486</c:v>
                </c:pt>
                <c:pt idx="136">
                  <c:v>4.5356793743890513</c:v>
                </c:pt>
                <c:pt idx="137">
                  <c:v>4.3597262952101659</c:v>
                </c:pt>
                <c:pt idx="138">
                  <c:v>4.2570869990224827</c:v>
                </c:pt>
                <c:pt idx="139">
                  <c:v>4.193548387096774</c:v>
                </c:pt>
                <c:pt idx="140">
                  <c:v>4.1642228739002931</c:v>
                </c:pt>
                <c:pt idx="141">
                  <c:v>4.1495601173020527</c:v>
                </c:pt>
                <c:pt idx="142">
                  <c:v>4.139784946236559</c:v>
                </c:pt>
                <c:pt idx="143">
                  <c:v>4.1348973607038122</c:v>
                </c:pt>
                <c:pt idx="144">
                  <c:v>4.1348973607038122</c:v>
                </c:pt>
                <c:pt idx="145">
                  <c:v>4.1300097751710654</c:v>
                </c:pt>
                <c:pt idx="146">
                  <c:v>4.1300097751710654</c:v>
                </c:pt>
                <c:pt idx="147">
                  <c:v>4.1300097751710654</c:v>
                </c:pt>
                <c:pt idx="148">
                  <c:v>4.1300097751710654</c:v>
                </c:pt>
                <c:pt idx="149">
                  <c:v>4.1300097751710654</c:v>
                </c:pt>
                <c:pt idx="150">
                  <c:v>4.1300097751710654</c:v>
                </c:pt>
                <c:pt idx="151">
                  <c:v>4.1300097751710654</c:v>
                </c:pt>
                <c:pt idx="152">
                  <c:v>4.1300097751710654</c:v>
                </c:pt>
                <c:pt idx="153">
                  <c:v>4.1300097751710654</c:v>
                </c:pt>
                <c:pt idx="154">
                  <c:v>4.1300097751710654</c:v>
                </c:pt>
                <c:pt idx="155">
                  <c:v>4.1300097751710654</c:v>
                </c:pt>
                <c:pt idx="156">
                  <c:v>4.1300097751710654</c:v>
                </c:pt>
                <c:pt idx="157">
                  <c:v>4.1300097751710654</c:v>
                </c:pt>
                <c:pt idx="158">
                  <c:v>4.1300097751710654</c:v>
                </c:pt>
                <c:pt idx="159">
                  <c:v>4.1300097751710654</c:v>
                </c:pt>
                <c:pt idx="160">
                  <c:v>4.1300097751710654</c:v>
                </c:pt>
                <c:pt idx="161">
                  <c:v>4.1300097751710654</c:v>
                </c:pt>
                <c:pt idx="162">
                  <c:v>4.1300097751710654</c:v>
                </c:pt>
                <c:pt idx="163">
                  <c:v>4.1300097751710654</c:v>
                </c:pt>
                <c:pt idx="164">
                  <c:v>4.1300097751710654</c:v>
                </c:pt>
                <c:pt idx="165">
                  <c:v>4.1300097751710654</c:v>
                </c:pt>
                <c:pt idx="166">
                  <c:v>4.1300097751710654</c:v>
                </c:pt>
                <c:pt idx="167">
                  <c:v>4.1300097751710654</c:v>
                </c:pt>
                <c:pt idx="168">
                  <c:v>4.1348973607038122</c:v>
                </c:pt>
                <c:pt idx="169">
                  <c:v>4.1300097751710654</c:v>
                </c:pt>
                <c:pt idx="170">
                  <c:v>4.1300097751710654</c:v>
                </c:pt>
                <c:pt idx="171">
                  <c:v>4.1300097751710654</c:v>
                </c:pt>
                <c:pt idx="172">
                  <c:v>4.1300097751710654</c:v>
                </c:pt>
                <c:pt idx="173">
                  <c:v>4.1300097751710654</c:v>
                </c:pt>
                <c:pt idx="174">
                  <c:v>4.1300097751710654</c:v>
                </c:pt>
                <c:pt idx="175">
                  <c:v>4.1300097751710654</c:v>
                </c:pt>
                <c:pt idx="176">
                  <c:v>4.1300097751710654</c:v>
                </c:pt>
                <c:pt idx="177">
                  <c:v>4.1300097751710654</c:v>
                </c:pt>
                <c:pt idx="178">
                  <c:v>4.1300097751710654</c:v>
                </c:pt>
                <c:pt idx="179">
                  <c:v>4.1300097751710654</c:v>
                </c:pt>
                <c:pt idx="180">
                  <c:v>4.1300097751710654</c:v>
                </c:pt>
                <c:pt idx="181">
                  <c:v>4.1300097751710654</c:v>
                </c:pt>
                <c:pt idx="182">
                  <c:v>4.1300097751710654</c:v>
                </c:pt>
                <c:pt idx="183">
                  <c:v>4.1251221896383186</c:v>
                </c:pt>
                <c:pt idx="184">
                  <c:v>4.1300097751710654</c:v>
                </c:pt>
                <c:pt idx="185">
                  <c:v>4.1300097751710654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260-4654-8DBC-E1CA4458FF66}"/>
            </c:ext>
          </c:extLst>
        </c:ser>
        <c:ser>
          <c:idx val="1"/>
          <c:order val="1"/>
          <c:tx>
            <c:strRef>
              <c:f>RLC並!$G$1</c:f>
              <c:strCache>
                <c:ptCount val="1"/>
                <c:pt idx="0">
                  <c:v>RL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RLC並!$I$3:$I$344</c:f>
              <c:numCache>
                <c:formatCode>0.000</c:formatCode>
                <c:ptCount val="342"/>
                <c:pt idx="0">
                  <c:v>0</c:v>
                </c:pt>
                <c:pt idx="1">
                  <c:v>3.6000000000000002E-4</c:v>
                </c:pt>
                <c:pt idx="2">
                  <c:v>7.2800000000000002E-4</c:v>
                </c:pt>
                <c:pt idx="3">
                  <c:v>1.08E-3</c:v>
                </c:pt>
                <c:pt idx="4">
                  <c:v>1.4400000000000001E-3</c:v>
                </c:pt>
                <c:pt idx="5">
                  <c:v>1.8079999999999999E-3</c:v>
                </c:pt>
                <c:pt idx="6">
                  <c:v>2.16E-3</c:v>
                </c:pt>
                <c:pt idx="7">
                  <c:v>2.5200000000000001E-3</c:v>
                </c:pt>
                <c:pt idx="8">
                  <c:v>2.8879999999999999E-3</c:v>
                </c:pt>
                <c:pt idx="9">
                  <c:v>3.2399999999999998E-3</c:v>
                </c:pt>
                <c:pt idx="10">
                  <c:v>3.5999999999999999E-3</c:v>
                </c:pt>
                <c:pt idx="11">
                  <c:v>3.9680000000000002E-3</c:v>
                </c:pt>
                <c:pt idx="12">
                  <c:v>4.3200000000000001E-3</c:v>
                </c:pt>
                <c:pt idx="13">
                  <c:v>4.6800000000000001E-3</c:v>
                </c:pt>
                <c:pt idx="14">
                  <c:v>5.0400000000000002E-3</c:v>
                </c:pt>
                <c:pt idx="15">
                  <c:v>5.4000000000000003E-3</c:v>
                </c:pt>
                <c:pt idx="16">
                  <c:v>5.7600000000000004E-3</c:v>
                </c:pt>
                <c:pt idx="17">
                  <c:v>6.1199999999999996E-3</c:v>
                </c:pt>
                <c:pt idx="18">
                  <c:v>6.4799999999999996E-3</c:v>
                </c:pt>
                <c:pt idx="19">
                  <c:v>6.8479999999999999E-3</c:v>
                </c:pt>
                <c:pt idx="20">
                  <c:v>7.1999999999999998E-3</c:v>
                </c:pt>
                <c:pt idx="21">
                  <c:v>7.5599999999999999E-3</c:v>
                </c:pt>
                <c:pt idx="22">
                  <c:v>7.9279999999999993E-3</c:v>
                </c:pt>
                <c:pt idx="23">
                  <c:v>8.2799999999999992E-3</c:v>
                </c:pt>
                <c:pt idx="24">
                  <c:v>8.6400000000000001E-3</c:v>
                </c:pt>
                <c:pt idx="25">
                  <c:v>9.0080000000000004E-3</c:v>
                </c:pt>
                <c:pt idx="26">
                  <c:v>9.3600000000000003E-3</c:v>
                </c:pt>
                <c:pt idx="27">
                  <c:v>9.7199999999999995E-3</c:v>
                </c:pt>
                <c:pt idx="28">
                  <c:v>1.0088E-2</c:v>
                </c:pt>
                <c:pt idx="29">
                  <c:v>1.044E-2</c:v>
                </c:pt>
                <c:pt idx="30">
                  <c:v>1.0800000000000001E-2</c:v>
                </c:pt>
                <c:pt idx="31">
                  <c:v>1.1168000000000001E-2</c:v>
                </c:pt>
                <c:pt idx="32">
                  <c:v>1.1547999999999999E-2</c:v>
                </c:pt>
                <c:pt idx="33">
                  <c:v>1.1952000000000001E-2</c:v>
                </c:pt>
                <c:pt idx="34">
                  <c:v>1.2352E-2</c:v>
                </c:pt>
                <c:pt idx="35">
                  <c:v>1.2751999999999999E-2</c:v>
                </c:pt>
                <c:pt idx="36">
                  <c:v>1.316E-2</c:v>
                </c:pt>
                <c:pt idx="37">
                  <c:v>1.3559999999999999E-2</c:v>
                </c:pt>
                <c:pt idx="38">
                  <c:v>1.3968E-2</c:v>
                </c:pt>
                <c:pt idx="39">
                  <c:v>1.4368000000000001E-2</c:v>
                </c:pt>
                <c:pt idx="40">
                  <c:v>1.4768E-2</c:v>
                </c:pt>
                <c:pt idx="41">
                  <c:v>1.5176E-2</c:v>
                </c:pt>
                <c:pt idx="42">
                  <c:v>1.5576E-2</c:v>
                </c:pt>
                <c:pt idx="43">
                  <c:v>1.5976000000000001E-2</c:v>
                </c:pt>
                <c:pt idx="44">
                  <c:v>1.6376000000000002E-2</c:v>
                </c:pt>
                <c:pt idx="45">
                  <c:v>1.6775999999999999E-2</c:v>
                </c:pt>
                <c:pt idx="46">
                  <c:v>1.7184000000000001E-2</c:v>
                </c:pt>
                <c:pt idx="47">
                  <c:v>1.7583999999999999E-2</c:v>
                </c:pt>
                <c:pt idx="48">
                  <c:v>1.7984E-2</c:v>
                </c:pt>
                <c:pt idx="49">
                  <c:v>1.8384000000000001E-2</c:v>
                </c:pt>
                <c:pt idx="50">
                  <c:v>1.8783999999999999E-2</c:v>
                </c:pt>
                <c:pt idx="51">
                  <c:v>1.9192000000000001E-2</c:v>
                </c:pt>
                <c:pt idx="52">
                  <c:v>1.9591999999999998E-2</c:v>
                </c:pt>
                <c:pt idx="53">
                  <c:v>1.9991999999999999E-2</c:v>
                </c:pt>
                <c:pt idx="54">
                  <c:v>2.0392E-2</c:v>
                </c:pt>
                <c:pt idx="55">
                  <c:v>2.0792000000000001E-2</c:v>
                </c:pt>
                <c:pt idx="56">
                  <c:v>2.12E-2</c:v>
                </c:pt>
                <c:pt idx="57">
                  <c:v>2.1600000000000001E-2</c:v>
                </c:pt>
                <c:pt idx="58">
                  <c:v>2.1999999999999999E-2</c:v>
                </c:pt>
                <c:pt idx="59">
                  <c:v>2.2408000000000001E-2</c:v>
                </c:pt>
                <c:pt idx="60">
                  <c:v>2.2807999999999998E-2</c:v>
                </c:pt>
                <c:pt idx="61">
                  <c:v>2.3216000000000001E-2</c:v>
                </c:pt>
                <c:pt idx="62">
                  <c:v>2.3616000000000002E-2</c:v>
                </c:pt>
                <c:pt idx="63">
                  <c:v>2.4015999999999999E-2</c:v>
                </c:pt>
                <c:pt idx="64">
                  <c:v>2.4424000000000001E-2</c:v>
                </c:pt>
                <c:pt idx="65">
                  <c:v>2.4823999999999999E-2</c:v>
                </c:pt>
                <c:pt idx="66">
                  <c:v>2.5232000000000001E-2</c:v>
                </c:pt>
                <c:pt idx="67">
                  <c:v>2.5631999999999999E-2</c:v>
                </c:pt>
                <c:pt idx="68">
                  <c:v>2.6032E-2</c:v>
                </c:pt>
                <c:pt idx="69">
                  <c:v>2.6440000000000002E-2</c:v>
                </c:pt>
                <c:pt idx="70">
                  <c:v>2.6839999999999999E-2</c:v>
                </c:pt>
                <c:pt idx="71">
                  <c:v>2.724E-2</c:v>
                </c:pt>
                <c:pt idx="72">
                  <c:v>2.7640000000000001E-2</c:v>
                </c:pt>
                <c:pt idx="73">
                  <c:v>2.8039999999999999E-2</c:v>
                </c:pt>
                <c:pt idx="74">
                  <c:v>2.8448000000000001E-2</c:v>
                </c:pt>
                <c:pt idx="75">
                  <c:v>2.8847999999999999E-2</c:v>
                </c:pt>
                <c:pt idx="76">
                  <c:v>2.9248E-2</c:v>
                </c:pt>
                <c:pt idx="77">
                  <c:v>2.9648000000000001E-2</c:v>
                </c:pt>
                <c:pt idx="78">
                  <c:v>3.0047999999999998E-2</c:v>
                </c:pt>
                <c:pt idx="79">
                  <c:v>3.0456E-2</c:v>
                </c:pt>
                <c:pt idx="80">
                  <c:v>3.0856000000000001E-2</c:v>
                </c:pt>
                <c:pt idx="81">
                  <c:v>3.1255999999999999E-2</c:v>
                </c:pt>
                <c:pt idx="82">
                  <c:v>3.1663999999999998E-2</c:v>
                </c:pt>
                <c:pt idx="83">
                  <c:v>3.2064000000000002E-2</c:v>
                </c:pt>
                <c:pt idx="84">
                  <c:v>3.2452000000000002E-2</c:v>
                </c:pt>
                <c:pt idx="85">
                  <c:v>3.2807999999999997E-2</c:v>
                </c:pt>
                <c:pt idx="86">
                  <c:v>3.3168000000000003E-2</c:v>
                </c:pt>
                <c:pt idx="87">
                  <c:v>3.3536000000000003E-2</c:v>
                </c:pt>
                <c:pt idx="88">
                  <c:v>3.3888000000000001E-2</c:v>
                </c:pt>
                <c:pt idx="89">
                  <c:v>3.4248000000000001E-2</c:v>
                </c:pt>
                <c:pt idx="90">
                  <c:v>3.4616000000000001E-2</c:v>
                </c:pt>
                <c:pt idx="91">
                  <c:v>3.4967999999999999E-2</c:v>
                </c:pt>
                <c:pt idx="92">
                  <c:v>3.5327999999999998E-2</c:v>
                </c:pt>
                <c:pt idx="93">
                  <c:v>3.5695999999999999E-2</c:v>
                </c:pt>
                <c:pt idx="94">
                  <c:v>3.6047999999999997E-2</c:v>
                </c:pt>
                <c:pt idx="95">
                  <c:v>3.6408000000000003E-2</c:v>
                </c:pt>
                <c:pt idx="96">
                  <c:v>3.6768000000000002E-2</c:v>
                </c:pt>
                <c:pt idx="97">
                  <c:v>3.7128000000000001E-2</c:v>
                </c:pt>
                <c:pt idx="98">
                  <c:v>3.7488E-2</c:v>
                </c:pt>
                <c:pt idx="99">
                  <c:v>3.7848E-2</c:v>
                </c:pt>
                <c:pt idx="100">
                  <c:v>3.8207999999999999E-2</c:v>
                </c:pt>
                <c:pt idx="101">
                  <c:v>3.8575999999999999E-2</c:v>
                </c:pt>
                <c:pt idx="102">
                  <c:v>3.8927999999999997E-2</c:v>
                </c:pt>
                <c:pt idx="103">
                  <c:v>3.9287999999999997E-2</c:v>
                </c:pt>
                <c:pt idx="104">
                  <c:v>3.9655999999999997E-2</c:v>
                </c:pt>
                <c:pt idx="105">
                  <c:v>4.0008000000000002E-2</c:v>
                </c:pt>
                <c:pt idx="106">
                  <c:v>4.0368000000000001E-2</c:v>
                </c:pt>
                <c:pt idx="107">
                  <c:v>4.0736000000000001E-2</c:v>
                </c:pt>
                <c:pt idx="108">
                  <c:v>4.1088E-2</c:v>
                </c:pt>
                <c:pt idx="109">
                  <c:v>4.1447999999999999E-2</c:v>
                </c:pt>
                <c:pt idx="110">
                  <c:v>4.1815999999999999E-2</c:v>
                </c:pt>
                <c:pt idx="111">
                  <c:v>4.2167999999999997E-2</c:v>
                </c:pt>
                <c:pt idx="112">
                  <c:v>4.2528000000000003E-2</c:v>
                </c:pt>
                <c:pt idx="113">
                  <c:v>4.2888000000000003E-2</c:v>
                </c:pt>
                <c:pt idx="114">
                  <c:v>4.3248000000000002E-2</c:v>
                </c:pt>
                <c:pt idx="115">
                  <c:v>4.3608000000000001E-2</c:v>
                </c:pt>
                <c:pt idx="116">
                  <c:v>4.3968E-2</c:v>
                </c:pt>
                <c:pt idx="117">
                  <c:v>4.4327999999999999E-2</c:v>
                </c:pt>
                <c:pt idx="118">
                  <c:v>4.4696E-2</c:v>
                </c:pt>
                <c:pt idx="119">
                  <c:v>4.5047999999999998E-2</c:v>
                </c:pt>
                <c:pt idx="120">
                  <c:v>4.5407999999999997E-2</c:v>
                </c:pt>
                <c:pt idx="121">
                  <c:v>4.5775999999999997E-2</c:v>
                </c:pt>
                <c:pt idx="122">
                  <c:v>4.6128000000000002E-2</c:v>
                </c:pt>
                <c:pt idx="123">
                  <c:v>4.6488000000000002E-2</c:v>
                </c:pt>
                <c:pt idx="124">
                  <c:v>4.6856000000000002E-2</c:v>
                </c:pt>
                <c:pt idx="125">
                  <c:v>4.7208E-2</c:v>
                </c:pt>
                <c:pt idx="126">
                  <c:v>4.7567999999999999E-2</c:v>
                </c:pt>
                <c:pt idx="127">
                  <c:v>4.7935999999999999E-2</c:v>
                </c:pt>
                <c:pt idx="128">
                  <c:v>4.8287999999999998E-2</c:v>
                </c:pt>
                <c:pt idx="129">
                  <c:v>4.8647999999999997E-2</c:v>
                </c:pt>
                <c:pt idx="130">
                  <c:v>4.9015999999999997E-2</c:v>
                </c:pt>
                <c:pt idx="131">
                  <c:v>4.9368000000000002E-2</c:v>
                </c:pt>
                <c:pt idx="132">
                  <c:v>4.9728000000000001E-2</c:v>
                </c:pt>
                <c:pt idx="133">
                  <c:v>5.0088000000000001E-2</c:v>
                </c:pt>
                <c:pt idx="134">
                  <c:v>5.0448E-2</c:v>
                </c:pt>
                <c:pt idx="135">
                  <c:v>5.0807999999999999E-2</c:v>
                </c:pt>
                <c:pt idx="136">
                  <c:v>5.1175999999999999E-2</c:v>
                </c:pt>
                <c:pt idx="137">
                  <c:v>5.1555999999999998E-2</c:v>
                </c:pt>
                <c:pt idx="138">
                  <c:v>5.1959999999999999E-2</c:v>
                </c:pt>
                <c:pt idx="139">
                  <c:v>5.2359999999999997E-2</c:v>
                </c:pt>
                <c:pt idx="140">
                  <c:v>5.2760000000000001E-2</c:v>
                </c:pt>
                <c:pt idx="141">
                  <c:v>5.3159999999999999E-2</c:v>
                </c:pt>
                <c:pt idx="142">
                  <c:v>5.3560000000000003E-2</c:v>
                </c:pt>
                <c:pt idx="143">
                  <c:v>5.3968000000000002E-2</c:v>
                </c:pt>
                <c:pt idx="144">
                  <c:v>5.4368E-2</c:v>
                </c:pt>
                <c:pt idx="145">
                  <c:v>5.4767999999999997E-2</c:v>
                </c:pt>
                <c:pt idx="146">
                  <c:v>5.5176000000000003E-2</c:v>
                </c:pt>
                <c:pt idx="147">
                  <c:v>5.5576E-2</c:v>
                </c:pt>
                <c:pt idx="148">
                  <c:v>5.5983999999999999E-2</c:v>
                </c:pt>
                <c:pt idx="149">
                  <c:v>5.6383999999999997E-2</c:v>
                </c:pt>
                <c:pt idx="150">
                  <c:v>5.6784000000000001E-2</c:v>
                </c:pt>
                <c:pt idx="151">
                  <c:v>5.7192E-2</c:v>
                </c:pt>
                <c:pt idx="152">
                  <c:v>5.7591999999999997E-2</c:v>
                </c:pt>
                <c:pt idx="153">
                  <c:v>5.8000000000000003E-2</c:v>
                </c:pt>
                <c:pt idx="154">
                  <c:v>5.8400000000000001E-2</c:v>
                </c:pt>
                <c:pt idx="155">
                  <c:v>5.8799999999999998E-2</c:v>
                </c:pt>
                <c:pt idx="156">
                  <c:v>5.9207999999999997E-2</c:v>
                </c:pt>
                <c:pt idx="157">
                  <c:v>5.9608000000000001E-2</c:v>
                </c:pt>
                <c:pt idx="158">
                  <c:v>6.0007999999999999E-2</c:v>
                </c:pt>
                <c:pt idx="159">
                  <c:v>6.0408000000000003E-2</c:v>
                </c:pt>
                <c:pt idx="160">
                  <c:v>6.0808000000000001E-2</c:v>
                </c:pt>
                <c:pt idx="161">
                  <c:v>6.1216E-2</c:v>
                </c:pt>
                <c:pt idx="162">
                  <c:v>6.1615999999999997E-2</c:v>
                </c:pt>
                <c:pt idx="163">
                  <c:v>6.2016000000000002E-2</c:v>
                </c:pt>
                <c:pt idx="164">
                  <c:v>6.2415999999999999E-2</c:v>
                </c:pt>
                <c:pt idx="165">
                  <c:v>6.2815999999999997E-2</c:v>
                </c:pt>
                <c:pt idx="166">
                  <c:v>6.3224000000000002E-2</c:v>
                </c:pt>
                <c:pt idx="167">
                  <c:v>6.3624E-2</c:v>
                </c:pt>
                <c:pt idx="168">
                  <c:v>6.4023999999999998E-2</c:v>
                </c:pt>
                <c:pt idx="169">
                  <c:v>6.4423999999999995E-2</c:v>
                </c:pt>
                <c:pt idx="170">
                  <c:v>6.4824000000000007E-2</c:v>
                </c:pt>
                <c:pt idx="171">
                  <c:v>6.5231999999999998E-2</c:v>
                </c:pt>
                <c:pt idx="172">
                  <c:v>6.5631999999999996E-2</c:v>
                </c:pt>
                <c:pt idx="173">
                  <c:v>6.6031999999999993E-2</c:v>
                </c:pt>
                <c:pt idx="174">
                  <c:v>6.6439999999999999E-2</c:v>
                </c:pt>
                <c:pt idx="175">
                  <c:v>6.6839999999999997E-2</c:v>
                </c:pt>
                <c:pt idx="176">
                  <c:v>6.7248000000000002E-2</c:v>
                </c:pt>
                <c:pt idx="177">
                  <c:v>6.7648E-2</c:v>
                </c:pt>
                <c:pt idx="178">
                  <c:v>6.8047999999999997E-2</c:v>
                </c:pt>
                <c:pt idx="179">
                  <c:v>6.8456000000000003E-2</c:v>
                </c:pt>
                <c:pt idx="180">
                  <c:v>6.8856000000000001E-2</c:v>
                </c:pt>
                <c:pt idx="181">
                  <c:v>6.9264000000000006E-2</c:v>
                </c:pt>
                <c:pt idx="182">
                  <c:v>6.9664000000000004E-2</c:v>
                </c:pt>
                <c:pt idx="183">
                  <c:v>7.0064000000000001E-2</c:v>
                </c:pt>
                <c:pt idx="184">
                  <c:v>7.0472000000000007E-2</c:v>
                </c:pt>
                <c:pt idx="185">
                  <c:v>7.0872000000000004E-2</c:v>
                </c:pt>
                <c:pt idx="186">
                  <c:v>7.1272000000000002E-2</c:v>
                </c:pt>
                <c:pt idx="187">
                  <c:v>7.1679999999999994E-2</c:v>
                </c:pt>
                <c:pt idx="188">
                  <c:v>7.2080000000000005E-2</c:v>
                </c:pt>
                <c:pt idx="189">
                  <c:v>7.2468000000000005E-2</c:v>
                </c:pt>
                <c:pt idx="190">
                  <c:v>7.2824E-2</c:v>
                </c:pt>
                <c:pt idx="191">
                  <c:v>7.3183999999999999E-2</c:v>
                </c:pt>
                <c:pt idx="192">
                  <c:v>7.3552000000000006E-2</c:v>
                </c:pt>
                <c:pt idx="193">
                  <c:v>7.3903999999999997E-2</c:v>
                </c:pt>
                <c:pt idx="194">
                  <c:v>7.4263999999999997E-2</c:v>
                </c:pt>
                <c:pt idx="195">
                  <c:v>7.4623999999999996E-2</c:v>
                </c:pt>
                <c:pt idx="196">
                  <c:v>7.4983999999999995E-2</c:v>
                </c:pt>
                <c:pt idx="197">
                  <c:v>7.5343999999999994E-2</c:v>
                </c:pt>
                <c:pt idx="198">
                  <c:v>7.5703999999999994E-2</c:v>
                </c:pt>
                <c:pt idx="199">
                  <c:v>7.6064000000000007E-2</c:v>
                </c:pt>
                <c:pt idx="200">
                  <c:v>7.6432E-2</c:v>
                </c:pt>
                <c:pt idx="201">
                  <c:v>7.6784000000000005E-2</c:v>
                </c:pt>
                <c:pt idx="202">
                  <c:v>7.7144000000000004E-2</c:v>
                </c:pt>
                <c:pt idx="203">
                  <c:v>7.7511999999999998E-2</c:v>
                </c:pt>
                <c:pt idx="204">
                  <c:v>7.7864000000000003E-2</c:v>
                </c:pt>
                <c:pt idx="205">
                  <c:v>7.8224000000000002E-2</c:v>
                </c:pt>
                <c:pt idx="206">
                  <c:v>7.8591999999999995E-2</c:v>
                </c:pt>
                <c:pt idx="207">
                  <c:v>7.8944E-2</c:v>
                </c:pt>
                <c:pt idx="208">
                  <c:v>7.9303999999999999E-2</c:v>
                </c:pt>
                <c:pt idx="209">
                  <c:v>7.9672000000000007E-2</c:v>
                </c:pt>
                <c:pt idx="210">
                  <c:v>8.0023999999999998E-2</c:v>
                </c:pt>
                <c:pt idx="211">
                  <c:v>8.0383999999999997E-2</c:v>
                </c:pt>
                <c:pt idx="212">
                  <c:v>8.0752000000000004E-2</c:v>
                </c:pt>
                <c:pt idx="213">
                  <c:v>8.1112000000000004E-2</c:v>
                </c:pt>
                <c:pt idx="214">
                  <c:v>8.1472000000000003E-2</c:v>
                </c:pt>
                <c:pt idx="215">
                  <c:v>8.1832000000000002E-2</c:v>
                </c:pt>
                <c:pt idx="216">
                  <c:v>8.2192000000000001E-2</c:v>
                </c:pt>
                <c:pt idx="217">
                  <c:v>8.2552E-2</c:v>
                </c:pt>
                <c:pt idx="218">
                  <c:v>8.2912E-2</c:v>
                </c:pt>
                <c:pt idx="219">
                  <c:v>8.3271999999999999E-2</c:v>
                </c:pt>
              </c:numCache>
            </c:numRef>
          </c:xVal>
          <c:yVal>
            <c:numRef>
              <c:f>RLC並!$J$3:$J$344</c:f>
              <c:numCache>
                <c:formatCode>0.00</c:formatCode>
                <c:ptCount val="34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0.42033235581622674</c:v>
                </c:pt>
                <c:pt idx="32">
                  <c:v>3.2355816226783967</c:v>
                </c:pt>
                <c:pt idx="33">
                  <c:v>4.1153470185728249</c:v>
                </c:pt>
                <c:pt idx="34">
                  <c:v>4.247311827956989</c:v>
                </c:pt>
                <c:pt idx="35">
                  <c:v>4.2326490713587486</c:v>
                </c:pt>
                <c:pt idx="36">
                  <c:v>4.1984359726295208</c:v>
                </c:pt>
                <c:pt idx="37">
                  <c:v>4.1691104594330399</c:v>
                </c:pt>
                <c:pt idx="38">
                  <c:v>4.1495601173020527</c:v>
                </c:pt>
                <c:pt idx="39">
                  <c:v>4.139784946236559</c:v>
                </c:pt>
                <c:pt idx="40">
                  <c:v>4.1300097751710654</c:v>
                </c:pt>
                <c:pt idx="41">
                  <c:v>4.1300097751710654</c:v>
                </c:pt>
                <c:pt idx="42">
                  <c:v>4.1300097751710654</c:v>
                </c:pt>
                <c:pt idx="43">
                  <c:v>4.1300097751710654</c:v>
                </c:pt>
                <c:pt idx="44">
                  <c:v>4.1300097751710654</c:v>
                </c:pt>
                <c:pt idx="45">
                  <c:v>4.1300097751710654</c:v>
                </c:pt>
                <c:pt idx="46">
                  <c:v>4.1251221896383186</c:v>
                </c:pt>
                <c:pt idx="47">
                  <c:v>4.1300097751710654</c:v>
                </c:pt>
                <c:pt idx="48">
                  <c:v>4.1300097751710654</c:v>
                </c:pt>
                <c:pt idx="49">
                  <c:v>4.1300097751710654</c:v>
                </c:pt>
                <c:pt idx="50">
                  <c:v>4.1300097751710654</c:v>
                </c:pt>
                <c:pt idx="51">
                  <c:v>4.1300097751710654</c:v>
                </c:pt>
                <c:pt idx="52">
                  <c:v>4.1300097751710654</c:v>
                </c:pt>
                <c:pt idx="53">
                  <c:v>4.1300097751710654</c:v>
                </c:pt>
                <c:pt idx="54">
                  <c:v>4.1300097751710654</c:v>
                </c:pt>
                <c:pt idx="55">
                  <c:v>4.1348973607038122</c:v>
                </c:pt>
                <c:pt idx="56">
                  <c:v>4.1300097751710654</c:v>
                </c:pt>
                <c:pt idx="57">
                  <c:v>4.1348973607038122</c:v>
                </c:pt>
                <c:pt idx="58">
                  <c:v>4.1300097751710654</c:v>
                </c:pt>
                <c:pt idx="59">
                  <c:v>4.1300097751710654</c:v>
                </c:pt>
                <c:pt idx="60">
                  <c:v>4.1300097751710654</c:v>
                </c:pt>
                <c:pt idx="61">
                  <c:v>4.1300097751710654</c:v>
                </c:pt>
                <c:pt idx="62">
                  <c:v>4.1300097751710654</c:v>
                </c:pt>
                <c:pt idx="63">
                  <c:v>4.1348973607038122</c:v>
                </c:pt>
                <c:pt idx="64">
                  <c:v>4.1348973607038122</c:v>
                </c:pt>
                <c:pt idx="65">
                  <c:v>4.1300097751710654</c:v>
                </c:pt>
                <c:pt idx="66">
                  <c:v>4.1300097751710654</c:v>
                </c:pt>
                <c:pt idx="67">
                  <c:v>4.1300097751710654</c:v>
                </c:pt>
                <c:pt idx="68">
                  <c:v>4.1300097751710654</c:v>
                </c:pt>
                <c:pt idx="69">
                  <c:v>4.1300097751710654</c:v>
                </c:pt>
                <c:pt idx="70">
                  <c:v>4.1300097751710654</c:v>
                </c:pt>
                <c:pt idx="71">
                  <c:v>4.1300097751710654</c:v>
                </c:pt>
                <c:pt idx="72">
                  <c:v>4.1300097751710654</c:v>
                </c:pt>
                <c:pt idx="73">
                  <c:v>4.1300097751710654</c:v>
                </c:pt>
                <c:pt idx="74">
                  <c:v>4.1300097751710654</c:v>
                </c:pt>
                <c:pt idx="75">
                  <c:v>4.1300097751710654</c:v>
                </c:pt>
                <c:pt idx="76">
                  <c:v>4.1300097751710654</c:v>
                </c:pt>
                <c:pt idx="77">
                  <c:v>4.1300097751710654</c:v>
                </c:pt>
                <c:pt idx="78">
                  <c:v>4.1300097751710654</c:v>
                </c:pt>
                <c:pt idx="79">
                  <c:v>4.1300097751710654</c:v>
                </c:pt>
                <c:pt idx="80">
                  <c:v>4.1300097751710654</c:v>
                </c:pt>
                <c:pt idx="81">
                  <c:v>4.1300097751710654</c:v>
                </c:pt>
                <c:pt idx="82">
                  <c:v>3.5337243401759535</c:v>
                </c:pt>
                <c:pt idx="83">
                  <c:v>0.32258064516129031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0.42521994134897356</c:v>
                </c:pt>
                <c:pt idx="137">
                  <c:v>3.2355816226783967</c:v>
                </c:pt>
                <c:pt idx="138">
                  <c:v>4.1153470185728249</c:v>
                </c:pt>
                <c:pt idx="139">
                  <c:v>4.2424242424242422</c:v>
                </c:pt>
                <c:pt idx="140">
                  <c:v>4.2326490713587486</c:v>
                </c:pt>
                <c:pt idx="141">
                  <c:v>4.1984359726295208</c:v>
                </c:pt>
                <c:pt idx="142">
                  <c:v>4.1691104594330399</c:v>
                </c:pt>
                <c:pt idx="143">
                  <c:v>4.1495601173020527</c:v>
                </c:pt>
                <c:pt idx="144">
                  <c:v>4.139784946236559</c:v>
                </c:pt>
                <c:pt idx="145">
                  <c:v>4.1348973607038122</c:v>
                </c:pt>
                <c:pt idx="146">
                  <c:v>4.1300097751710654</c:v>
                </c:pt>
                <c:pt idx="147">
                  <c:v>4.1300097751710654</c:v>
                </c:pt>
                <c:pt idx="148">
                  <c:v>4.1300097751710654</c:v>
                </c:pt>
                <c:pt idx="149">
                  <c:v>4.1300097751710654</c:v>
                </c:pt>
                <c:pt idx="150">
                  <c:v>4.1300097751710654</c:v>
                </c:pt>
                <c:pt idx="151">
                  <c:v>4.1300097751710654</c:v>
                </c:pt>
                <c:pt idx="152">
                  <c:v>4.1300097751710654</c:v>
                </c:pt>
                <c:pt idx="153">
                  <c:v>4.1300097751710654</c:v>
                </c:pt>
                <c:pt idx="154">
                  <c:v>4.1300097751710654</c:v>
                </c:pt>
                <c:pt idx="155">
                  <c:v>4.1300097751710654</c:v>
                </c:pt>
                <c:pt idx="156">
                  <c:v>4.1300097751710654</c:v>
                </c:pt>
                <c:pt idx="157">
                  <c:v>4.1300097751710654</c:v>
                </c:pt>
                <c:pt idx="158">
                  <c:v>4.1300097751710654</c:v>
                </c:pt>
                <c:pt idx="159">
                  <c:v>4.1300097751710654</c:v>
                </c:pt>
                <c:pt idx="160">
                  <c:v>4.1300097751710654</c:v>
                </c:pt>
                <c:pt idx="161">
                  <c:v>4.1300097751710654</c:v>
                </c:pt>
                <c:pt idx="162">
                  <c:v>4.1300097751710654</c:v>
                </c:pt>
                <c:pt idx="163">
                  <c:v>4.1300097751710654</c:v>
                </c:pt>
                <c:pt idx="164">
                  <c:v>4.1300097751710654</c:v>
                </c:pt>
                <c:pt idx="165">
                  <c:v>4.1300097751710654</c:v>
                </c:pt>
                <c:pt idx="166">
                  <c:v>4.1300097751710654</c:v>
                </c:pt>
                <c:pt idx="167">
                  <c:v>4.1300097751710654</c:v>
                </c:pt>
                <c:pt idx="168">
                  <c:v>4.1300097751710654</c:v>
                </c:pt>
                <c:pt idx="169">
                  <c:v>4.1300097751710654</c:v>
                </c:pt>
                <c:pt idx="170">
                  <c:v>4.1300097751710654</c:v>
                </c:pt>
                <c:pt idx="171">
                  <c:v>4.1300097751710654</c:v>
                </c:pt>
                <c:pt idx="172">
                  <c:v>4.1300097751710654</c:v>
                </c:pt>
                <c:pt idx="173">
                  <c:v>4.1300097751710654</c:v>
                </c:pt>
                <c:pt idx="174">
                  <c:v>4.1300097751710654</c:v>
                </c:pt>
                <c:pt idx="175">
                  <c:v>4.1300097751710654</c:v>
                </c:pt>
                <c:pt idx="176">
                  <c:v>4.1300097751710654</c:v>
                </c:pt>
                <c:pt idx="177">
                  <c:v>4.1300097751710654</c:v>
                </c:pt>
                <c:pt idx="178">
                  <c:v>4.1300097751710654</c:v>
                </c:pt>
                <c:pt idx="179">
                  <c:v>4.1300097751710654</c:v>
                </c:pt>
                <c:pt idx="180">
                  <c:v>4.1300097751710654</c:v>
                </c:pt>
                <c:pt idx="181">
                  <c:v>4.1300097751710654</c:v>
                </c:pt>
                <c:pt idx="182">
                  <c:v>4.1300097751710654</c:v>
                </c:pt>
                <c:pt idx="183">
                  <c:v>4.1300097751710654</c:v>
                </c:pt>
                <c:pt idx="184">
                  <c:v>4.1348973607038122</c:v>
                </c:pt>
                <c:pt idx="185">
                  <c:v>4.1300097751710654</c:v>
                </c:pt>
                <c:pt idx="186">
                  <c:v>4.1348973607038122</c:v>
                </c:pt>
                <c:pt idx="187">
                  <c:v>3.5288367546432067</c:v>
                </c:pt>
                <c:pt idx="188">
                  <c:v>0.32258064516129031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260-4654-8DBC-E1CA4458FF66}"/>
            </c:ext>
          </c:extLst>
        </c:ser>
        <c:ser>
          <c:idx val="2"/>
          <c:order val="2"/>
          <c:tx>
            <c:strRef>
              <c:f>RLC並!$L$1</c:f>
              <c:strCache>
                <c:ptCount val="1"/>
                <c:pt idx="0">
                  <c:v>RC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RLC並!$N$3:$N$320</c:f>
              <c:numCache>
                <c:formatCode>0.000</c:formatCode>
                <c:ptCount val="318"/>
                <c:pt idx="0">
                  <c:v>0</c:v>
                </c:pt>
                <c:pt idx="1">
                  <c:v>3.5199999999999999E-4</c:v>
                </c:pt>
                <c:pt idx="2">
                  <c:v>7.1199999999999996E-4</c:v>
                </c:pt>
                <c:pt idx="3">
                  <c:v>1.08E-3</c:v>
                </c:pt>
                <c:pt idx="4">
                  <c:v>1.4319999999999999E-3</c:v>
                </c:pt>
                <c:pt idx="5">
                  <c:v>1.792E-3</c:v>
                </c:pt>
                <c:pt idx="6">
                  <c:v>2.1519999999999998E-3</c:v>
                </c:pt>
                <c:pt idx="7">
                  <c:v>2.5119999999999999E-3</c:v>
                </c:pt>
                <c:pt idx="8">
                  <c:v>2.872E-3</c:v>
                </c:pt>
                <c:pt idx="9">
                  <c:v>3.2320000000000001E-3</c:v>
                </c:pt>
                <c:pt idx="10">
                  <c:v>3.5920000000000001E-3</c:v>
                </c:pt>
                <c:pt idx="11">
                  <c:v>3.96E-3</c:v>
                </c:pt>
                <c:pt idx="12">
                  <c:v>4.3119999999999999E-3</c:v>
                </c:pt>
                <c:pt idx="13">
                  <c:v>4.6719999999999999E-3</c:v>
                </c:pt>
                <c:pt idx="14">
                  <c:v>5.0400000000000002E-3</c:v>
                </c:pt>
                <c:pt idx="15">
                  <c:v>5.3920000000000001E-3</c:v>
                </c:pt>
                <c:pt idx="16">
                  <c:v>5.7520000000000002E-3</c:v>
                </c:pt>
                <c:pt idx="17">
                  <c:v>6.1199999999999996E-3</c:v>
                </c:pt>
                <c:pt idx="18">
                  <c:v>6.4720000000000003E-3</c:v>
                </c:pt>
                <c:pt idx="19">
                  <c:v>6.8320000000000004E-3</c:v>
                </c:pt>
                <c:pt idx="20">
                  <c:v>7.1999999999999998E-3</c:v>
                </c:pt>
                <c:pt idx="21">
                  <c:v>7.5519999999999997E-3</c:v>
                </c:pt>
                <c:pt idx="22">
                  <c:v>7.9120000000000006E-3</c:v>
                </c:pt>
                <c:pt idx="23">
                  <c:v>8.2719999999999998E-3</c:v>
                </c:pt>
                <c:pt idx="24">
                  <c:v>8.6320000000000008E-3</c:v>
                </c:pt>
                <c:pt idx="25">
                  <c:v>8.992E-3</c:v>
                </c:pt>
                <c:pt idx="26">
                  <c:v>9.3519999999999992E-3</c:v>
                </c:pt>
                <c:pt idx="27">
                  <c:v>9.7120000000000001E-3</c:v>
                </c:pt>
                <c:pt idx="28">
                  <c:v>1.008E-2</c:v>
                </c:pt>
                <c:pt idx="29">
                  <c:v>1.0432E-2</c:v>
                </c:pt>
                <c:pt idx="30">
                  <c:v>1.0792E-2</c:v>
                </c:pt>
                <c:pt idx="31">
                  <c:v>1.116E-2</c:v>
                </c:pt>
                <c:pt idx="32">
                  <c:v>1.1512E-2</c:v>
                </c:pt>
                <c:pt idx="33">
                  <c:v>1.1872000000000001E-2</c:v>
                </c:pt>
                <c:pt idx="34">
                  <c:v>1.2239999999999999E-2</c:v>
                </c:pt>
                <c:pt idx="35">
                  <c:v>1.2592000000000001E-2</c:v>
                </c:pt>
                <c:pt idx="36">
                  <c:v>1.2952E-2</c:v>
                </c:pt>
                <c:pt idx="37">
                  <c:v>1.3324000000000001E-2</c:v>
                </c:pt>
                <c:pt idx="38">
                  <c:v>1.37E-2</c:v>
                </c:pt>
                <c:pt idx="39">
                  <c:v>1.4095999999999999E-2</c:v>
                </c:pt>
                <c:pt idx="40">
                  <c:v>1.4496E-2</c:v>
                </c:pt>
                <c:pt idx="41">
                  <c:v>1.4896E-2</c:v>
                </c:pt>
                <c:pt idx="42">
                  <c:v>1.5304E-2</c:v>
                </c:pt>
                <c:pt idx="43">
                  <c:v>1.5727999999999999E-2</c:v>
                </c:pt>
                <c:pt idx="44">
                  <c:v>1.6143999999999999E-2</c:v>
                </c:pt>
                <c:pt idx="45">
                  <c:v>1.6559999999999998E-2</c:v>
                </c:pt>
                <c:pt idx="46">
                  <c:v>1.6976000000000002E-2</c:v>
                </c:pt>
                <c:pt idx="47">
                  <c:v>1.7395999999999998E-2</c:v>
                </c:pt>
                <c:pt idx="48">
                  <c:v>1.7815999999999999E-2</c:v>
                </c:pt>
                <c:pt idx="49">
                  <c:v>1.8232000000000002E-2</c:v>
                </c:pt>
                <c:pt idx="50">
                  <c:v>1.8648000000000001E-2</c:v>
                </c:pt>
                <c:pt idx="51">
                  <c:v>1.9064000000000001E-2</c:v>
                </c:pt>
                <c:pt idx="52">
                  <c:v>1.9484000000000001E-2</c:v>
                </c:pt>
                <c:pt idx="53">
                  <c:v>1.9904000000000002E-2</c:v>
                </c:pt>
                <c:pt idx="54">
                  <c:v>2.0323999999999998E-2</c:v>
                </c:pt>
                <c:pt idx="55">
                  <c:v>2.0743999999999999E-2</c:v>
                </c:pt>
                <c:pt idx="56">
                  <c:v>2.1160000000000002E-2</c:v>
                </c:pt>
                <c:pt idx="57">
                  <c:v>2.1579999999999998E-2</c:v>
                </c:pt>
                <c:pt idx="58">
                  <c:v>2.1999999999999999E-2</c:v>
                </c:pt>
                <c:pt idx="59">
                  <c:v>2.2419999999999999E-2</c:v>
                </c:pt>
                <c:pt idx="60">
                  <c:v>2.2839999999999999E-2</c:v>
                </c:pt>
                <c:pt idx="61">
                  <c:v>2.3255999999999999E-2</c:v>
                </c:pt>
                <c:pt idx="62">
                  <c:v>2.3675999999999999E-2</c:v>
                </c:pt>
                <c:pt idx="63">
                  <c:v>2.4095999999999999E-2</c:v>
                </c:pt>
                <c:pt idx="64">
                  <c:v>2.4516E-2</c:v>
                </c:pt>
                <c:pt idx="65">
                  <c:v>2.4936E-2</c:v>
                </c:pt>
                <c:pt idx="66">
                  <c:v>2.5352E-2</c:v>
                </c:pt>
                <c:pt idx="67">
                  <c:v>2.5767999999999999E-2</c:v>
                </c:pt>
                <c:pt idx="68">
                  <c:v>2.6183999999999999E-2</c:v>
                </c:pt>
                <c:pt idx="69">
                  <c:v>2.6603999999999999E-2</c:v>
                </c:pt>
                <c:pt idx="70">
                  <c:v>2.7023999999999999E-2</c:v>
                </c:pt>
                <c:pt idx="71">
                  <c:v>2.7439999999999999E-2</c:v>
                </c:pt>
                <c:pt idx="72">
                  <c:v>2.7855999999999999E-2</c:v>
                </c:pt>
                <c:pt idx="73">
                  <c:v>2.8271999999999999E-2</c:v>
                </c:pt>
                <c:pt idx="74">
                  <c:v>2.8691999999999999E-2</c:v>
                </c:pt>
                <c:pt idx="75">
                  <c:v>2.9111999999999999E-2</c:v>
                </c:pt>
                <c:pt idx="76">
                  <c:v>2.9531999999999999E-2</c:v>
                </c:pt>
                <c:pt idx="77">
                  <c:v>2.9951999999999999E-2</c:v>
                </c:pt>
                <c:pt idx="78">
                  <c:v>3.0367999999999999E-2</c:v>
                </c:pt>
                <c:pt idx="79">
                  <c:v>3.0787999999999999E-2</c:v>
                </c:pt>
                <c:pt idx="80">
                  <c:v>3.1208E-2</c:v>
                </c:pt>
                <c:pt idx="81">
                  <c:v>3.1628000000000003E-2</c:v>
                </c:pt>
                <c:pt idx="82">
                  <c:v>3.2048E-2</c:v>
                </c:pt>
                <c:pt idx="83">
                  <c:v>3.2464E-2</c:v>
                </c:pt>
                <c:pt idx="84">
                  <c:v>3.2883999999999997E-2</c:v>
                </c:pt>
                <c:pt idx="85">
                  <c:v>3.3304E-2</c:v>
                </c:pt>
                <c:pt idx="86">
                  <c:v>3.3731999999999998E-2</c:v>
                </c:pt>
                <c:pt idx="87">
                  <c:v>3.4127999999999999E-2</c:v>
                </c:pt>
                <c:pt idx="88">
                  <c:v>3.4528000000000003E-2</c:v>
                </c:pt>
                <c:pt idx="89">
                  <c:v>3.4908000000000002E-2</c:v>
                </c:pt>
                <c:pt idx="90">
                  <c:v>3.5284000000000003E-2</c:v>
                </c:pt>
                <c:pt idx="91">
                  <c:v>3.5667999999999998E-2</c:v>
                </c:pt>
                <c:pt idx="92">
                  <c:v>3.6024E-2</c:v>
                </c:pt>
                <c:pt idx="93">
                  <c:v>3.6384E-2</c:v>
                </c:pt>
                <c:pt idx="94">
                  <c:v>3.6752E-2</c:v>
                </c:pt>
                <c:pt idx="95">
                  <c:v>3.7103999999999998E-2</c:v>
                </c:pt>
                <c:pt idx="96">
                  <c:v>3.7463999999999997E-2</c:v>
                </c:pt>
                <c:pt idx="97">
                  <c:v>3.7831999999999998E-2</c:v>
                </c:pt>
                <c:pt idx="98">
                  <c:v>3.8184000000000003E-2</c:v>
                </c:pt>
                <c:pt idx="99">
                  <c:v>3.8544000000000002E-2</c:v>
                </c:pt>
                <c:pt idx="100">
                  <c:v>3.8912000000000002E-2</c:v>
                </c:pt>
                <c:pt idx="101">
                  <c:v>3.9264E-2</c:v>
                </c:pt>
                <c:pt idx="102">
                  <c:v>3.9623999999999999E-2</c:v>
                </c:pt>
                <c:pt idx="103">
                  <c:v>3.9992E-2</c:v>
                </c:pt>
                <c:pt idx="104">
                  <c:v>4.0343999999999998E-2</c:v>
                </c:pt>
                <c:pt idx="105">
                  <c:v>4.0703999999999997E-2</c:v>
                </c:pt>
                <c:pt idx="106">
                  <c:v>4.1064000000000003E-2</c:v>
                </c:pt>
                <c:pt idx="107">
                  <c:v>4.1424000000000002E-2</c:v>
                </c:pt>
                <c:pt idx="108">
                  <c:v>4.1784000000000002E-2</c:v>
                </c:pt>
                <c:pt idx="109">
                  <c:v>4.2144000000000001E-2</c:v>
                </c:pt>
                <c:pt idx="110">
                  <c:v>4.2504E-2</c:v>
                </c:pt>
                <c:pt idx="111">
                  <c:v>4.2872E-2</c:v>
                </c:pt>
                <c:pt idx="112">
                  <c:v>4.3223999999999999E-2</c:v>
                </c:pt>
                <c:pt idx="113">
                  <c:v>4.3583999999999998E-2</c:v>
                </c:pt>
                <c:pt idx="114">
                  <c:v>4.3951999999999998E-2</c:v>
                </c:pt>
                <c:pt idx="115">
                  <c:v>4.4304000000000003E-2</c:v>
                </c:pt>
                <c:pt idx="116">
                  <c:v>4.4664000000000002E-2</c:v>
                </c:pt>
                <c:pt idx="117">
                  <c:v>4.5032000000000003E-2</c:v>
                </c:pt>
                <c:pt idx="118">
                  <c:v>4.5384000000000001E-2</c:v>
                </c:pt>
                <c:pt idx="119">
                  <c:v>4.5744E-2</c:v>
                </c:pt>
                <c:pt idx="120">
                  <c:v>4.6112E-2</c:v>
                </c:pt>
                <c:pt idx="121">
                  <c:v>4.6463999999999998E-2</c:v>
                </c:pt>
                <c:pt idx="122">
                  <c:v>4.6823999999999998E-2</c:v>
                </c:pt>
                <c:pt idx="123">
                  <c:v>4.7183999999999997E-2</c:v>
                </c:pt>
                <c:pt idx="124">
                  <c:v>4.7544000000000003E-2</c:v>
                </c:pt>
                <c:pt idx="125">
                  <c:v>4.7904000000000002E-2</c:v>
                </c:pt>
                <c:pt idx="126">
                  <c:v>4.8264000000000001E-2</c:v>
                </c:pt>
                <c:pt idx="127">
                  <c:v>4.8624000000000001E-2</c:v>
                </c:pt>
                <c:pt idx="128">
                  <c:v>4.8992000000000001E-2</c:v>
                </c:pt>
                <c:pt idx="129">
                  <c:v>4.9343999999999999E-2</c:v>
                </c:pt>
                <c:pt idx="130">
                  <c:v>4.9703999999999998E-2</c:v>
                </c:pt>
                <c:pt idx="131">
                  <c:v>5.0071999999999998E-2</c:v>
                </c:pt>
                <c:pt idx="132">
                  <c:v>5.0423999999999997E-2</c:v>
                </c:pt>
                <c:pt idx="133">
                  <c:v>5.0784000000000003E-2</c:v>
                </c:pt>
                <c:pt idx="134">
                  <c:v>5.1152000000000003E-2</c:v>
                </c:pt>
                <c:pt idx="135">
                  <c:v>5.1512000000000002E-2</c:v>
                </c:pt>
                <c:pt idx="136">
                  <c:v>5.1872000000000001E-2</c:v>
                </c:pt>
                <c:pt idx="137">
                  <c:v>5.2240000000000002E-2</c:v>
                </c:pt>
                <c:pt idx="138">
                  <c:v>5.2592E-2</c:v>
                </c:pt>
                <c:pt idx="139">
                  <c:v>5.2951999999999999E-2</c:v>
                </c:pt>
                <c:pt idx="140">
                  <c:v>5.3319999999999999E-2</c:v>
                </c:pt>
                <c:pt idx="141">
                  <c:v>5.3699999999999998E-2</c:v>
                </c:pt>
                <c:pt idx="142">
                  <c:v>5.4103999999999999E-2</c:v>
                </c:pt>
                <c:pt idx="143">
                  <c:v>5.4503999999999997E-2</c:v>
                </c:pt>
                <c:pt idx="144">
                  <c:v>5.4904000000000001E-2</c:v>
                </c:pt>
                <c:pt idx="145">
                  <c:v>5.5331999999999999E-2</c:v>
                </c:pt>
                <c:pt idx="146">
                  <c:v>5.5752000000000003E-2</c:v>
                </c:pt>
                <c:pt idx="147">
                  <c:v>5.6172E-2</c:v>
                </c:pt>
                <c:pt idx="148">
                  <c:v>5.6592000000000003E-2</c:v>
                </c:pt>
                <c:pt idx="149">
                  <c:v>5.7008000000000003E-2</c:v>
                </c:pt>
                <c:pt idx="150">
                  <c:v>5.7428E-2</c:v>
                </c:pt>
                <c:pt idx="151">
                  <c:v>5.7847999999999997E-2</c:v>
                </c:pt>
                <c:pt idx="152">
                  <c:v>5.8268E-2</c:v>
                </c:pt>
                <c:pt idx="153">
                  <c:v>5.8687999999999997E-2</c:v>
                </c:pt>
                <c:pt idx="154">
                  <c:v>5.9103999999999997E-2</c:v>
                </c:pt>
                <c:pt idx="155">
                  <c:v>5.9520000000000003E-2</c:v>
                </c:pt>
                <c:pt idx="156">
                  <c:v>5.9936000000000003E-2</c:v>
                </c:pt>
                <c:pt idx="157">
                  <c:v>6.0356E-2</c:v>
                </c:pt>
                <c:pt idx="158">
                  <c:v>6.0775999999999997E-2</c:v>
                </c:pt>
                <c:pt idx="159">
                  <c:v>6.1192000000000003E-2</c:v>
                </c:pt>
                <c:pt idx="160">
                  <c:v>6.1608000000000003E-2</c:v>
                </c:pt>
                <c:pt idx="161">
                  <c:v>6.2024000000000003E-2</c:v>
                </c:pt>
                <c:pt idx="162">
                  <c:v>6.2444E-2</c:v>
                </c:pt>
                <c:pt idx="163">
                  <c:v>6.2864000000000003E-2</c:v>
                </c:pt>
                <c:pt idx="164">
                  <c:v>6.3280000000000003E-2</c:v>
                </c:pt>
                <c:pt idx="165">
                  <c:v>6.3696000000000003E-2</c:v>
                </c:pt>
                <c:pt idx="166">
                  <c:v>6.4112000000000002E-2</c:v>
                </c:pt>
                <c:pt idx="167">
                  <c:v>6.4532000000000006E-2</c:v>
                </c:pt>
                <c:pt idx="168">
                  <c:v>6.4951999999999996E-2</c:v>
                </c:pt>
                <c:pt idx="169">
                  <c:v>6.5372E-2</c:v>
                </c:pt>
                <c:pt idx="170">
                  <c:v>6.5792000000000003E-2</c:v>
                </c:pt>
                <c:pt idx="171">
                  <c:v>6.6208000000000003E-2</c:v>
                </c:pt>
                <c:pt idx="172">
                  <c:v>6.6628000000000007E-2</c:v>
                </c:pt>
                <c:pt idx="173">
                  <c:v>6.7047999999999996E-2</c:v>
                </c:pt>
                <c:pt idx="174">
                  <c:v>6.7468E-2</c:v>
                </c:pt>
                <c:pt idx="175">
                  <c:v>6.7888000000000004E-2</c:v>
                </c:pt>
                <c:pt idx="176">
                  <c:v>6.8304000000000004E-2</c:v>
                </c:pt>
                <c:pt idx="177">
                  <c:v>6.8723999999999993E-2</c:v>
                </c:pt>
                <c:pt idx="178">
                  <c:v>6.9143999999999997E-2</c:v>
                </c:pt>
                <c:pt idx="179">
                  <c:v>6.9564000000000001E-2</c:v>
                </c:pt>
                <c:pt idx="180">
                  <c:v>6.9984000000000005E-2</c:v>
                </c:pt>
                <c:pt idx="181">
                  <c:v>7.0400000000000004E-2</c:v>
                </c:pt>
                <c:pt idx="182">
                  <c:v>7.0816000000000004E-2</c:v>
                </c:pt>
                <c:pt idx="183">
                  <c:v>7.1232000000000004E-2</c:v>
                </c:pt>
                <c:pt idx="184">
                  <c:v>7.1651999999999993E-2</c:v>
                </c:pt>
                <c:pt idx="185">
                  <c:v>7.2071999999999997E-2</c:v>
                </c:pt>
                <c:pt idx="186">
                  <c:v>7.2487999999999997E-2</c:v>
                </c:pt>
                <c:pt idx="187">
                  <c:v>7.2903999999999997E-2</c:v>
                </c:pt>
                <c:pt idx="188">
                  <c:v>7.3319999999999996E-2</c:v>
                </c:pt>
                <c:pt idx="189">
                  <c:v>7.3747999999999994E-2</c:v>
                </c:pt>
                <c:pt idx="190">
                  <c:v>7.4144000000000002E-2</c:v>
                </c:pt>
                <c:pt idx="191">
                  <c:v>7.4543999999999999E-2</c:v>
                </c:pt>
                <c:pt idx="192">
                  <c:v>7.4924000000000004E-2</c:v>
                </c:pt>
                <c:pt idx="193">
                  <c:v>7.5300000000000006E-2</c:v>
                </c:pt>
                <c:pt idx="194">
                  <c:v>7.5684000000000001E-2</c:v>
                </c:pt>
                <c:pt idx="195">
                  <c:v>7.6039999999999996E-2</c:v>
                </c:pt>
                <c:pt idx="196">
                  <c:v>7.6399999999999996E-2</c:v>
                </c:pt>
                <c:pt idx="197">
                  <c:v>7.6768000000000003E-2</c:v>
                </c:pt>
                <c:pt idx="198">
                  <c:v>7.7119999999999994E-2</c:v>
                </c:pt>
                <c:pt idx="199">
                  <c:v>7.7479999999999993E-2</c:v>
                </c:pt>
                <c:pt idx="200">
                  <c:v>7.7848000000000001E-2</c:v>
                </c:pt>
                <c:pt idx="201">
                  <c:v>7.8200000000000006E-2</c:v>
                </c:pt>
                <c:pt idx="202">
                  <c:v>7.8560000000000005E-2</c:v>
                </c:pt>
                <c:pt idx="203">
                  <c:v>7.8920000000000004E-2</c:v>
                </c:pt>
                <c:pt idx="204">
                  <c:v>7.9280000000000003E-2</c:v>
                </c:pt>
                <c:pt idx="205">
                  <c:v>7.9640000000000002E-2</c:v>
                </c:pt>
                <c:pt idx="206">
                  <c:v>0.08</c:v>
                </c:pt>
                <c:pt idx="207">
                  <c:v>8.0360000000000001E-2</c:v>
                </c:pt>
                <c:pt idx="208">
                  <c:v>8.0727999999999994E-2</c:v>
                </c:pt>
                <c:pt idx="209">
                  <c:v>8.1079999999999999E-2</c:v>
                </c:pt>
                <c:pt idx="210">
                  <c:v>8.1439999999999999E-2</c:v>
                </c:pt>
                <c:pt idx="211">
                  <c:v>8.1808000000000006E-2</c:v>
                </c:pt>
                <c:pt idx="212">
                  <c:v>8.2159999999999997E-2</c:v>
                </c:pt>
                <c:pt idx="213">
                  <c:v>8.2519999999999996E-2</c:v>
                </c:pt>
                <c:pt idx="214">
                  <c:v>8.2888000000000003E-2</c:v>
                </c:pt>
                <c:pt idx="215">
                  <c:v>8.3239999999999995E-2</c:v>
                </c:pt>
                <c:pt idx="216">
                  <c:v>8.3599999999999994E-2</c:v>
                </c:pt>
                <c:pt idx="217">
                  <c:v>8.3968000000000001E-2</c:v>
                </c:pt>
                <c:pt idx="218">
                  <c:v>8.4320000000000006E-2</c:v>
                </c:pt>
                <c:pt idx="219">
                  <c:v>8.4680000000000005E-2</c:v>
                </c:pt>
              </c:numCache>
            </c:numRef>
          </c:xVal>
          <c:yVal>
            <c:numRef>
              <c:f>RLC並!$O$9:$O$326</c:f>
              <c:numCache>
                <c:formatCode>0.00</c:formatCode>
                <c:ptCount val="31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0.3567937438905181</c:v>
                </c:pt>
                <c:pt idx="32">
                  <c:v>3.3626588465298139</c:v>
                </c:pt>
                <c:pt idx="33">
                  <c:v>4.4623655913978491</c:v>
                </c:pt>
                <c:pt idx="34">
                  <c:v>4.7702834799608995</c:v>
                </c:pt>
                <c:pt idx="35">
                  <c:v>4.8826979472140764</c:v>
                </c:pt>
                <c:pt idx="36">
                  <c:v>4.9315738025415445</c:v>
                </c:pt>
                <c:pt idx="37">
                  <c:v>4.9560117302052786</c:v>
                </c:pt>
                <c:pt idx="38">
                  <c:v>4.9657869012707723</c:v>
                </c:pt>
                <c:pt idx="39">
                  <c:v>4.9755620723362659</c:v>
                </c:pt>
                <c:pt idx="40">
                  <c:v>4.9755620723362659</c:v>
                </c:pt>
                <c:pt idx="41">
                  <c:v>4.9804496578690127</c:v>
                </c:pt>
                <c:pt idx="42">
                  <c:v>4.9853372434017595</c:v>
                </c:pt>
                <c:pt idx="43">
                  <c:v>4.9853372434017595</c:v>
                </c:pt>
                <c:pt idx="44">
                  <c:v>4.9853372434017595</c:v>
                </c:pt>
                <c:pt idx="45">
                  <c:v>4.9853372434017595</c:v>
                </c:pt>
                <c:pt idx="46">
                  <c:v>4.9853372434017595</c:v>
                </c:pt>
                <c:pt idx="47">
                  <c:v>4.9902248289345064</c:v>
                </c:pt>
                <c:pt idx="48">
                  <c:v>4.9902248289345064</c:v>
                </c:pt>
                <c:pt idx="49">
                  <c:v>4.9902248289345064</c:v>
                </c:pt>
                <c:pt idx="50">
                  <c:v>4.9902248289345064</c:v>
                </c:pt>
                <c:pt idx="51">
                  <c:v>4.9902248289345064</c:v>
                </c:pt>
                <c:pt idx="52">
                  <c:v>4.9902248289345064</c:v>
                </c:pt>
                <c:pt idx="53">
                  <c:v>4.9902248289345064</c:v>
                </c:pt>
                <c:pt idx="54">
                  <c:v>4.9902248289345064</c:v>
                </c:pt>
                <c:pt idx="55">
                  <c:v>4.9902248289345064</c:v>
                </c:pt>
                <c:pt idx="56">
                  <c:v>4.9902248289345064</c:v>
                </c:pt>
                <c:pt idx="57">
                  <c:v>4.9902248289345064</c:v>
                </c:pt>
                <c:pt idx="58">
                  <c:v>4.9902248289345064</c:v>
                </c:pt>
                <c:pt idx="59">
                  <c:v>4.9951124144672532</c:v>
                </c:pt>
                <c:pt idx="60">
                  <c:v>4.9951124144672532</c:v>
                </c:pt>
                <c:pt idx="61">
                  <c:v>4.9902248289345064</c:v>
                </c:pt>
                <c:pt idx="62">
                  <c:v>4.9951124144672532</c:v>
                </c:pt>
                <c:pt idx="63">
                  <c:v>4.9951124144672532</c:v>
                </c:pt>
                <c:pt idx="64">
                  <c:v>4.9951124144672532</c:v>
                </c:pt>
                <c:pt idx="65">
                  <c:v>4.9902248289345064</c:v>
                </c:pt>
                <c:pt idx="66">
                  <c:v>4.9902248289345064</c:v>
                </c:pt>
                <c:pt idx="67">
                  <c:v>4.9951124144672532</c:v>
                </c:pt>
                <c:pt idx="68">
                  <c:v>4.9902248289345064</c:v>
                </c:pt>
                <c:pt idx="69">
                  <c:v>4.9951124144672532</c:v>
                </c:pt>
                <c:pt idx="70">
                  <c:v>4.9902248289345064</c:v>
                </c:pt>
                <c:pt idx="71">
                  <c:v>4.9902248289345064</c:v>
                </c:pt>
                <c:pt idx="72">
                  <c:v>4.9902248289345064</c:v>
                </c:pt>
                <c:pt idx="73">
                  <c:v>4.9902248289345064</c:v>
                </c:pt>
                <c:pt idx="74">
                  <c:v>4.9951124144672532</c:v>
                </c:pt>
                <c:pt idx="75">
                  <c:v>4.9951124144672532</c:v>
                </c:pt>
                <c:pt idx="76">
                  <c:v>4.9902248289345064</c:v>
                </c:pt>
                <c:pt idx="77">
                  <c:v>4.9902248289345064</c:v>
                </c:pt>
                <c:pt idx="78">
                  <c:v>4.9902248289345064</c:v>
                </c:pt>
                <c:pt idx="79">
                  <c:v>4.9902248289345064</c:v>
                </c:pt>
                <c:pt idx="80">
                  <c:v>4.6089931573802536</c:v>
                </c:pt>
                <c:pt idx="81">
                  <c:v>1.4027370478983381</c:v>
                </c:pt>
                <c:pt idx="82">
                  <c:v>0.37634408602150538</c:v>
                </c:pt>
                <c:pt idx="83">
                  <c:v>0.15151515151515152</c:v>
                </c:pt>
                <c:pt idx="84">
                  <c:v>7.331378299120235E-2</c:v>
                </c:pt>
                <c:pt idx="85">
                  <c:v>3.9100684261974585E-2</c:v>
                </c:pt>
                <c:pt idx="86">
                  <c:v>2.4437927663734114E-2</c:v>
                </c:pt>
                <c:pt idx="87">
                  <c:v>1.466275659824047E-2</c:v>
                </c:pt>
                <c:pt idx="88">
                  <c:v>9.7751710654936461E-3</c:v>
                </c:pt>
                <c:pt idx="89">
                  <c:v>4.8875855327468231E-3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0.43010752688172049</c:v>
                </c:pt>
                <c:pt idx="135">
                  <c:v>3.3919843597262949</c:v>
                </c:pt>
                <c:pt idx="136">
                  <c:v>4.4819159335288363</c:v>
                </c:pt>
                <c:pt idx="137">
                  <c:v>4.7800586510263932</c:v>
                </c:pt>
                <c:pt idx="138">
                  <c:v>4.8875855327468232</c:v>
                </c:pt>
                <c:pt idx="139">
                  <c:v>4.9315738025415445</c:v>
                </c:pt>
                <c:pt idx="140">
                  <c:v>4.9560117302052786</c:v>
                </c:pt>
                <c:pt idx="141">
                  <c:v>4.9657869012707723</c:v>
                </c:pt>
                <c:pt idx="142">
                  <c:v>4.9755620723362659</c:v>
                </c:pt>
                <c:pt idx="143">
                  <c:v>4.9804496578690127</c:v>
                </c:pt>
                <c:pt idx="144">
                  <c:v>4.9853372434017595</c:v>
                </c:pt>
                <c:pt idx="145">
                  <c:v>4.9853372434017595</c:v>
                </c:pt>
                <c:pt idx="146">
                  <c:v>4.9853372434017595</c:v>
                </c:pt>
                <c:pt idx="147">
                  <c:v>4.9853372434017595</c:v>
                </c:pt>
                <c:pt idx="148">
                  <c:v>4.9902248289345064</c:v>
                </c:pt>
                <c:pt idx="149">
                  <c:v>4.9902248289345064</c:v>
                </c:pt>
                <c:pt idx="150">
                  <c:v>4.9902248289345064</c:v>
                </c:pt>
                <c:pt idx="151">
                  <c:v>4.9902248289345064</c:v>
                </c:pt>
                <c:pt idx="152">
                  <c:v>4.9902248289345064</c:v>
                </c:pt>
                <c:pt idx="153">
                  <c:v>4.9902248289345064</c:v>
                </c:pt>
                <c:pt idx="154">
                  <c:v>4.9902248289345064</c:v>
                </c:pt>
                <c:pt idx="155">
                  <c:v>4.9951124144672532</c:v>
                </c:pt>
                <c:pt idx="156">
                  <c:v>4.9902248289345064</c:v>
                </c:pt>
                <c:pt idx="157">
                  <c:v>4.9902248289345064</c:v>
                </c:pt>
                <c:pt idx="158">
                  <c:v>4.9902248289345064</c:v>
                </c:pt>
                <c:pt idx="159">
                  <c:v>4.9902248289345064</c:v>
                </c:pt>
                <c:pt idx="160">
                  <c:v>4.9902248289345064</c:v>
                </c:pt>
                <c:pt idx="161">
                  <c:v>4.9902248289345064</c:v>
                </c:pt>
                <c:pt idx="162">
                  <c:v>4.9902248289345064</c:v>
                </c:pt>
                <c:pt idx="163">
                  <c:v>4.9902248289345064</c:v>
                </c:pt>
                <c:pt idx="164">
                  <c:v>4.9902248289345064</c:v>
                </c:pt>
                <c:pt idx="165">
                  <c:v>4.9902248289345064</c:v>
                </c:pt>
                <c:pt idx="166">
                  <c:v>4.9902248289345064</c:v>
                </c:pt>
                <c:pt idx="167">
                  <c:v>4.9902248289345064</c:v>
                </c:pt>
                <c:pt idx="168">
                  <c:v>4.9951124144672532</c:v>
                </c:pt>
                <c:pt idx="169">
                  <c:v>4.9902248289345064</c:v>
                </c:pt>
                <c:pt idx="170">
                  <c:v>4.9902248289345064</c:v>
                </c:pt>
                <c:pt idx="171">
                  <c:v>4.9902248289345064</c:v>
                </c:pt>
                <c:pt idx="172">
                  <c:v>4.9902248289345064</c:v>
                </c:pt>
                <c:pt idx="173">
                  <c:v>4.9902248289345064</c:v>
                </c:pt>
                <c:pt idx="174">
                  <c:v>4.9902248289345064</c:v>
                </c:pt>
                <c:pt idx="175">
                  <c:v>4.9951124144672532</c:v>
                </c:pt>
                <c:pt idx="176">
                  <c:v>4.9902248289345064</c:v>
                </c:pt>
                <c:pt idx="177">
                  <c:v>4.9951124144672532</c:v>
                </c:pt>
                <c:pt idx="178">
                  <c:v>4.9902248289345064</c:v>
                </c:pt>
                <c:pt idx="179">
                  <c:v>4.9902248289345064</c:v>
                </c:pt>
                <c:pt idx="180">
                  <c:v>4.9951124144672532</c:v>
                </c:pt>
                <c:pt idx="181">
                  <c:v>4.9902248289345064</c:v>
                </c:pt>
                <c:pt idx="182">
                  <c:v>4.9902248289345064</c:v>
                </c:pt>
                <c:pt idx="183">
                  <c:v>4.6041055718475068</c:v>
                </c:pt>
                <c:pt idx="184">
                  <c:v>1.378299120234604</c:v>
                </c:pt>
                <c:pt idx="185">
                  <c:v>0.37145650048875856</c:v>
                </c:pt>
                <c:pt idx="186">
                  <c:v>0.15151515151515152</c:v>
                </c:pt>
                <c:pt idx="187">
                  <c:v>7.331378299120235E-2</c:v>
                </c:pt>
                <c:pt idx="188">
                  <c:v>3.9100684261974585E-2</c:v>
                </c:pt>
                <c:pt idx="189">
                  <c:v>2.4437927663734114E-2</c:v>
                </c:pt>
                <c:pt idx="190">
                  <c:v>1.466275659824047E-2</c:v>
                </c:pt>
                <c:pt idx="191">
                  <c:v>9.7751710654936461E-3</c:v>
                </c:pt>
                <c:pt idx="192">
                  <c:v>4.8875855327468231E-3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260-4654-8DBC-E1CA4458FF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49238032"/>
        <c:axId val="1480266640"/>
      </c:scatterChart>
      <c:valAx>
        <c:axId val="1549238032"/>
        <c:scaling>
          <c:orientation val="minMax"/>
          <c:max val="1.5000000000000003E-2"/>
          <c:min val="7.5000000000000023E-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zh-TW" altLang="en-US" sz="2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defRPr>
                </a:pPr>
                <a:r>
                  <a:rPr lang="en-US" b="1"/>
                  <a:t>Time (s)</a:t>
                </a:r>
                <a:endParaRPr lang="zh-TW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zh-TW" altLang="en-US" sz="28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pPr>
              <a:endParaRPr lang="zh-TW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altLang="en-US" sz="2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pPr>
            <a:endParaRPr lang="zh-TW"/>
          </a:p>
        </c:txPr>
        <c:crossAx val="1480266640"/>
        <c:crosses val="autoZero"/>
        <c:crossBetween val="midCat"/>
        <c:majorUnit val="2.5000000000000005E-3"/>
      </c:valAx>
      <c:valAx>
        <c:axId val="148026664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zh-TW" altLang="en-US" sz="2800" b="1" i="0" u="none" strike="noStrike" kern="1200" baseline="0">
                    <a:solidFill>
                      <a:srgbClr val="000000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defRPr>
                </a:pPr>
                <a:r>
                  <a:rPr lang="zh-TW" b="1">
                    <a:solidFill>
                      <a:srgbClr val="000000"/>
                    </a:solidFill>
                  </a:rPr>
                  <a:t>電壓  </a:t>
                </a:r>
                <a:r>
                  <a:rPr lang="en-US" b="1">
                    <a:solidFill>
                      <a:srgbClr val="000000"/>
                    </a:solidFill>
                  </a:rPr>
                  <a:t>(V)</a:t>
                </a:r>
                <a:endParaRPr lang="zh-TW" b="1">
                  <a:solidFill>
                    <a:srgbClr val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7.0012649554323843E-3"/>
              <c:y val="0.339594605129804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zh-TW" altLang="en-US" sz="2800" b="1" i="0" u="none" strike="noStrike" kern="1200" baseline="0">
                  <a:solidFill>
                    <a:srgbClr val="00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pPr>
              <a:endParaRPr lang="zh-TW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altLang="en-US" sz="2800" b="1" i="0" u="none" strike="noStrike" kern="1200" baseline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pPr>
            <a:endParaRPr lang="zh-TW"/>
          </a:p>
        </c:txPr>
        <c:crossAx val="1549238032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9665769417264486"/>
          <c:y val="0.21270659611200907"/>
          <c:w val="0.18930870512039463"/>
          <c:h val="0.3329733374833268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TW" altLang="en-US" sz="2800" b="1" i="0" u="none" strike="noStrike" kern="1200" baseline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zh-TW" altLang="en-US" sz="2800" b="0" i="0" u="none" strike="noStrike" kern="1200" baseline="0">
          <a:solidFill>
            <a:schemeClr val="tx1"/>
          </a:solidFill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73143-E88B-4BB4-AA59-1811598248D9}" type="datetimeFigureOut">
              <a:rPr lang="zh-TW" altLang="en-US" smtClean="0"/>
              <a:t>2020/5/18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DDE19-2C0B-4BF7-AE45-9BAED0C159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3800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DDE19-2C0B-4BF7-AE45-9BAED0C1597F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6283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DDE19-2C0B-4BF7-AE45-9BAED0C1597F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7995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DDE19-2C0B-4BF7-AE45-9BAED0C1597F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78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DDE19-2C0B-4BF7-AE45-9BAED0C1597F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1036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DDE19-2C0B-4BF7-AE45-9BAED0C1597F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003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DDE19-2C0B-4BF7-AE45-9BAED0C1597F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5082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DDE19-2C0B-4BF7-AE45-9BAED0C1597F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0706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DDE19-2C0B-4BF7-AE45-9BAED0C1597F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128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DDE19-2C0B-4BF7-AE45-9BAED0C1597F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5583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DDE19-2C0B-4BF7-AE45-9BAED0C1597F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5464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DDE19-2C0B-4BF7-AE45-9BAED0C1597F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107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3366" y="2514601"/>
            <a:ext cx="7345354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366" y="4777380"/>
            <a:ext cx="7345354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262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415" y="609600"/>
            <a:ext cx="7175986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58415" y="4354046"/>
            <a:ext cx="7175986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920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"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1451658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613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"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4073913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88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59020" y="291860"/>
            <a:ext cx="584978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532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04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F3E28E-E414-4140-BBEB-32F7626AB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457200"/>
            <a:ext cx="2219346" cy="1600200"/>
          </a:xfrm>
        </p:spPr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DFB6BD1-38DF-4C1B-A1A5-929778E53B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028951" y="438786"/>
            <a:ext cx="5743575" cy="5430203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FE74BA5-7770-4B7C-9B3D-A9DE96575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A4C52-8E97-4639-91CE-66B71E3BA347}" type="datetimeFigureOut">
              <a:rPr lang="zh-TW" altLang="en-US" smtClean="0"/>
              <a:t>2020/5/18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FCB1420-C670-4472-AD8C-3F72A8F89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91045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F3E28E-E414-4140-BBEB-32F7626AB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457200"/>
            <a:ext cx="2219346" cy="1600200"/>
          </a:xfrm>
        </p:spPr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DFB6BD1-38DF-4C1B-A1A5-929778E53B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028951" y="438786"/>
            <a:ext cx="5743575" cy="5430203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FE74BA5-7770-4B7C-9B3D-A9DE96575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A4C52-8E97-4639-91CE-66B71E3BA347}" type="datetimeFigureOut">
              <a:rPr lang="zh-TW" altLang="en-US" smtClean="0"/>
              <a:t>2020/5/18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FCB1420-C670-4472-AD8C-3F72A8F89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4049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F3E28E-E414-4140-BBEB-32F7626AB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457200"/>
            <a:ext cx="2219346" cy="1600200"/>
          </a:xfrm>
        </p:spPr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DFB6BD1-38DF-4C1B-A1A5-929778E53B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028951" y="438786"/>
            <a:ext cx="5743575" cy="5430203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FE74BA5-7770-4B7C-9B3D-A9DE96575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A4C52-8E97-4639-91CE-66B71E3BA347}" type="datetimeFigureOut">
              <a:rPr lang="zh-TW" altLang="en-US" smtClean="0"/>
              <a:t>2020/5/18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FCB1420-C670-4472-AD8C-3F72A8F89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3103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1052" y="182562"/>
            <a:ext cx="7589931" cy="772935"/>
          </a:xfrm>
        </p:spPr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854" y="1356189"/>
            <a:ext cx="8702211" cy="5501811"/>
          </a:xfr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TW" altLang="en-US" dirty="0"/>
              <a:t>編輯母片文字樣式</a:t>
            </a:r>
            <a:endParaRPr lang="en-US" altLang="zh-TW" dirty="0"/>
          </a:p>
          <a:p>
            <a:pPr lvl="0"/>
            <a:r>
              <a:rPr lang="zh-TW" altLang="en-US" dirty="0"/>
              <a:t>第二層</a:t>
            </a:r>
            <a:endParaRPr lang="en-US" altLang="zh-TW" dirty="0"/>
          </a:p>
          <a:p>
            <a:pPr lvl="0"/>
            <a:r>
              <a:rPr lang="zh-TW" altLang="en-US" dirty="0"/>
              <a:t>第三層</a:t>
            </a:r>
            <a:endParaRPr lang="en-US" altLang="zh-TW" dirty="0"/>
          </a:p>
          <a:p>
            <a:pPr lvl="0"/>
            <a:r>
              <a:rPr lang="zh-TW" altLang="en-US" dirty="0"/>
              <a:t>第四層</a:t>
            </a:r>
            <a:endParaRPr lang="en-US" altLang="zh-TW" dirty="0"/>
          </a:p>
          <a:p>
            <a:pPr lvl="0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8357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F3E28E-E414-4140-BBEB-32F7626AB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457200"/>
            <a:ext cx="2219346" cy="1600200"/>
          </a:xfrm>
        </p:spPr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DFB6BD1-38DF-4C1B-A1A5-929778E53B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028951" y="438786"/>
            <a:ext cx="5743575" cy="5430203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FE74BA5-7770-4B7C-9B3D-A9DE96575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A4C52-8E97-4639-91CE-66B71E3BA347}" type="datetimeFigureOut">
              <a:rPr lang="zh-TW" altLang="en-US" smtClean="0"/>
              <a:t>2020/5/18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FCB1420-C670-4472-AD8C-3F72A8F89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1FD87E7-F8ED-40D8-97B1-77FFECB8E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9020" y="291860"/>
            <a:ext cx="584978" cy="365125"/>
          </a:xfrm>
          <a:prstGeom prst="rect">
            <a:avLst/>
          </a:prstGeom>
        </p:spPr>
        <p:txBody>
          <a:bodyPr/>
          <a:lstStyle/>
          <a:p>
            <a:fld id="{91CB066B-E46E-4377-A531-DD408435C0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6248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F3E28E-E414-4140-BBEB-32F7626AB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457200"/>
            <a:ext cx="2219346" cy="1600200"/>
          </a:xfrm>
        </p:spPr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DFB6BD1-38DF-4C1B-A1A5-929778E53B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028951" y="438786"/>
            <a:ext cx="5743575" cy="5430203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FE74BA5-7770-4B7C-9B3D-A9DE96575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A4C52-8E97-4639-91CE-66B71E3BA347}" type="datetimeFigureOut">
              <a:rPr lang="zh-TW" altLang="en-US" smtClean="0"/>
              <a:t>2020/5/18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FCB1420-C670-4472-AD8C-3F72A8F89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1FD87E7-F8ED-40D8-97B1-77FFECB8E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9020" y="291860"/>
            <a:ext cx="584978" cy="365125"/>
          </a:xfrm>
          <a:prstGeom prst="rect">
            <a:avLst/>
          </a:prstGeom>
        </p:spPr>
        <p:txBody>
          <a:bodyPr/>
          <a:lstStyle/>
          <a:p>
            <a:fld id="{91CB066B-E46E-4377-A531-DD408435C0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6902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415" y="2074562"/>
            <a:ext cx="7175986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58415" y="3581400"/>
            <a:ext cx="7175986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73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448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406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414" y="624110"/>
            <a:ext cx="7175986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268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741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04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032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" Target="../slides/slide2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gi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1643" y="156337"/>
            <a:ext cx="8023172" cy="8784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4050" y="1079544"/>
            <a:ext cx="8545015" cy="5261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34090" y="6389038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pic>
        <p:nvPicPr>
          <p:cNvPr id="34" name="Picture 2" descr="G:\98-101年度原能會計畫相關\輻射與核能演講檔案\fiels from Prof Ming Lee\USB DISK\.TemporaryItems\folders.501\TemporaryItems\TEMP_com.apple.iWork.Keynote_293_345105797_2\NTHU_Logo.png">
            <a:extLst>
              <a:ext uri="{FF2B5EF4-FFF2-40B4-BE49-F238E27FC236}">
                <a16:creationId xmlns:a16="http://schemas.microsoft.com/office/drawing/2014/main" id="{A3CAED3B-83D6-4FCC-BD37-6ADB4708D264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4"/>
            <a:ext cx="1008185" cy="63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AF7B6A7F-23E3-42CA-91FF-216E60C98B35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6344" y="6514067"/>
            <a:ext cx="1527801" cy="369332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B526CBD1-2B4D-46B5-9FC1-A8247BAAA7E2}"/>
              </a:ext>
            </a:extLst>
          </p:cNvPr>
          <p:cNvSpPr txBox="1"/>
          <p:nvPr userDrawn="1"/>
        </p:nvSpPr>
        <p:spPr>
          <a:xfrm>
            <a:off x="8328241" y="17857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26" action="ppaction://hlinksldjump"/>
              </a:rPr>
              <a:t>回目錄</a:t>
            </a:r>
            <a:endParaRPr lang="zh-TW" altLang="en-US" sz="16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931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3" r:id="rId17"/>
    <p:sldLayoutId id="2147483684" r:id="rId18"/>
    <p:sldLayoutId id="2147483685" r:id="rId19"/>
    <p:sldLayoutId id="2147483686" r:id="rId20"/>
    <p:sldLayoutId id="2147483687" r:id="rId2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rgbClr val="0000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RLC%E7%94%B5%E8%B7%AF" TargetMode="External"/><Relationship Id="rId2" Type="http://schemas.openxmlformats.org/officeDocument/2006/relationships/hyperlink" Target="http://www.phys.nthu.edu.tw/~gplab/exp019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mftai@phys.nthu.edu.tw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ngsir.netfirms.com/j/Chi/RLC/RLC_js_chi.htm" TargetMode="External"/><Relationship Id="rId4" Type="http://schemas.openxmlformats.org/officeDocument/2006/relationships/hyperlink" Target="http://phy.hk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lectronics-tutorials.ws/accircuits/series-circuit.html" TargetMode="External"/><Relationship Id="rId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1.xml"/><Relationship Id="rId3" Type="http://schemas.openxmlformats.org/officeDocument/2006/relationships/slide" Target="slide5.xml"/><Relationship Id="rId7" Type="http://schemas.openxmlformats.org/officeDocument/2006/relationships/slide" Target="slide39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26.xml"/><Relationship Id="rId4" Type="http://schemas.openxmlformats.org/officeDocument/2006/relationships/slide" Target="slide25.xml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hyperlink" Target="https://www.electronics-tutorials.ws/accircuits/series-circuit.html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lectronics-tutorials.ws/accircuits/series-circuit.html" TargetMode="External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zh.wikipedia.org/wiki/%E6%AC%A7%E5%A7%86" TargetMode="External"/><Relationship Id="rId3" Type="http://schemas.openxmlformats.org/officeDocument/2006/relationships/hyperlink" Target="https://zh.wikipedia.org/wiki/%E7%9B%B4%E6%B5%81%E9%9B%BB" TargetMode="External"/><Relationship Id="rId7" Type="http://schemas.openxmlformats.org/officeDocument/2006/relationships/hyperlink" Target="https://zh.wikipedia.org/wiki/%E7%94%B5%E6%84%9F" TargetMode="External"/><Relationship Id="rId12" Type="http://schemas.openxmlformats.org/officeDocument/2006/relationships/hyperlink" Target="https://zh.wikipedia.org/wiki/%E9%A2%91%E7%8E%87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h.wikipedia.org/wiki/%E7%94%B5%E5%AE%B9" TargetMode="External"/><Relationship Id="rId11" Type="http://schemas.openxmlformats.org/officeDocument/2006/relationships/hyperlink" Target="https://zh.wikipedia.org/wiki/%E8%99%9A%E6%95%B0" TargetMode="External"/><Relationship Id="rId5" Type="http://schemas.openxmlformats.org/officeDocument/2006/relationships/hyperlink" Target="https://zh.wikipedia.org/wiki/%E7%94%B5%E6%B5%81" TargetMode="External"/><Relationship Id="rId10" Type="http://schemas.openxmlformats.org/officeDocument/2006/relationships/hyperlink" Target="https://zh.wikipedia.org/wiki/%E9%98%BB%E6%8A%97" TargetMode="External"/><Relationship Id="rId4" Type="http://schemas.openxmlformats.org/officeDocument/2006/relationships/hyperlink" Target="https://zh.wikipedia.org/wiki/%E7%94%B5%E9%98%BB" TargetMode="External"/><Relationship Id="rId9" Type="http://schemas.openxmlformats.org/officeDocument/2006/relationships/hyperlink" Target="https://zh.wikipedia.org/wiki/%E5%A4%8D%E6%95%B0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zh.wikipedia.org/wiki/%E5%A4%8D%E6%95%B0" TargetMode="External"/><Relationship Id="rId3" Type="http://schemas.openxmlformats.org/officeDocument/2006/relationships/hyperlink" Target="https://zh.wikipedia.org/wiki/%E7%94%B5%E9%98%BB" TargetMode="External"/><Relationship Id="rId7" Type="http://schemas.openxmlformats.org/officeDocument/2006/relationships/hyperlink" Target="https://zh.wikipedia.org/wiki/%E6%AC%A7%E5%A7%86" TargetMode="External"/><Relationship Id="rId12" Type="http://schemas.openxmlformats.org/officeDocument/2006/relationships/hyperlink" Target="https://zh.wikipedia.org/wiki/%E7%94%B5%E6%8A%97" TargetMode="External"/><Relationship Id="rId2" Type="http://schemas.openxmlformats.org/officeDocument/2006/relationships/hyperlink" Target="https://zh.wikipedia.org/wiki/%E7%9B%B4%E6%B5%81%E9%9B%B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h.wikipedia.org/wiki/%E7%94%B5%E6%84%9F" TargetMode="External"/><Relationship Id="rId11" Type="http://schemas.openxmlformats.org/officeDocument/2006/relationships/hyperlink" Target="https://zh.wikipedia.org/wiki/%E9%A2%91%E7%8E%87" TargetMode="External"/><Relationship Id="rId5" Type="http://schemas.openxmlformats.org/officeDocument/2006/relationships/hyperlink" Target="https://zh.wikipedia.org/wiki/%E7%94%B5%E5%AE%B9" TargetMode="External"/><Relationship Id="rId10" Type="http://schemas.openxmlformats.org/officeDocument/2006/relationships/hyperlink" Target="https://zh.wikipedia.org/wiki/%E8%99%9A%E6%95%B0" TargetMode="External"/><Relationship Id="rId4" Type="http://schemas.openxmlformats.org/officeDocument/2006/relationships/hyperlink" Target="https://zh.wikipedia.org/wiki/%E7%94%B5%E6%B5%81" TargetMode="External"/><Relationship Id="rId9" Type="http://schemas.openxmlformats.org/officeDocument/2006/relationships/hyperlink" Target="https://zh.wikipedia.org/wiki/%E9%98%BB%E6%8A%97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zh.wikipedia.org/wiki/%E6%8C%AF%E5%B9%85" TargetMode="External"/><Relationship Id="rId3" Type="http://schemas.openxmlformats.org/officeDocument/2006/relationships/hyperlink" Target="https://zh.wikipedia.org/wiki/%E7%94%B5%E9%98%BB" TargetMode="External"/><Relationship Id="rId7" Type="http://schemas.openxmlformats.org/officeDocument/2006/relationships/hyperlink" Target="https://zh.wikipedia.org/wiki/%E9%9B%BB%E9%98%BB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h.wikipedia.org/wiki/%E4%BA%A4%E6%B5%81%E7%94%B5" TargetMode="External"/><Relationship Id="rId11" Type="http://schemas.openxmlformats.org/officeDocument/2006/relationships/hyperlink" Target="https://zh.wikipedia.org/wiki/%E9%98%BB%E6%8A%97" TargetMode="External"/><Relationship Id="rId5" Type="http://schemas.openxmlformats.org/officeDocument/2006/relationships/hyperlink" Target="https://zh.wikipedia.org/wiki/%E7%94%B5%E5%AE%B9" TargetMode="External"/><Relationship Id="rId10" Type="http://schemas.openxmlformats.org/officeDocument/2006/relationships/hyperlink" Target="https://zh.wikipedia.org/wiki/%E7%9B%B4%E6%B5%81%E9%9B%BB" TargetMode="External"/><Relationship Id="rId4" Type="http://schemas.openxmlformats.org/officeDocument/2006/relationships/hyperlink" Target="https://zh.wikipedia.org/wiki/%E7%94%B5%E6%84%9F" TargetMode="External"/><Relationship Id="rId9" Type="http://schemas.openxmlformats.org/officeDocument/2006/relationships/hyperlink" Target="https://zh.wikipedia.org/wiki/%E7%9B%B8%E4%BD%8D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reurl.cc/4R1gN3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drive.google.com/drive/folders/1J3jadpeqxo-EG_BVpCyiUZ8QOXXNXogP" TargetMode="External"/><Relationship Id="rId4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arduino.cc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duino.cc/en/main/software" TargetMode="External"/><Relationship Id="rId2" Type="http://schemas.openxmlformats.org/officeDocument/2006/relationships/hyperlink" Target="https://reurl.cc/4R1gN3" TargetMode="Externa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ys.nthu.edu.tw/~gplab/file/21%20RC%20and%20RLC%20Circuits/The%20RC%20and%20RLC%20Circuits.pdf" TargetMode="External"/><Relationship Id="rId2" Type="http://schemas.openxmlformats.org/officeDocument/2006/relationships/hyperlink" Target="http://www.phys.nthu.edu.tw/~gplab/exp019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gsir.netfirms.com/chinesehtm/RLC.htm" TargetMode="External"/><Relationship Id="rId5" Type="http://schemas.openxmlformats.org/officeDocument/2006/relationships/hyperlink" Target="https://www.khanacademy.org/science/electrical-engineering/ee-circuit-analysis-topic/ee-natural-and-forced-response/v/ee-lc-natural-response-intuition1" TargetMode="External"/><Relationship Id="rId4" Type="http://schemas.openxmlformats.org/officeDocument/2006/relationships/hyperlink" Target="https://zh.wikipedia.org/wiki/RLC%E7%94%B5%E8%B7%AF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1.wdp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2.wdp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/index.php?curid=27408348" TargetMode="External"/><Relationship Id="rId4" Type="http://schemas.openxmlformats.org/officeDocument/2006/relationships/hyperlink" Target="https://zh.wikipedia.org/wiki/File:Tuned_circuit_animation_3.gif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ys.nthu.edu.tw/~gplab/exp019.html" TargetMode="External"/><Relationship Id="rId2" Type="http://schemas.openxmlformats.org/officeDocument/2006/relationships/slide" Target="slide4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zh.wikipedia.org/wiki/RLC%E7%94%B5%E8%B7%AF" TargetMode="External"/><Relationship Id="rId4" Type="http://schemas.openxmlformats.org/officeDocument/2006/relationships/hyperlink" Target="http://www.phys.nthu.edu.tw/~gplab/file/21%20RC%20and%20RLC%20Circuits/The%20RC%20and%20RLC%20Circuits.pdf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68.png"/><Relationship Id="rId4" Type="http://schemas.openxmlformats.org/officeDocument/2006/relationships/hyperlink" Target="https://www.circuitlab.com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rcuitlab.com/editor/" TargetMode="External"/><Relationship Id="rId2" Type="http://schemas.openxmlformats.org/officeDocument/2006/relationships/hyperlink" Target="https://drive.google.com/open?id=1QF3WYQomG_JenvhrwpCxTEF1HeyZxu9z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f52GV1IpwVk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5%B8%A6%E9%80%9A%E6%BB%A4%E6%B3%A2%E5%99%A8" TargetMode="External"/><Relationship Id="rId7" Type="http://schemas.openxmlformats.org/officeDocument/2006/relationships/image" Target="../media/image6.png"/><Relationship Id="rId2" Type="http://schemas.openxmlformats.org/officeDocument/2006/relationships/hyperlink" Target="https://zh.wikipedia.org/w/index.php?title=%E8%B0%90%E6%B3%A2%E6%8C%AF%E8%8D%A1%E5%99%A8&amp;action=edit&amp;redlink=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zh.wikipedia.org/wiki/Q%E5%9B%A0%E5%AD%90" TargetMode="External"/><Relationship Id="rId4" Type="http://schemas.openxmlformats.org/officeDocument/2006/relationships/hyperlink" Target="https://zh.wikipedia.org/wiki/%E5%B8%A6%E9%98%BB%E6%BB%A4%E6%B3%A2%E5%99%A8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khanacademy.org/science/electrical-engineering/ee-circuit-analysis-topic/ee-natural-and-forced-response/v/ee-rc-step-response-intuition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www.electronics-tutorials.ws/rc/rc_1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9734" y="5999356"/>
            <a:ext cx="8984266" cy="88366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altLang="zh-TW" sz="1600" b="1" dirty="0">
                <a:solidFill>
                  <a:schemeClr val="tx1"/>
                </a:solidFill>
              </a:rPr>
              <a:t>References: </a:t>
            </a:r>
          </a:p>
          <a:p>
            <a:pPr marL="273050" indent="-273050">
              <a:spcBef>
                <a:spcPts val="0"/>
              </a:spcBef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en-US" altLang="zh-TW" sz="1600" dirty="0">
                <a:hlinkClick r:id="rId2"/>
              </a:rPr>
              <a:t>http://www.phys.nthu.edu.tw/~gplab/exp019.html</a:t>
            </a:r>
            <a:endParaRPr lang="en-US" altLang="zh-TW" sz="1600" dirty="0"/>
          </a:p>
          <a:p>
            <a:pPr marL="273050" indent="-273050">
              <a:spcBef>
                <a:spcPts val="0"/>
              </a:spcBef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en-US" altLang="zh-TW" sz="1600" dirty="0">
                <a:hlinkClick r:id="rId3"/>
              </a:rPr>
              <a:t>https://zh.wikipedia.org/wiki/RLC%E7%94%B5%E8%B7%AF</a:t>
            </a:r>
            <a:endParaRPr lang="en-US" altLang="zh-TW" sz="1600" dirty="0"/>
          </a:p>
        </p:txBody>
      </p:sp>
      <p:sp>
        <p:nvSpPr>
          <p:cNvPr id="7" name="投影片編號版面配置區 3">
            <a:extLst>
              <a:ext uri="{FF2B5EF4-FFF2-40B4-BE49-F238E27FC236}">
                <a16:creationId xmlns:a16="http://schemas.microsoft.com/office/drawing/2014/main" id="{10A2D705-67A0-43D8-B9A9-C94B0786E29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77425" y="276834"/>
            <a:ext cx="584978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AE4A8-A6E5-453E-B946-FB774B73F48C}" type="slidenum">
              <a:rPr kumimoji="0" lang="en-US" altLang="zh-TW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849763" y="3702929"/>
            <a:ext cx="78907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TW" altLang="en-US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戴明鳳 教授 </a:t>
            </a:r>
            <a:r>
              <a:rPr lang="en-US" altLang="zh-TW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&amp;</a:t>
            </a:r>
            <a:r>
              <a:rPr lang="zh-TW" altLang="en-US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葉唐迪技術助理</a:t>
            </a:r>
            <a:endParaRPr lang="en-US" altLang="zh-TW" sz="28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國立清華大學物理系普物實驗室</a:t>
            </a:r>
            <a:endParaRPr lang="en-US" altLang="zh-TW" sz="24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與跨領域科學教育中心科普團隊</a:t>
            </a:r>
            <a:endParaRPr lang="en-US" altLang="zh-TW" sz="24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Tel: 0920-964-622, 03-5162573, 5742562</a:t>
            </a:r>
          </a:p>
          <a:p>
            <a:pPr algn="ctr">
              <a:spcBef>
                <a:spcPts val="600"/>
              </a:spcBef>
            </a:pP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Line ID: </a:t>
            </a:r>
            <a:r>
              <a:rPr lang="en-US" altLang="zh-TW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mftai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, E-mail: 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4"/>
              </a:rPr>
              <a:t>mftai@phys.nthu.edu.tw</a:t>
            </a:r>
            <a:endParaRPr lang="zh-TW" altLang="en-US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141890" y="276834"/>
            <a:ext cx="8860220" cy="32476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1200"/>
              </a:spcBef>
            </a:pPr>
            <a:r>
              <a:rPr lang="zh-TW" altLang="en-US" sz="3100" dirty="0">
                <a:effectLst/>
              </a:rPr>
              <a:t>普物實驗遠距教學</a:t>
            </a:r>
            <a:r>
              <a:rPr lang="en-US" altLang="zh-TW" sz="3100" dirty="0">
                <a:effectLst/>
              </a:rPr>
              <a:t>(Take-home Lab-Electrics)</a:t>
            </a:r>
          </a:p>
          <a:p>
            <a:pPr>
              <a:spcBef>
                <a:spcPts val="0"/>
              </a:spcBef>
            </a:pPr>
            <a:br>
              <a:rPr lang="en-US" altLang="zh-TW" sz="3100" dirty="0"/>
            </a:br>
            <a:r>
              <a:rPr lang="zh-TW" altLang="en-US" sz="4500" dirty="0"/>
              <a:t>運用</a:t>
            </a:r>
            <a:r>
              <a:rPr lang="en-US" altLang="zh-TW" sz="4500" dirty="0"/>
              <a:t>Arduino</a:t>
            </a:r>
            <a:r>
              <a:rPr lang="zh-TW" altLang="en-US" sz="4500" dirty="0"/>
              <a:t>進行</a:t>
            </a:r>
            <a:br>
              <a:rPr lang="en-US" altLang="zh-TW" sz="4500" dirty="0"/>
            </a:br>
            <a:r>
              <a:rPr lang="en-US" altLang="zh-TW" sz="4500" dirty="0"/>
              <a:t>RC &amp; RL &amp; RLC</a:t>
            </a:r>
            <a:r>
              <a:rPr lang="zh-TW" altLang="en-US" sz="4500" dirty="0"/>
              <a:t> 振盪電路</a:t>
            </a:r>
            <a:endParaRPr lang="en-US" altLang="zh-TW" sz="4500" dirty="0"/>
          </a:p>
          <a:p>
            <a:r>
              <a:rPr lang="zh-TW" altLang="en-US" sz="4500" dirty="0"/>
              <a:t>充放電測量實驗</a:t>
            </a:r>
          </a:p>
        </p:txBody>
      </p:sp>
    </p:spTree>
    <p:extLst>
      <p:ext uri="{BB962C8B-B14F-4D97-AF65-F5344CB8AC3E}">
        <p14:creationId xmlns:p14="http://schemas.microsoft.com/office/powerpoint/2010/main" val="1872966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2082" y="94880"/>
            <a:ext cx="7490565" cy="772935"/>
          </a:xfrm>
        </p:spPr>
        <p:txBody>
          <a:bodyPr>
            <a:normAutofit/>
          </a:bodyPr>
          <a:lstStyle/>
          <a:p>
            <a:r>
              <a:rPr lang="zh-TW" altLang="en-US" sz="4000" u="sng" dirty="0"/>
              <a:t>充電、放電時間常數與半衰期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194224" y="842763"/>
                <a:ext cx="8949776" cy="5990185"/>
              </a:xfrm>
            </p:spPr>
            <p:txBody>
              <a:bodyPr>
                <a:normAutofit lnSpcReduction="10000"/>
              </a:bodyPr>
              <a:lstStyle/>
              <a:p>
                <a:pPr>
                  <a:lnSpc>
                    <a:spcPct val="124000"/>
                  </a:lnSpc>
                  <a:spcBef>
                    <a:spcPts val="300"/>
                  </a:spcBef>
                  <a:buSzPct val="80000"/>
                </a:pPr>
                <a:r>
                  <a:rPr lang="zh-TW" altLang="en-US" b="1" dirty="0">
                    <a:solidFill>
                      <a:schemeClr val="tx1"/>
                    </a:solidFill>
                  </a:rPr>
                  <a:t>在充電、放電過程中，</a:t>
                </a:r>
                <a:r>
                  <a:rPr lang="zh-TW" altLang="zh-TW" b="1" dirty="0">
                    <a:solidFill>
                      <a:schemeClr val="tx1"/>
                    </a:solidFill>
                  </a:rPr>
                  <a:t>當</a:t>
                </a:r>
                <a:r>
                  <a:rPr lang="zh-TW" altLang="zh-TW" b="1" dirty="0">
                    <a:solidFill>
                      <a:srgbClr val="0000CC"/>
                    </a:solidFill>
                  </a:rPr>
                  <a:t>時間</a:t>
                </a:r>
                <a:r>
                  <a:rPr lang="zh-TW" altLang="en-US" b="1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zh-TW" b="1" i="1" dirty="0">
                    <a:solidFill>
                      <a:srgbClr val="0000CC"/>
                    </a:solidFill>
                  </a:rPr>
                  <a:t>t</a:t>
                </a:r>
                <a:r>
                  <a:rPr lang="zh-TW" altLang="en-US" b="1" i="1" dirty="0">
                    <a:solidFill>
                      <a:srgbClr val="0000CC"/>
                    </a:solidFill>
                  </a:rPr>
                  <a:t> </a:t>
                </a:r>
                <a:r>
                  <a:rPr lang="zh-TW" altLang="zh-TW" b="1" dirty="0">
                    <a:solidFill>
                      <a:srgbClr val="0000CC"/>
                    </a:solidFill>
                  </a:rPr>
                  <a:t>＝</a:t>
                </a:r>
                <a:r>
                  <a:rPr lang="zh-TW" altLang="en-US" b="1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zh-TW" b="1" i="1" dirty="0">
                    <a:solidFill>
                      <a:srgbClr val="0000CC"/>
                    </a:solidFill>
                  </a:rPr>
                  <a:t>RC</a:t>
                </a:r>
                <a:r>
                  <a:rPr lang="zh-TW" altLang="en-US" b="1" i="1" dirty="0">
                    <a:solidFill>
                      <a:srgbClr val="0000CC"/>
                    </a:solidFill>
                  </a:rPr>
                  <a:t> </a:t>
                </a:r>
                <a:r>
                  <a:rPr lang="zh-TW" altLang="zh-TW" dirty="0">
                    <a:solidFill>
                      <a:schemeClr val="tx1"/>
                    </a:solidFill>
                  </a:rPr>
                  <a:t>時，</a:t>
                </a:r>
                <a:endParaRPr lang="en-US" altLang="zh-TW" dirty="0">
                  <a:solidFill>
                    <a:schemeClr val="tx1"/>
                  </a:solidFill>
                </a:endParaRPr>
              </a:p>
              <a:p>
                <a:pPr marL="820738" indent="-457200">
                  <a:lnSpc>
                    <a:spcPct val="124000"/>
                  </a:lnSpc>
                  <a:spcBef>
                    <a:spcPts val="300"/>
                  </a:spcBef>
                  <a:buSzPct val="80000"/>
                </a:pPr>
                <a:r>
                  <a:rPr lang="zh-TW" altLang="zh-TW" dirty="0">
                    <a:solidFill>
                      <a:schemeClr val="tx1"/>
                    </a:solidFill>
                  </a:rPr>
                  <a:t>電量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充電到飽和電量的 </a:t>
                </a:r>
                <a:r>
                  <a:rPr lang="en-US" altLang="zh-TW" dirty="0">
                    <a:solidFill>
                      <a:schemeClr val="tx1"/>
                    </a:solidFill>
                  </a:rPr>
                  <a:t>1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TW" dirty="0">
                    <a:solidFill>
                      <a:schemeClr val="tx1"/>
                    </a:solidFill>
                  </a:rPr>
                  <a:t>-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TW" dirty="0">
                    <a:solidFill>
                      <a:schemeClr val="tx1"/>
                    </a:solidFill>
                  </a:rPr>
                  <a:t>1/</a:t>
                </a:r>
                <a:r>
                  <a:rPr lang="en-US" altLang="zh-TW" i="1" dirty="0">
                    <a:solidFill>
                      <a:schemeClr val="tx1"/>
                    </a:solidFill>
                  </a:rPr>
                  <a:t>e </a:t>
                </a:r>
                <a:r>
                  <a:rPr lang="en-US" altLang="zh-TW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</a:t>
                </a:r>
                <a:r>
                  <a:rPr lang="en-US" altLang="zh-TW" dirty="0">
                    <a:solidFill>
                      <a:schemeClr val="tx1"/>
                    </a:solidFill>
                  </a:rPr>
                  <a:t> 0.632121 = 63.2%</a:t>
                </a:r>
              </a:p>
              <a:p>
                <a:pPr marL="820738" indent="-457200">
                  <a:lnSpc>
                    <a:spcPct val="124000"/>
                  </a:lnSpc>
                  <a:spcBef>
                    <a:spcPts val="300"/>
                  </a:spcBef>
                  <a:buSzPct val="80000"/>
                </a:pPr>
                <a:r>
                  <a:rPr lang="zh-TW" altLang="en-US" dirty="0">
                    <a:solidFill>
                      <a:schemeClr val="tx1"/>
                    </a:solidFill>
                  </a:rPr>
                  <a:t>電量</a:t>
                </a:r>
                <a:r>
                  <a:rPr lang="zh-TW" altLang="zh-TW" dirty="0">
                    <a:solidFill>
                      <a:schemeClr val="tx1"/>
                    </a:solidFill>
                  </a:rPr>
                  <a:t>降為原來的</a:t>
                </a:r>
                <a14:m>
                  <m:oMath xmlns:m="http://schemas.openxmlformats.org/officeDocument/2006/math">
                    <m:r>
                      <a:rPr lang="zh-TW" alt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altLang="zh-TW" dirty="0">
                    <a:solidFill>
                      <a:schemeClr val="tx1"/>
                    </a:solidFill>
                  </a:rPr>
                  <a:t>1/</a:t>
                </a:r>
                <a:r>
                  <a:rPr lang="en-US" altLang="zh-TW" i="1" dirty="0">
                    <a:solidFill>
                      <a:schemeClr val="tx1"/>
                    </a:solidFill>
                  </a:rPr>
                  <a:t>e </a:t>
                </a:r>
                <a:r>
                  <a:rPr lang="zh-TW" altLang="en-US" i="1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TW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</a:t>
                </a:r>
                <a:r>
                  <a:rPr lang="en-US" altLang="zh-TW" dirty="0">
                    <a:solidFill>
                      <a:schemeClr val="tx1"/>
                    </a:solidFill>
                  </a:rPr>
                  <a:t> 0.367879</a:t>
                </a:r>
                <a:r>
                  <a:rPr lang="zh-TW" altLang="zh-TW" dirty="0">
                    <a:solidFill>
                      <a:schemeClr val="tx1"/>
                    </a:solidFill>
                  </a:rPr>
                  <a:t>，</a:t>
                </a:r>
                <a:endParaRPr lang="en-US" altLang="zh-TW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24000"/>
                  </a:lnSpc>
                  <a:spcBef>
                    <a:spcPts val="300"/>
                  </a:spcBef>
                  <a:buSzPct val="80000"/>
                </a:pPr>
                <a:r>
                  <a:rPr lang="zh-TW" altLang="zh-TW" dirty="0">
                    <a:solidFill>
                      <a:srgbClr val="000000"/>
                    </a:solidFill>
                  </a:rPr>
                  <a:t>一般稱此</a:t>
                </a:r>
                <a:r>
                  <a:rPr lang="zh-TW" altLang="en-US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TW" b="1" i="1" dirty="0">
                    <a:solidFill>
                      <a:srgbClr val="000000"/>
                    </a:solidFill>
                  </a:rPr>
                  <a:t>RC</a:t>
                </a:r>
                <a:r>
                  <a:rPr lang="zh-TW" altLang="en-US" b="1" i="1" dirty="0">
                    <a:solidFill>
                      <a:srgbClr val="000000"/>
                    </a:solidFill>
                  </a:rPr>
                  <a:t> </a:t>
                </a:r>
                <a:r>
                  <a:rPr lang="zh-TW" altLang="zh-TW" b="1" dirty="0">
                    <a:solidFill>
                      <a:srgbClr val="000000"/>
                    </a:solidFill>
                  </a:rPr>
                  <a:t>乘積為此</a:t>
                </a:r>
                <a:r>
                  <a:rPr lang="zh-TW" altLang="en-US" b="1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TW" b="1" i="1" dirty="0">
                    <a:solidFill>
                      <a:srgbClr val="000000"/>
                    </a:solidFill>
                  </a:rPr>
                  <a:t>RC</a:t>
                </a:r>
                <a:r>
                  <a:rPr lang="zh-TW" altLang="en-US" b="1" i="1" dirty="0">
                    <a:solidFill>
                      <a:srgbClr val="000000"/>
                    </a:solidFill>
                  </a:rPr>
                  <a:t> </a:t>
                </a:r>
                <a:r>
                  <a:rPr lang="zh-TW" altLang="zh-TW" b="1" dirty="0">
                    <a:solidFill>
                      <a:srgbClr val="000000"/>
                    </a:solidFill>
                  </a:rPr>
                  <a:t>線路的</a:t>
                </a:r>
                <a:r>
                  <a:rPr lang="zh-TW" altLang="en-US" b="1" dirty="0">
                    <a:solidFill>
                      <a:srgbClr val="000000"/>
                    </a:solidFill>
                  </a:rPr>
                  <a:t>充電</a:t>
                </a:r>
                <a:r>
                  <a:rPr lang="en-US" altLang="zh-TW" b="1" dirty="0">
                    <a:solidFill>
                      <a:srgbClr val="000000"/>
                    </a:solidFill>
                  </a:rPr>
                  <a:t>/</a:t>
                </a:r>
                <a:r>
                  <a:rPr lang="zh-TW" altLang="zh-TW" b="1" dirty="0">
                    <a:solidFill>
                      <a:srgbClr val="000000"/>
                    </a:solidFill>
                  </a:rPr>
                  <a:t>放電鬆弛時間</a:t>
                </a:r>
                <a:r>
                  <a:rPr lang="en-US" altLang="zh-TW" b="1" dirty="0">
                    <a:solidFill>
                      <a:srgbClr val="000000"/>
                    </a:solidFill>
                  </a:rPr>
                  <a:t>(relaxation time)</a:t>
                </a:r>
                <a:r>
                  <a:rPr lang="zh-TW" altLang="zh-TW" b="1" dirty="0">
                    <a:solidFill>
                      <a:srgbClr val="000000"/>
                    </a:solidFill>
                  </a:rPr>
                  <a:t>或時間常數 </a:t>
                </a:r>
                <a:r>
                  <a:rPr lang="en-US" altLang="zh-TW" b="1" dirty="0">
                    <a:solidFill>
                      <a:srgbClr val="000000"/>
                    </a:solidFill>
                  </a:rPr>
                  <a:t>(time constant) </a:t>
                </a:r>
                <a:r>
                  <a:rPr lang="en-US" altLang="zh-TW" b="1" i="1" dirty="0">
                    <a:solidFill>
                      <a:srgbClr val="000000"/>
                    </a:solidFill>
                    <a:sym typeface="Symbol" panose="05050102010706020507" pitchFamily="18" charset="2"/>
                  </a:rPr>
                  <a:t></a:t>
                </a:r>
                <a:r>
                  <a:rPr lang="en-US" altLang="zh-TW" b="1" baseline="-25000" dirty="0">
                    <a:solidFill>
                      <a:srgbClr val="000000"/>
                    </a:solidFill>
                  </a:rPr>
                  <a:t>0</a:t>
                </a:r>
                <a:r>
                  <a:rPr lang="zh-TW" altLang="zh-TW" dirty="0">
                    <a:solidFill>
                      <a:srgbClr val="000000"/>
                    </a:solidFill>
                  </a:rPr>
                  <a:t>。</a:t>
                </a:r>
                <a:endParaRPr lang="en-US" altLang="zh-TW" dirty="0">
                  <a:solidFill>
                    <a:srgbClr val="000000"/>
                  </a:solidFill>
                </a:endParaRPr>
              </a:p>
              <a:p>
                <a:pPr>
                  <a:lnSpc>
                    <a:spcPct val="124000"/>
                  </a:lnSpc>
                  <a:spcBef>
                    <a:spcPts val="300"/>
                  </a:spcBef>
                  <a:buSzPct val="80000"/>
                </a:pPr>
                <a:r>
                  <a:rPr lang="zh-TW" altLang="zh-TW" dirty="0">
                    <a:solidFill>
                      <a:schemeClr val="tx1"/>
                    </a:solidFill>
                  </a:rPr>
                  <a:t>此</a:t>
                </a:r>
                <a:r>
                  <a:rPr lang="zh-TW" altLang="zh-TW" b="1" dirty="0">
                    <a:solidFill>
                      <a:schemeClr val="tx1"/>
                    </a:solidFill>
                  </a:rPr>
                  <a:t>時間常數</a:t>
                </a:r>
                <a:r>
                  <a:rPr lang="zh-TW" altLang="zh-TW" dirty="0">
                    <a:solidFill>
                      <a:schemeClr val="tx1"/>
                    </a:solidFill>
                  </a:rPr>
                  <a:t>也等於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充電公式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zh-TW" altLang="en-US" dirty="0">
                        <a:solidFill>
                          <a:schemeClr val="tx1"/>
                        </a:solidFill>
                      </a:rPr>
                      <m:t>：</m:t>
                    </m:r>
                    <m:r>
                      <a:rPr lang="en-US" altLang="zh-TW" b="1" i="1" kern="10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新細明體" panose="02020500000000000000" pitchFamily="18" charset="-120"/>
                      </a:rPr>
                      <m:t>𝒒</m:t>
                    </m:r>
                    <m:d>
                      <m:dPr>
                        <m:ctrlPr>
                          <a:rPr lang="zh-TW" altLang="zh-TW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1" i="1" kern="1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新細明體" panose="02020500000000000000" pitchFamily="18" charset="-120"/>
                          </a:rPr>
                          <m:t>𝒕</m:t>
                        </m:r>
                      </m:e>
                    </m:d>
                    <m:r>
                      <a:rPr lang="en-US" altLang="zh-TW" b="1" i="1" kern="10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新細明體" panose="02020500000000000000" pitchFamily="18" charset="-120"/>
                      </a:rPr>
                      <m:t>=</m:t>
                    </m:r>
                    <m:r>
                      <a:rPr lang="en-US" altLang="zh-TW" b="1" i="1" kern="10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新細明體" panose="02020500000000000000" pitchFamily="18" charset="-120"/>
                      </a:rPr>
                      <m:t>𝑪</m:t>
                    </m:r>
                    <m:sSub>
                      <m:sSubPr>
                        <m:ctrlPr>
                          <a:rPr lang="zh-TW" altLang="zh-TW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 kern="1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新細明體" panose="02020500000000000000" pitchFamily="18" charset="-120"/>
                          </a:rPr>
                          <m:t>𝜺</m:t>
                        </m:r>
                      </m:e>
                      <m:sub>
                        <m:r>
                          <a:rPr lang="en-US" altLang="zh-TW" b="1" i="1" kern="1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新細明體" panose="02020500000000000000" pitchFamily="18" charset="-12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zh-TW" altLang="zh-TW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1" i="1" kern="1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新細明體" panose="02020500000000000000" pitchFamily="18" charset="-120"/>
                          </a:rPr>
                          <m:t>𝟏</m:t>
                        </m:r>
                        <m:r>
                          <a:rPr lang="en-US" altLang="zh-TW" b="1" i="1" kern="1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新細明體" panose="02020500000000000000" pitchFamily="18" charset="-120"/>
                          </a:rPr>
                          <m:t>−</m:t>
                        </m:r>
                        <m:sSup>
                          <m:sSupPr>
                            <m:ctrlPr>
                              <a:rPr lang="zh-TW" altLang="zh-TW" b="1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1" i="1" kern="10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新細明體" panose="02020500000000000000" pitchFamily="18" charset="-120"/>
                              </a:rPr>
                              <m:t>𝒆</m:t>
                            </m:r>
                          </m:e>
                          <m:sup>
                            <m:f>
                              <m:fPr>
                                <m:type m:val="lin"/>
                                <m:ctrlPr>
                                  <a:rPr lang="zh-TW" altLang="zh-TW" b="1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b="1" i="1" kern="10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新細明體" panose="02020500000000000000" pitchFamily="18" charset="-120"/>
                                  </a:rPr>
                                  <m:t>−</m:t>
                                </m:r>
                                <m:r>
                                  <a:rPr lang="en-US" altLang="zh-TW" b="1" i="1" kern="10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新細明體" panose="02020500000000000000" pitchFamily="18" charset="-12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TW" b="1" i="1" kern="10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新細明體" panose="02020500000000000000" pitchFamily="18" charset="-120"/>
                                  </a:rPr>
                                  <m:t>𝑹𝑪</m:t>
                                </m:r>
                              </m:den>
                            </m:f>
                          </m:sup>
                        </m:sSup>
                      </m:e>
                    </m:d>
                    <m:r>
                      <a:rPr lang="en-US" altLang="zh-TW" b="1" i="1" kern="10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新細明體" panose="02020500000000000000" pitchFamily="18" charset="-120"/>
                      </a:rPr>
                      <m:t> </m:t>
                    </m:r>
                  </m:oMath>
                </a14:m>
                <a:r>
                  <a:rPr lang="zh-TW" altLang="zh-TW" dirty="0">
                    <a:solidFill>
                      <a:schemeClr val="tx1"/>
                    </a:solidFill>
                  </a:rPr>
                  <a:t>中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，</a:t>
                </a:r>
                <a:r>
                  <a:rPr lang="en-US" altLang="zh-TW" i="1" dirty="0">
                    <a:solidFill>
                      <a:schemeClr val="tx1"/>
                    </a:solidFill>
                  </a:rPr>
                  <a:t>q</a:t>
                </a:r>
                <a:r>
                  <a:rPr lang="zh-TW" altLang="en-US" i="1" dirty="0">
                    <a:solidFill>
                      <a:schemeClr val="tx1"/>
                    </a:solidFill>
                  </a:rPr>
                  <a:t> </a:t>
                </a:r>
                <a:r>
                  <a:rPr lang="zh-TW" altLang="zh-TW" dirty="0">
                    <a:solidFill>
                      <a:schemeClr val="tx1"/>
                    </a:solidFill>
                  </a:rPr>
                  <a:t>上升到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TW" i="1" dirty="0" err="1">
                    <a:solidFill>
                      <a:schemeClr val="tx1"/>
                    </a:solidFill>
                  </a:rPr>
                  <a:t>q</a:t>
                </a:r>
                <a:r>
                  <a:rPr lang="en-US" altLang="zh-TW" baseline="-25000" dirty="0" err="1">
                    <a:solidFill>
                      <a:schemeClr val="tx1"/>
                    </a:solidFill>
                  </a:rPr>
                  <a:t>max</a:t>
                </a:r>
                <a:r>
                  <a:rPr lang="en-US" altLang="zh-TW" dirty="0">
                    <a:solidFill>
                      <a:schemeClr val="tx1"/>
                    </a:solidFill>
                  </a:rPr>
                  <a:t> </a:t>
                </a:r>
                <a:r>
                  <a:rPr lang="zh-TW" altLang="zh-TW" dirty="0">
                    <a:solidFill>
                      <a:schemeClr val="tx1"/>
                    </a:solidFill>
                  </a:rPr>
                  <a:t>的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TW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TW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TW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e>
                    </m:d>
                    <m:r>
                      <a:rPr lang="en-US" altLang="zh-TW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×100%=63.2%</m:t>
                    </m:r>
                  </m:oMath>
                </a14:m>
                <a:r>
                  <a:rPr lang="en-US" altLang="zh-TW" dirty="0">
                    <a:solidFill>
                      <a:schemeClr val="tx1"/>
                    </a:solidFill>
                  </a:rPr>
                  <a:t> </a:t>
                </a:r>
                <a:r>
                  <a:rPr lang="zh-TW" altLang="zh-TW" dirty="0">
                    <a:solidFill>
                      <a:schemeClr val="tx1"/>
                    </a:solidFill>
                  </a:rPr>
                  <a:t>所需的時間。</a:t>
                </a:r>
                <a:endParaRPr lang="en-US" altLang="zh-TW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24000"/>
                  </a:lnSpc>
                  <a:spcBef>
                    <a:spcPts val="300"/>
                  </a:spcBef>
                  <a:buSzPct val="80000"/>
                </a:pPr>
                <a:r>
                  <a:rPr lang="zh-TW" altLang="zh-TW" b="1" dirty="0">
                    <a:solidFill>
                      <a:srgbClr val="0000CC"/>
                    </a:solidFill>
                  </a:rPr>
                  <a:t>半衰期</a:t>
                </a:r>
                <a:r>
                  <a:rPr lang="en-US" altLang="zh-TW" b="1" dirty="0">
                    <a:solidFill>
                      <a:srgbClr val="0000CC"/>
                    </a:solidFill>
                  </a:rPr>
                  <a:t>(half-life)</a:t>
                </a:r>
                <a:r>
                  <a:rPr lang="zh-TW" altLang="en-US" b="1" dirty="0">
                    <a:solidFill>
                      <a:schemeClr val="tx1"/>
                    </a:solidFill>
                  </a:rPr>
                  <a:t>：</a:t>
                </a:r>
                <a:r>
                  <a:rPr lang="en-US" altLang="zh-TW" i="1" dirty="0">
                    <a:solidFill>
                      <a:schemeClr val="tx1"/>
                    </a:solidFill>
                  </a:rPr>
                  <a:t>q</a:t>
                </a:r>
                <a:r>
                  <a:rPr lang="en-US" altLang="zh-TW" dirty="0">
                    <a:solidFill>
                      <a:schemeClr val="tx1"/>
                    </a:solidFill>
                  </a:rPr>
                  <a:t> </a:t>
                </a:r>
                <a:r>
                  <a:rPr lang="zh-TW" altLang="zh-TW" dirty="0">
                    <a:solidFill>
                      <a:schemeClr val="tx1"/>
                    </a:solidFill>
                  </a:rPr>
                  <a:t>從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TW" i="1" dirty="0" err="1">
                    <a:solidFill>
                      <a:schemeClr val="tx1"/>
                    </a:solidFill>
                  </a:rPr>
                  <a:t>q</a:t>
                </a:r>
                <a:r>
                  <a:rPr lang="en-US" altLang="zh-TW" baseline="-25000" dirty="0" err="1">
                    <a:solidFill>
                      <a:schemeClr val="tx1"/>
                    </a:solidFill>
                  </a:rPr>
                  <a:t>max</a:t>
                </a:r>
                <a:r>
                  <a:rPr lang="zh-TW" altLang="en-US" baseline="-25000" dirty="0">
                    <a:solidFill>
                      <a:schemeClr val="tx1"/>
                    </a:solidFill>
                  </a:rPr>
                  <a:t> </a:t>
                </a:r>
                <a:r>
                  <a:rPr lang="zh-TW" altLang="zh-TW" dirty="0">
                    <a:solidFill>
                      <a:schemeClr val="tx1"/>
                    </a:solidFill>
                  </a:rPr>
                  <a:t>降至一半量</a:t>
                </a:r>
                <a:r>
                  <a:rPr lang="en-US" altLang="zh-TW" dirty="0">
                    <a:solidFill>
                      <a:schemeClr val="tx1"/>
                    </a:solidFill>
                  </a:rPr>
                  <a:t> (0.5</a:t>
                </a:r>
                <a:r>
                  <a:rPr lang="en-US" altLang="zh-TW" i="1" dirty="0">
                    <a:solidFill>
                      <a:schemeClr val="tx1"/>
                    </a:solidFill>
                  </a:rPr>
                  <a:t>q</a:t>
                </a:r>
                <a:r>
                  <a:rPr lang="en-US" altLang="zh-TW" baseline="-25000" dirty="0">
                    <a:solidFill>
                      <a:schemeClr val="tx1"/>
                    </a:solidFill>
                  </a:rPr>
                  <a:t>max</a:t>
                </a:r>
                <a:r>
                  <a:rPr lang="en-US" altLang="zh-TW" dirty="0">
                    <a:solidFill>
                      <a:schemeClr val="tx1"/>
                    </a:solidFill>
                  </a:rPr>
                  <a:t>)</a:t>
                </a:r>
                <a:r>
                  <a:rPr lang="zh-TW" altLang="zh-TW" dirty="0">
                    <a:solidFill>
                      <a:schemeClr val="tx1"/>
                    </a:solidFill>
                  </a:rPr>
                  <a:t>所需的時間稱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之</a:t>
                </a:r>
                <a:r>
                  <a:rPr lang="zh-TW" altLang="zh-TW" dirty="0">
                    <a:solidFill>
                      <a:schemeClr val="tx1"/>
                    </a:solidFill>
                  </a:rPr>
                  <a:t>，通常以</a:t>
                </a:r>
                <a:r>
                  <a:rPr lang="zh-TW" altLang="en-US" dirty="0"/>
                  <a:t> </a:t>
                </a:r>
                <a:r>
                  <a:rPr lang="en-US" altLang="zh-TW" b="1" i="1" dirty="0">
                    <a:solidFill>
                      <a:srgbClr val="0000CC"/>
                    </a:solidFill>
                  </a:rPr>
                  <a:t>T</a:t>
                </a:r>
                <a:r>
                  <a:rPr lang="en-US" altLang="zh-TW" b="1" baseline="-25000" dirty="0">
                    <a:solidFill>
                      <a:srgbClr val="0000CC"/>
                    </a:solidFill>
                  </a:rPr>
                  <a:t>1/2 </a:t>
                </a:r>
                <a:r>
                  <a:rPr lang="zh-TW" altLang="zh-TW" dirty="0">
                    <a:solidFill>
                      <a:schemeClr val="tx1"/>
                    </a:solidFill>
                  </a:rPr>
                  <a:t>表示。</a:t>
                </a:r>
                <a:endParaRPr lang="en-US" altLang="zh-TW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24000"/>
                  </a:lnSpc>
                  <a:spcBef>
                    <a:spcPts val="300"/>
                  </a:spcBef>
                  <a:buSzPct val="80000"/>
                </a:pPr>
                <a14:m>
                  <m:oMath xmlns:m="http://schemas.openxmlformats.org/officeDocument/2006/math">
                    <m:r>
                      <a:rPr lang="zh-TW" altLang="zh-TW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zh-TW" altLang="zh-TW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lang="zh-TW" altLang="zh-TW" b="1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b="1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TW" b="1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sub>
                    </m:sSub>
                  </m:oMath>
                </a14:m>
                <a:r>
                  <a:rPr lang="zh-TW" altLang="zh-TW" b="1" dirty="0">
                    <a:solidFill>
                      <a:srgbClr val="0000CC"/>
                    </a:solidFill>
                  </a:rPr>
                  <a:t>與時間常數</a:t>
                </a:r>
                <a:r>
                  <a:rPr lang="en-US" altLang="zh-TW" b="1" i="1" dirty="0">
                    <a:solidFill>
                      <a:srgbClr val="0000CC"/>
                    </a:solidFill>
                  </a:rPr>
                  <a:t>RC </a:t>
                </a:r>
                <a:r>
                  <a:rPr lang="zh-TW" altLang="zh-TW" b="1" dirty="0">
                    <a:solidFill>
                      <a:srgbClr val="0000CC"/>
                    </a:solidFill>
                  </a:rPr>
                  <a:t>的關係式</a:t>
                </a:r>
                <a:r>
                  <a:rPr lang="zh-TW" altLang="zh-TW" dirty="0"/>
                  <a:t>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zh-TW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lang="zh-TW" altLang="zh-TW" b="1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b="1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TW" b="1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sub>
                    </m:sSub>
                    <m:r>
                      <a:rPr lang="en-US" altLang="zh-TW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𝑹𝑪</m:t>
                    </m:r>
                    <m:r>
                      <a:rPr lang="en-US" altLang="zh-TW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𝐥𝐧𝟐</m:t>
                    </m:r>
                  </m:oMath>
                </a14:m>
                <a:endParaRPr lang="zh-TW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4224" y="842763"/>
                <a:ext cx="8949776" cy="5990185"/>
              </a:xfrm>
              <a:blipFill>
                <a:blip r:embed="rId2"/>
                <a:stretch>
                  <a:fillRect l="-817" t="-610" r="-8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6201802" y="1835315"/>
                <a:ext cx="3147721" cy="5499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800" b="1" i="1" kern="10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rPr>
                      <m:t>𝒒</m:t>
                    </m:r>
                    <m:d>
                      <m:dPr>
                        <m:ctrlPr>
                          <a:rPr lang="zh-TW" altLang="zh-TW" sz="2800" b="1" i="1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b="1" i="1" kern="1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rPr>
                          <m:t>𝒕</m:t>
                        </m:r>
                      </m:e>
                    </m:d>
                    <m:r>
                      <a:rPr lang="en-US" altLang="zh-TW" sz="2800" b="1" i="1" kern="10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zh-TW" altLang="zh-TW" sz="2800" b="1" i="1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1" i="1" kern="1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rPr>
                          <m:t>𝒒</m:t>
                        </m:r>
                      </m:e>
                      <m:sub>
                        <m:r>
                          <a:rPr lang="en-US" altLang="zh-TW" sz="2800" b="1" i="1" kern="1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rPr>
                          <m:t>𝒎𝒂𝒙</m:t>
                        </m:r>
                      </m:sub>
                    </m:sSub>
                    <m:sSup>
                      <m:sSupPr>
                        <m:ctrlPr>
                          <a:rPr lang="zh-TW" altLang="zh-TW" sz="2800" b="1" i="1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800" b="1" i="1" kern="1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p>
                        <m:f>
                          <m:fPr>
                            <m:type m:val="lin"/>
                            <m:ctrlPr>
                              <a:rPr lang="zh-TW" altLang="zh-TW" sz="2800" b="1" i="1">
                                <a:solidFill>
                                  <a:srgbClr val="0000CC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sz="2800" b="1" i="1" kern="10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新細明體" panose="02020500000000000000" pitchFamily="18" charset="-12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TW" sz="2800" b="1" i="1" kern="10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新細明體" panose="02020500000000000000" pitchFamily="18" charset="-120"/>
                                <a:cs typeface="Times New Roman" panose="02020603050405020304" pitchFamily="18" charset="0"/>
                              </a:rPr>
                              <m:t>𝒕</m:t>
                            </m:r>
                          </m:num>
                          <m:den>
                            <m:r>
                              <a:rPr lang="en-US" altLang="zh-TW" sz="2800" b="1" i="1" kern="10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新細明體" panose="02020500000000000000" pitchFamily="18" charset="-120"/>
                                <a:cs typeface="Times New Roman" panose="02020603050405020304" pitchFamily="18" charset="0"/>
                              </a:rPr>
                              <m:t>𝑹𝑪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TW" b="1" kern="1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rPr>
                  <a:t> </a:t>
                </a:r>
                <a:endParaRPr lang="zh-TW" altLang="en-US" b="1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1802" y="1835315"/>
                <a:ext cx="3147721" cy="54995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1920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270064" y="836225"/>
            <a:ext cx="8774910" cy="5934111"/>
            <a:chOff x="194934" y="696686"/>
            <a:chExt cx="8774910" cy="6222440"/>
          </a:xfrm>
        </p:grpSpPr>
        <p:pic>
          <p:nvPicPr>
            <p:cNvPr id="9218" name="Picture 2" descr="下學期物理實驗-205 室三用電錶：三用電錶、注意事項、使用要領 ...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51"/>
            <a:stretch/>
          </p:blipFill>
          <p:spPr bwMode="auto">
            <a:xfrm>
              <a:off x="194934" y="696686"/>
              <a:ext cx="8774910" cy="6222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矩形 3"/>
            <p:cNvSpPr/>
            <p:nvPr/>
          </p:nvSpPr>
          <p:spPr>
            <a:xfrm>
              <a:off x="328711" y="696686"/>
              <a:ext cx="3254557" cy="631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92166" y="39622"/>
            <a:ext cx="6526924" cy="539272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RC</a:t>
            </a:r>
            <a:r>
              <a:rPr lang="zh-TW" altLang="en-US" dirty="0"/>
              <a:t>串聯電路的充放電曲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內容版面配置區 2"/>
              <p:cNvSpPr txBox="1">
                <a:spLocks/>
              </p:cNvSpPr>
              <p:nvPr/>
            </p:nvSpPr>
            <p:spPr>
              <a:xfrm>
                <a:off x="5548591" y="3708102"/>
                <a:ext cx="3496382" cy="757158"/>
              </a:xfrm>
              <a:prstGeom prst="rect">
                <a:avLst/>
              </a:prstGeom>
              <a:ln w="22225"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defRPr>
                </a:lvl1pPr>
                <a:lvl2pPr marL="457200" indent="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" panose="05000000000000000000" pitchFamily="2" charset="2"/>
                  <a:buNone/>
                  <a:defRPr sz="2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defRPr>
                </a:lvl2pPr>
                <a:lvl3pPr marL="914400" indent="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" panose="05000000000000000000" pitchFamily="2" charset="2"/>
                  <a:buNone/>
                  <a:defRPr sz="2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defRPr>
                </a:lvl3pPr>
                <a:lvl4pPr marL="1371600" indent="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" panose="05000000000000000000" pitchFamily="2" charset="2"/>
                  <a:buNone/>
                  <a:defRPr sz="2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defRPr>
                </a:lvl4pPr>
                <a:lvl5pPr marL="1828800" indent="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" panose="05000000000000000000" pitchFamily="2" charset="2"/>
                  <a:buNone/>
                  <a:defRPr sz="2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0"/>
                  </a:spcBef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TW" altLang="zh-TW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3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altLang="zh-TW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altLang="zh-TW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TW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altLang="zh-TW" sz="36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36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𝑹𝑪</m:t>
                      </m:r>
                      <m:r>
                        <a:rPr lang="en-US" altLang="zh-TW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</m:t>
                      </m:r>
                      <m:r>
                        <a:rPr lang="en-US" altLang="zh-TW" sz="36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𝐥𝐧𝟐</m:t>
                      </m:r>
                    </m:oMath>
                  </m:oMathPara>
                </a14:m>
                <a:endParaRPr lang="zh-TW" altLang="zh-TW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內容版面配置區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8591" y="3708102"/>
                <a:ext cx="3496382" cy="7571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2225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214849" y="3530591"/>
                <a:ext cx="3148354" cy="11474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zh-TW" altLang="en-US" sz="3200" b="1" i="1" kern="10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zh-TW" altLang="en-US" sz="3200" b="1" i="1" kern="10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rPr>
                      <m:t> </m:t>
                    </m:r>
                    <m:r>
                      <a:rPr lang="zh-TW" altLang="en-US" sz="3200" b="1" i="1" kern="10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TW" sz="3200" b="1" i="1" kern="10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rPr>
                      <m:t>𝒒</m:t>
                    </m:r>
                    <m:d>
                      <m:dPr>
                        <m:ctrlPr>
                          <a:rPr lang="zh-TW" altLang="zh-TW" sz="3200" b="1" i="1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3200" b="1" i="1" kern="1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zh-TW" altLang="en-US" sz="3200" b="1" i="1" kern="100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新細明體" panose="02020500000000000000" pitchFamily="18" charset="-12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3200" b="1" i="1" kern="10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TW" sz="3200" b="1" i="1" kern="10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rPr>
                      <m:t>𝑪</m:t>
                    </m:r>
                    <m:sSub>
                      <m:sSubPr>
                        <m:ctrlPr>
                          <a:rPr lang="zh-TW" altLang="zh-TW" sz="3200" b="1" i="1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3200" b="1" i="1" kern="1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rPr>
                          <m:t>𝜺</m:t>
                        </m:r>
                      </m:e>
                      <m:sub>
                        <m:r>
                          <a:rPr lang="en-US" altLang="zh-TW" sz="3200" b="1" i="1" kern="1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zh-TW" altLang="zh-TW" sz="3200" b="1" i="1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3200" b="1" i="1" kern="1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TW" sz="3200" b="1" i="1" kern="1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TW" altLang="zh-TW" sz="3200" b="1" i="1">
                                <a:solidFill>
                                  <a:srgbClr val="0000CC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200" b="1" i="1" kern="10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新細明體" panose="02020500000000000000" pitchFamily="18" charset="-12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p>
                            <m:f>
                              <m:fPr>
                                <m:type m:val="lin"/>
                                <m:ctrlPr>
                                  <a:rPr lang="zh-TW" altLang="zh-TW" sz="3200" b="1" i="1">
                                    <a:solidFill>
                                      <a:srgbClr val="0000CC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sz="3200" b="1" i="1" kern="10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新細明體" panose="02020500000000000000" pitchFamily="18" charset="-12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altLang="zh-TW" sz="3200" b="1" i="1" kern="10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新細明體" panose="02020500000000000000" pitchFamily="18" charset="-12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TW" sz="3200" b="1" i="1" kern="10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新細明體" panose="02020500000000000000" pitchFamily="18" charset="-120"/>
                                    <a:cs typeface="Times New Roman" panose="02020603050405020304" pitchFamily="18" charset="0"/>
                                  </a:rPr>
                                  <m:t>𝑹𝑪</m:t>
                                </m:r>
                              </m:den>
                            </m:f>
                          </m:sup>
                        </m:sSup>
                      </m:e>
                    </m:d>
                  </m:oMath>
                </a14:m>
                <a:r>
                  <a:rPr lang="en-US" altLang="zh-TW" sz="2800" b="1" kern="100" dirty="0">
                    <a:latin typeface="Times New Roman" panose="02020603050405020304" pitchFamily="18" charset="0"/>
                    <a:ea typeface="標楷體" panose="03000509000000000000" pitchFamily="65" charset="-120"/>
                  </a:rPr>
                  <a:t> </a:t>
                </a:r>
                <a:endParaRPr lang="zh-TW" altLang="en-US" sz="2800" b="1" dirty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4849" y="3530591"/>
                <a:ext cx="3148354" cy="11474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5457965" y="2717723"/>
                <a:ext cx="3587008" cy="6155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3200" b="1" i="1" kern="10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rPr>
                      <m:t>𝒒</m:t>
                    </m:r>
                    <m:d>
                      <m:dPr>
                        <m:ctrlPr>
                          <a:rPr lang="zh-TW" altLang="zh-TW" sz="3200" b="1" i="1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3200" b="1" i="1" kern="1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rPr>
                          <m:t>𝒕</m:t>
                        </m:r>
                      </m:e>
                    </m:d>
                    <m:r>
                      <a:rPr lang="en-US" altLang="zh-TW" sz="3200" b="1" i="1" kern="10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zh-TW" altLang="zh-TW" sz="3200" b="1" i="1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3200" b="1" i="1" kern="1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rPr>
                          <m:t>𝒒</m:t>
                        </m:r>
                      </m:e>
                      <m:sub>
                        <m:r>
                          <a:rPr lang="en-US" altLang="zh-TW" sz="3200" b="1" i="1" kern="1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rPr>
                          <m:t>𝒎𝒂𝒙</m:t>
                        </m:r>
                      </m:sub>
                    </m:sSub>
                    <m:sSup>
                      <m:sSupPr>
                        <m:ctrlPr>
                          <a:rPr lang="zh-TW" altLang="zh-TW" sz="3200" b="1" i="1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3200" b="1" i="1" kern="1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p>
                        <m:f>
                          <m:fPr>
                            <m:type m:val="lin"/>
                            <m:ctrlPr>
                              <a:rPr lang="zh-TW" altLang="zh-TW" sz="3200" b="1" i="1">
                                <a:solidFill>
                                  <a:srgbClr val="0000CC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sz="3200" b="1" i="1" kern="10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新細明體" panose="02020500000000000000" pitchFamily="18" charset="-12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TW" sz="3200" b="1" i="1" kern="10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新細明體" panose="02020500000000000000" pitchFamily="18" charset="-120"/>
                                <a:cs typeface="Times New Roman" panose="02020603050405020304" pitchFamily="18" charset="0"/>
                              </a:rPr>
                              <m:t>𝒕</m:t>
                            </m:r>
                          </m:num>
                          <m:den>
                            <m:r>
                              <a:rPr lang="en-US" altLang="zh-TW" sz="3200" b="1" i="1" kern="10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新細明體" panose="02020500000000000000" pitchFamily="18" charset="-120"/>
                                <a:cs typeface="Times New Roman" panose="02020603050405020304" pitchFamily="18" charset="0"/>
                              </a:rPr>
                              <m:t>𝑹𝑪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TW" b="1" kern="1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rPr>
                  <a:t> </a:t>
                </a:r>
                <a:endParaRPr lang="zh-TW" altLang="en-US" b="1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7965" y="2717723"/>
                <a:ext cx="3587008" cy="6155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8715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標題 1"/>
              <p:cNvSpPr>
                <a:spLocks noGrp="1"/>
              </p:cNvSpPr>
              <p:nvPr>
                <p:ph type="title"/>
              </p:nvPr>
            </p:nvSpPr>
            <p:spPr>
              <a:xfrm>
                <a:off x="1003171" y="1281"/>
                <a:ext cx="7037452" cy="650508"/>
              </a:xfr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zh-TW" altLang="zh-TW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4000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lang="zh-TW" altLang="zh-TW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sz="4000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TW" sz="4000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sub>
                    </m:sSub>
                  </m:oMath>
                </a14:m>
                <a:r>
                  <a:rPr lang="zh-TW" altLang="en-US" sz="4000" dirty="0"/>
                  <a:t> </a:t>
                </a:r>
                <a:r>
                  <a:rPr lang="zh-TW" altLang="zh-TW" sz="4000" dirty="0"/>
                  <a:t>與</a:t>
                </a:r>
                <a:r>
                  <a:rPr lang="zh-TW" altLang="en-US" sz="4000" dirty="0"/>
                  <a:t> </a:t>
                </a:r>
                <a:r>
                  <a:rPr lang="zh-TW" altLang="zh-TW" sz="4000" dirty="0"/>
                  <a:t>時間常數</a:t>
                </a:r>
                <a:r>
                  <a:rPr lang="zh-TW" altLang="en-US" sz="4000" dirty="0"/>
                  <a:t> </a:t>
                </a:r>
                <a:r>
                  <a:rPr lang="en-US" altLang="zh-TW" sz="4000" i="1" dirty="0"/>
                  <a:t>RC </a:t>
                </a:r>
                <a:r>
                  <a:rPr lang="zh-TW" altLang="zh-TW" sz="4000" dirty="0"/>
                  <a:t>的關係</a:t>
                </a:r>
                <a:endParaRPr lang="zh-TW" altLang="en-US" sz="4000" dirty="0"/>
              </a:p>
            </p:txBody>
          </p:sp>
        </mc:Choice>
        <mc:Fallback xmlns="">
          <p:sp>
            <p:nvSpPr>
              <p:cNvPr id="2" name="標題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03171" y="1281"/>
                <a:ext cx="7037452" cy="650508"/>
              </a:xfrm>
              <a:blipFill>
                <a:blip r:embed="rId3"/>
                <a:stretch>
                  <a:fillRect t="-17757" b="-5420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5406289" y="5250923"/>
                <a:ext cx="3496382" cy="757158"/>
              </a:xfrm>
              <a:ln w="22225">
                <a:solidFill>
                  <a:srgbClr val="C00000"/>
                </a:solidFill>
              </a:ln>
            </p:spPr>
            <p:txBody>
              <a:bodyPr>
                <a:normAutofit/>
              </a:bodyPr>
              <a:lstStyle/>
              <a:p>
                <a:pPr marL="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TW" altLang="zh-TW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3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altLang="zh-TW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altLang="zh-TW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TW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altLang="zh-TW" sz="36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36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𝑹𝑪</m:t>
                      </m:r>
                      <m:r>
                        <a:rPr lang="en-US" altLang="zh-TW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</m:t>
                      </m:r>
                      <m:r>
                        <a:rPr lang="en-US" altLang="zh-TW" sz="36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𝐥𝐧𝟐</m:t>
                      </m:r>
                    </m:oMath>
                  </m:oMathPara>
                </a14:m>
                <a:endParaRPr lang="zh-TW" altLang="zh-TW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06289" y="5250923"/>
                <a:ext cx="3496382" cy="757158"/>
              </a:xfrm>
              <a:blipFill>
                <a:blip r:embed="rId4"/>
                <a:stretch>
                  <a:fillRect/>
                </a:stretch>
              </a:blipFill>
              <a:ln w="2222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圖片 3" descr="rc charging circuit curves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4950" y="534859"/>
            <a:ext cx="5909050" cy="41504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圖片 4" descr="rc charging circuit curves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-4515"/>
          <a:stretch/>
        </p:blipFill>
        <p:spPr bwMode="auto">
          <a:xfrm>
            <a:off x="42958" y="2084445"/>
            <a:ext cx="7191559" cy="49289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054267" y="4613759"/>
                <a:ext cx="4885151" cy="7675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zh-TW" altLang="en-US" sz="3200" b="1" i="1" kern="10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zh-TW" altLang="en-US" sz="3200" b="1" i="1" kern="10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rPr>
                      <m:t> </m:t>
                    </m:r>
                    <m:r>
                      <a:rPr lang="zh-TW" altLang="en-US" sz="3200" b="1" i="1" kern="10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TW" sz="3200" b="1" i="1" kern="10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rPr>
                      <m:t>𝒒</m:t>
                    </m:r>
                    <m:d>
                      <m:dPr>
                        <m:ctrlPr>
                          <a:rPr lang="zh-TW" altLang="zh-TW" sz="3200" b="1" i="1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3200" b="1" i="1" kern="1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zh-TW" altLang="en-US" sz="3200" b="1" i="1" kern="100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新細明體" panose="02020500000000000000" pitchFamily="18" charset="-12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3200" b="1" i="1" kern="10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TW" sz="3200" b="1" i="1" kern="10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rPr>
                      <m:t>𝑪</m:t>
                    </m:r>
                    <m:sSub>
                      <m:sSubPr>
                        <m:ctrlPr>
                          <a:rPr lang="zh-TW" altLang="zh-TW" sz="3200" b="1" i="1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3200" b="1" i="1" kern="1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rPr>
                          <m:t>𝜺</m:t>
                        </m:r>
                      </m:e>
                      <m:sub>
                        <m:r>
                          <a:rPr lang="en-US" altLang="zh-TW" sz="3200" b="1" i="1" kern="1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zh-TW" altLang="zh-TW" sz="3200" b="1" i="1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3200" b="1" i="1" kern="1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TW" sz="3200" b="1" i="1" kern="1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TW" altLang="zh-TW" sz="3200" b="1" i="1">
                                <a:solidFill>
                                  <a:srgbClr val="0000CC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200" b="1" i="1" kern="10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新細明體" panose="02020500000000000000" pitchFamily="18" charset="-12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p>
                            <m:f>
                              <m:fPr>
                                <m:type m:val="lin"/>
                                <m:ctrlPr>
                                  <a:rPr lang="zh-TW" altLang="zh-TW" sz="3200" b="1" i="1">
                                    <a:solidFill>
                                      <a:srgbClr val="0000CC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sz="3200" b="1" i="1" kern="10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新細明體" panose="02020500000000000000" pitchFamily="18" charset="-12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altLang="zh-TW" sz="3200" b="1" i="1" kern="10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新細明體" panose="02020500000000000000" pitchFamily="18" charset="-12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TW" sz="3200" b="1" i="1" kern="10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新細明體" panose="02020500000000000000" pitchFamily="18" charset="-120"/>
                                    <a:cs typeface="Times New Roman" panose="02020603050405020304" pitchFamily="18" charset="0"/>
                                  </a:rPr>
                                  <m:t>𝑹𝑪</m:t>
                                </m:r>
                              </m:den>
                            </m:f>
                          </m:sup>
                        </m:sSup>
                      </m:e>
                    </m:d>
                  </m:oMath>
                </a14:m>
                <a:r>
                  <a:rPr lang="en-US" altLang="zh-TW" sz="2800" kern="100" dirty="0">
                    <a:latin typeface="Times New Roman" panose="02020603050405020304" pitchFamily="18" charset="0"/>
                    <a:ea typeface="標楷體" panose="03000509000000000000" pitchFamily="65" charset="-120"/>
                  </a:rPr>
                  <a:t> 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267" y="4613759"/>
                <a:ext cx="4885151" cy="76758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4985699" y="2854671"/>
                <a:ext cx="3587008" cy="6155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3200" b="1" i="1" kern="10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rPr>
                      <m:t>𝒒</m:t>
                    </m:r>
                    <m:d>
                      <m:dPr>
                        <m:ctrlPr>
                          <a:rPr lang="zh-TW" altLang="zh-TW" sz="3200" b="1" i="1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3200" b="1" i="1" kern="1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rPr>
                          <m:t>𝒕</m:t>
                        </m:r>
                      </m:e>
                    </m:d>
                    <m:r>
                      <a:rPr lang="en-US" altLang="zh-TW" sz="3200" b="1" i="1" kern="10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zh-TW" altLang="zh-TW" sz="3200" b="1" i="1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3200" b="1" i="1" kern="1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rPr>
                          <m:t>𝒒</m:t>
                        </m:r>
                      </m:e>
                      <m:sub>
                        <m:r>
                          <a:rPr lang="en-US" altLang="zh-TW" sz="3200" b="1" i="1" kern="1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rPr>
                          <m:t>𝒎𝒂𝒙</m:t>
                        </m:r>
                      </m:sub>
                    </m:sSub>
                    <m:sSup>
                      <m:sSupPr>
                        <m:ctrlPr>
                          <a:rPr lang="zh-TW" altLang="zh-TW" sz="3200" b="1" i="1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3200" b="1" i="1" kern="1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p>
                        <m:f>
                          <m:fPr>
                            <m:type m:val="lin"/>
                            <m:ctrlPr>
                              <a:rPr lang="zh-TW" altLang="zh-TW" sz="3200" b="1" i="1">
                                <a:solidFill>
                                  <a:srgbClr val="0000CC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sz="3200" b="1" i="1" kern="10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新細明體" panose="02020500000000000000" pitchFamily="18" charset="-12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TW" sz="3200" b="1" i="1" kern="10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新細明體" panose="02020500000000000000" pitchFamily="18" charset="-120"/>
                                <a:cs typeface="Times New Roman" panose="02020603050405020304" pitchFamily="18" charset="0"/>
                              </a:rPr>
                              <m:t>𝒕</m:t>
                            </m:r>
                          </m:num>
                          <m:den>
                            <m:r>
                              <a:rPr lang="en-US" altLang="zh-TW" sz="3200" b="1" i="1" kern="10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新細明體" panose="02020500000000000000" pitchFamily="18" charset="-120"/>
                                <a:cs typeface="Times New Roman" panose="02020603050405020304" pitchFamily="18" charset="0"/>
                              </a:rPr>
                              <m:t>𝑹𝑪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TW" b="1" kern="1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rPr>
                  <a:t> </a:t>
                </a:r>
                <a:endParaRPr lang="zh-TW" altLang="en-US" b="1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5699" y="2854671"/>
                <a:ext cx="3587008" cy="61555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4759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6854" y="1356189"/>
            <a:ext cx="8702211" cy="3009749"/>
          </a:xfrm>
        </p:spPr>
        <p:txBody>
          <a:bodyPr/>
          <a:lstStyle/>
          <a:p>
            <a:pPr>
              <a:buSzPct val="80000"/>
            </a:pPr>
            <a:r>
              <a:rPr lang="zh-TW" altLang="zh-TW" dirty="0">
                <a:solidFill>
                  <a:schemeClr val="tx1"/>
                </a:solidFill>
              </a:rPr>
              <a:t>圖</a:t>
            </a:r>
            <a:r>
              <a:rPr lang="en-US" altLang="zh-TW" dirty="0">
                <a:solidFill>
                  <a:schemeClr val="tx1"/>
                </a:solidFill>
              </a:rPr>
              <a:t>5 </a:t>
            </a:r>
            <a:r>
              <a:rPr lang="zh-TW" altLang="zh-TW" dirty="0">
                <a:solidFill>
                  <a:schemeClr val="tx1"/>
                </a:solidFill>
              </a:rPr>
              <a:t>如圖</a:t>
            </a:r>
            <a:r>
              <a:rPr lang="en-US" altLang="zh-TW" dirty="0">
                <a:solidFill>
                  <a:schemeClr val="tx1"/>
                </a:solidFill>
              </a:rPr>
              <a:t>4</a:t>
            </a:r>
            <a:r>
              <a:rPr lang="zh-TW" altLang="zh-TW" dirty="0">
                <a:solidFill>
                  <a:schemeClr val="tx1"/>
                </a:solidFill>
              </a:rPr>
              <a:t>以方波做為電源，提供</a:t>
            </a:r>
            <a:r>
              <a:rPr lang="en-US" altLang="zh-TW" dirty="0">
                <a:solidFill>
                  <a:schemeClr val="tx1"/>
                </a:solidFill>
              </a:rPr>
              <a:t>RC</a:t>
            </a:r>
            <a:r>
              <a:rPr lang="zh-TW" altLang="zh-TW" dirty="0">
                <a:solidFill>
                  <a:schemeClr val="tx1"/>
                </a:solidFill>
              </a:rPr>
              <a:t>線路進行充放電實驗。若方波週期的一半，</a:t>
            </a:r>
          </a:p>
          <a:p>
            <a:pPr lvl="0">
              <a:buSzPct val="80000"/>
            </a:pPr>
            <a:r>
              <a:rPr lang="en-US" altLang="zh-TW" i="1" dirty="0">
                <a:solidFill>
                  <a:schemeClr val="tx1"/>
                </a:solidFill>
              </a:rPr>
              <a:t>T</a:t>
            </a:r>
            <a:r>
              <a:rPr lang="en-US" altLang="zh-TW" dirty="0">
                <a:solidFill>
                  <a:schemeClr val="tx1"/>
                </a:solidFill>
              </a:rPr>
              <a:t>/2 &gt;&gt; </a:t>
            </a:r>
            <a:r>
              <a:rPr lang="en-US" altLang="zh-TW" i="1" dirty="0">
                <a:solidFill>
                  <a:schemeClr val="tx1"/>
                </a:solidFill>
              </a:rPr>
              <a:t>RC</a:t>
            </a:r>
            <a:r>
              <a:rPr lang="zh-TW" altLang="zh-TW" dirty="0">
                <a:solidFill>
                  <a:schemeClr val="tx1"/>
                </a:solidFill>
              </a:rPr>
              <a:t>時，</a:t>
            </a:r>
            <a:r>
              <a:rPr lang="en-US" altLang="zh-TW" dirty="0">
                <a:solidFill>
                  <a:schemeClr val="tx1"/>
                </a:solidFill>
              </a:rPr>
              <a:t>(b)</a:t>
            </a:r>
            <a:r>
              <a:rPr lang="en-US" altLang="zh-TW" i="1" dirty="0">
                <a:solidFill>
                  <a:schemeClr val="tx1"/>
                </a:solidFill>
              </a:rPr>
              <a:t> T</a:t>
            </a:r>
            <a:r>
              <a:rPr lang="en-US" altLang="zh-TW" dirty="0">
                <a:solidFill>
                  <a:schemeClr val="tx1"/>
                </a:solidFill>
              </a:rPr>
              <a:t>/2 &gt; </a:t>
            </a:r>
            <a:r>
              <a:rPr lang="en-US" altLang="zh-TW" i="1" dirty="0">
                <a:solidFill>
                  <a:schemeClr val="tx1"/>
                </a:solidFill>
              </a:rPr>
              <a:t>RC</a:t>
            </a:r>
            <a:r>
              <a:rPr lang="zh-TW" altLang="zh-TW" dirty="0">
                <a:solidFill>
                  <a:schemeClr val="tx1"/>
                </a:solidFill>
              </a:rPr>
              <a:t>時，電容器上的充電電荷量對時間的變化關係圖。</a:t>
            </a:r>
          </a:p>
          <a:p>
            <a:pPr>
              <a:buSzPct val="80000"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07277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/>
          <p:nvPr/>
        </p:nvGrpSpPr>
        <p:grpSpPr>
          <a:xfrm>
            <a:off x="5388428" y="784160"/>
            <a:ext cx="3712029" cy="2138845"/>
            <a:chOff x="5785524" y="843841"/>
            <a:chExt cx="3421539" cy="2130587"/>
          </a:xfrm>
        </p:grpSpPr>
        <p:pic>
          <p:nvPicPr>
            <p:cNvPr id="8" name="圖片 10" descr="https://www.electronics-tutorials.ws/wp-content/uploads/2013/08/rc1.gif?fit=368%2C18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1725" y="843841"/>
              <a:ext cx="3345338" cy="2130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85524" y="1951927"/>
              <a:ext cx="658820" cy="552450"/>
            </a:xfrm>
            <a:prstGeom prst="rect">
              <a:avLst/>
            </a:prstGeom>
          </p:spPr>
        </p:pic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774" y="49134"/>
            <a:ext cx="4521337" cy="772935"/>
          </a:xfrm>
        </p:spPr>
        <p:txBody>
          <a:bodyPr>
            <a:normAutofit/>
          </a:bodyPr>
          <a:lstStyle/>
          <a:p>
            <a:r>
              <a:rPr lang="en-US" altLang="zh-TW" sz="4000" i="1" dirty="0"/>
              <a:t>RC</a:t>
            </a:r>
            <a:r>
              <a:rPr lang="zh-TW" altLang="en-US" sz="4000" i="1" dirty="0"/>
              <a:t> </a:t>
            </a:r>
            <a:r>
              <a:rPr lang="zh-TW" altLang="en-US" sz="4000" dirty="0"/>
              <a:t>電路實驗設計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8274" y="820618"/>
            <a:ext cx="5494337" cy="6035930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buSzPct val="80000"/>
            </a:pPr>
            <a:r>
              <a:rPr lang="zh-TW" altLang="zh-TW" dirty="0">
                <a:solidFill>
                  <a:schemeClr val="tx1"/>
                </a:solidFill>
              </a:rPr>
              <a:t>為能同時觀察</a:t>
            </a:r>
            <a:r>
              <a:rPr lang="en-US" altLang="zh-TW" i="1" dirty="0">
                <a:solidFill>
                  <a:schemeClr val="tx1"/>
                </a:solidFill>
              </a:rPr>
              <a:t>RC</a:t>
            </a:r>
            <a:r>
              <a:rPr lang="zh-TW" altLang="zh-TW" dirty="0">
                <a:solidFill>
                  <a:schemeClr val="tx1"/>
                </a:solidFill>
              </a:rPr>
              <a:t>電路的充、放電</a:t>
            </a:r>
            <a:r>
              <a:rPr lang="zh-TW" altLang="en-US" dirty="0">
                <a:solidFill>
                  <a:schemeClr val="tx1"/>
                </a:solidFill>
              </a:rPr>
              <a:t>隨時間的變化</a:t>
            </a:r>
            <a:r>
              <a:rPr lang="en-US" altLang="zh-TW" i="1" dirty="0">
                <a:solidFill>
                  <a:schemeClr val="tx1"/>
                </a:solidFill>
              </a:rPr>
              <a:t>q</a:t>
            </a:r>
            <a:r>
              <a:rPr lang="en-US" altLang="zh-TW" dirty="0">
                <a:solidFill>
                  <a:schemeClr val="tx1"/>
                </a:solidFill>
              </a:rPr>
              <a:t>(</a:t>
            </a:r>
            <a:r>
              <a:rPr lang="en-US" altLang="zh-TW" i="1" dirty="0">
                <a:solidFill>
                  <a:schemeClr val="tx1"/>
                </a:solidFill>
              </a:rPr>
              <a:t>t</a:t>
            </a:r>
            <a:r>
              <a:rPr lang="en-US" altLang="zh-TW" dirty="0">
                <a:solidFill>
                  <a:schemeClr val="tx1"/>
                </a:solidFill>
              </a:rPr>
              <a:t>)</a:t>
            </a:r>
            <a:r>
              <a:rPr lang="zh-TW" altLang="en-US" dirty="0">
                <a:solidFill>
                  <a:schemeClr val="tx1"/>
                </a:solidFill>
              </a:rPr>
              <a:t>，</a:t>
            </a:r>
            <a:r>
              <a:rPr lang="zh-TW" altLang="zh-TW" dirty="0">
                <a:solidFill>
                  <a:schemeClr val="tx1"/>
                </a:solidFill>
              </a:rPr>
              <a:t>本實驗以訊號產生器所提供的方波信號，</a:t>
            </a:r>
            <a:r>
              <a:rPr lang="zh-TW" altLang="en-US" dirty="0">
                <a:solidFill>
                  <a:schemeClr val="tx1"/>
                </a:solidFill>
              </a:rPr>
              <a:t>取代</a:t>
            </a:r>
            <a:r>
              <a:rPr lang="zh-TW" altLang="zh-TW" dirty="0">
                <a:solidFill>
                  <a:schemeClr val="tx1"/>
                </a:solidFill>
              </a:rPr>
              <a:t>切換開關及</a:t>
            </a:r>
            <a:r>
              <a:rPr lang="zh-TW" altLang="en-US" dirty="0">
                <a:solidFill>
                  <a:schemeClr val="tx1"/>
                </a:solidFill>
              </a:rPr>
              <a:t>直流</a:t>
            </a:r>
            <a:r>
              <a:rPr lang="zh-TW" altLang="zh-TW" dirty="0">
                <a:solidFill>
                  <a:schemeClr val="tx1"/>
                </a:solidFill>
              </a:rPr>
              <a:t>定電壓源，如圖所示。</a:t>
            </a:r>
            <a:endParaRPr lang="en-US" altLang="zh-TW" dirty="0">
              <a:solidFill>
                <a:schemeClr val="tx1"/>
              </a:solidFill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buSzPct val="80000"/>
            </a:pPr>
            <a:r>
              <a:rPr lang="zh-TW" altLang="en-US" dirty="0">
                <a:solidFill>
                  <a:schemeClr val="tx1"/>
                </a:solidFill>
              </a:rPr>
              <a:t>另因電荷量不易測量，儀器昂貴，故以測量電容器的電壓</a:t>
            </a:r>
            <a:r>
              <a:rPr lang="en-US" altLang="zh-TW" i="1" dirty="0" err="1">
                <a:solidFill>
                  <a:schemeClr val="tx1"/>
                </a:solidFill>
              </a:rPr>
              <a:t>v</a:t>
            </a:r>
            <a:r>
              <a:rPr lang="en-US" altLang="zh-TW" i="1" baseline="-25000" dirty="0" err="1">
                <a:solidFill>
                  <a:schemeClr val="tx1"/>
                </a:solidFill>
              </a:rPr>
              <a:t>C</a:t>
            </a:r>
            <a:r>
              <a:rPr lang="en-US" altLang="zh-TW" dirty="0">
                <a:solidFill>
                  <a:schemeClr val="tx1"/>
                </a:solidFill>
              </a:rPr>
              <a:t>(</a:t>
            </a:r>
            <a:r>
              <a:rPr lang="en-US" altLang="zh-TW" i="1" dirty="0">
                <a:solidFill>
                  <a:schemeClr val="tx1"/>
                </a:solidFill>
              </a:rPr>
              <a:t>t</a:t>
            </a:r>
            <a:r>
              <a:rPr lang="en-US" altLang="zh-TW" dirty="0">
                <a:solidFill>
                  <a:schemeClr val="tx1"/>
                </a:solidFill>
              </a:rPr>
              <a:t>)</a:t>
            </a:r>
            <a:r>
              <a:rPr lang="zh-TW" altLang="en-US" dirty="0">
                <a:solidFill>
                  <a:schemeClr val="tx1"/>
                </a:solidFill>
              </a:rPr>
              <a:t>取代難以測量的電荷量，</a:t>
            </a:r>
            <a:r>
              <a:rPr lang="en-US" altLang="zh-TW" i="1" dirty="0">
                <a:solidFill>
                  <a:schemeClr val="tx1"/>
                </a:solidFill>
              </a:rPr>
              <a:t>q</a:t>
            </a:r>
            <a:r>
              <a:rPr lang="en-US" altLang="zh-TW" b="1" dirty="0">
                <a:solidFill>
                  <a:schemeClr val="tx1"/>
                </a:solidFill>
              </a:rPr>
              <a:t>(</a:t>
            </a:r>
            <a:r>
              <a:rPr lang="en-US" altLang="zh-TW" i="1" dirty="0">
                <a:solidFill>
                  <a:schemeClr val="tx1"/>
                </a:solidFill>
              </a:rPr>
              <a:t>t</a:t>
            </a:r>
            <a:r>
              <a:rPr lang="en-US" altLang="zh-TW" dirty="0">
                <a:solidFill>
                  <a:schemeClr val="tx1"/>
                </a:solidFill>
              </a:rPr>
              <a:t>)</a:t>
            </a:r>
            <a:r>
              <a:rPr lang="zh-TW" altLang="en-US" dirty="0">
                <a:solidFill>
                  <a:schemeClr val="tx1"/>
                </a:solidFill>
              </a:rPr>
              <a:t> </a:t>
            </a:r>
            <a:r>
              <a:rPr lang="en-US" altLang="zh-TW" dirty="0">
                <a:solidFill>
                  <a:schemeClr val="tx1"/>
                </a:solidFill>
              </a:rPr>
              <a:t>= </a:t>
            </a:r>
            <a:r>
              <a:rPr lang="en-US" altLang="zh-TW" i="1" dirty="0" err="1">
                <a:solidFill>
                  <a:schemeClr val="tx1"/>
                </a:solidFill>
              </a:rPr>
              <a:t>C</a:t>
            </a:r>
            <a:r>
              <a:rPr lang="en-US" altLang="zh-TW" dirty="0" err="1">
                <a:solidFill>
                  <a:schemeClr val="tx1"/>
                </a:solidFill>
                <a:sym typeface="Symbol" panose="05050102010706020507" pitchFamily="18" charset="2"/>
              </a:rPr>
              <a:t></a:t>
            </a:r>
            <a:r>
              <a:rPr lang="en-US" altLang="zh-TW" i="1" dirty="0" err="1">
                <a:solidFill>
                  <a:schemeClr val="tx1"/>
                </a:solidFill>
              </a:rPr>
              <a:t>v</a:t>
            </a:r>
            <a:r>
              <a:rPr lang="en-US" altLang="zh-TW" baseline="-25000" dirty="0" err="1">
                <a:solidFill>
                  <a:schemeClr val="tx1"/>
                </a:solidFill>
              </a:rPr>
              <a:t>C</a:t>
            </a:r>
            <a:r>
              <a:rPr lang="en-US" altLang="zh-TW" dirty="0">
                <a:solidFill>
                  <a:schemeClr val="tx1"/>
                </a:solidFill>
              </a:rPr>
              <a:t>(</a:t>
            </a:r>
            <a:r>
              <a:rPr lang="en-US" altLang="zh-TW" i="1" dirty="0">
                <a:solidFill>
                  <a:schemeClr val="tx1"/>
                </a:solidFill>
              </a:rPr>
              <a:t>t</a:t>
            </a:r>
            <a:r>
              <a:rPr lang="en-US" altLang="zh-TW" dirty="0">
                <a:solidFill>
                  <a:schemeClr val="tx1"/>
                </a:solidFill>
              </a:rPr>
              <a:t>) </a:t>
            </a:r>
            <a:r>
              <a:rPr lang="zh-TW" altLang="en-US" dirty="0">
                <a:solidFill>
                  <a:schemeClr val="tx1"/>
                </a:solidFill>
              </a:rPr>
              <a:t>。</a:t>
            </a:r>
            <a:endParaRPr lang="en-US" altLang="zh-TW" dirty="0">
              <a:solidFill>
                <a:schemeClr val="tx1"/>
              </a:solidFill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buSzPct val="80000"/>
            </a:pPr>
            <a:r>
              <a:rPr lang="zh-TW" altLang="zh-TW" dirty="0">
                <a:solidFill>
                  <a:schemeClr val="tx1"/>
                </a:solidFill>
              </a:rPr>
              <a:t>方波的前半週期</a:t>
            </a:r>
            <a:r>
              <a:rPr lang="en-US" altLang="zh-TW" dirty="0">
                <a:solidFill>
                  <a:schemeClr val="tx1"/>
                </a:solidFill>
              </a:rPr>
              <a:t>(</a:t>
            </a:r>
            <a:r>
              <a:rPr lang="zh-TW" altLang="zh-TW" dirty="0">
                <a:solidFill>
                  <a:schemeClr val="tx1"/>
                </a:solidFill>
              </a:rPr>
              <a:t>電壓不為零的時段</a:t>
            </a:r>
            <a:r>
              <a:rPr lang="en-US" altLang="zh-TW" dirty="0">
                <a:solidFill>
                  <a:schemeClr val="tx1"/>
                </a:solidFill>
              </a:rPr>
              <a:t>)</a:t>
            </a:r>
            <a:r>
              <a:rPr lang="zh-TW" altLang="zh-TW" dirty="0">
                <a:solidFill>
                  <a:schemeClr val="tx1"/>
                </a:solidFill>
              </a:rPr>
              <a:t>相當於</a:t>
            </a:r>
            <a:r>
              <a:rPr lang="zh-TW" altLang="en-US" dirty="0">
                <a:solidFill>
                  <a:schemeClr val="tx1"/>
                </a:solidFill>
              </a:rPr>
              <a:t>使電路</a:t>
            </a:r>
            <a:r>
              <a:rPr lang="zh-TW" altLang="zh-TW" dirty="0">
                <a:solidFill>
                  <a:schemeClr val="tx1"/>
                </a:solidFill>
              </a:rPr>
              <a:t>接上一個固定的電動勢</a:t>
            </a:r>
            <a:r>
              <a:rPr lang="en-US" altLang="zh-TW" dirty="0">
                <a:solidFill>
                  <a:schemeClr val="tx1"/>
                </a:solidFill>
              </a:rPr>
              <a:t>(</a:t>
            </a:r>
            <a:r>
              <a:rPr lang="zh-TW" altLang="zh-TW" dirty="0">
                <a:solidFill>
                  <a:schemeClr val="tx1"/>
                </a:solidFill>
              </a:rPr>
              <a:t>即方波的電壓振幅</a:t>
            </a:r>
            <a:r>
              <a:rPr lang="en-US" altLang="zh-TW" dirty="0">
                <a:solidFill>
                  <a:schemeClr val="tx1"/>
                </a:solidFill>
              </a:rPr>
              <a:t>)</a:t>
            </a:r>
            <a:r>
              <a:rPr lang="zh-TW" altLang="zh-TW" dirty="0">
                <a:solidFill>
                  <a:schemeClr val="tx1"/>
                </a:solidFill>
              </a:rPr>
              <a:t>，此時如同前述電路處於充電的狀態；</a:t>
            </a:r>
            <a:endParaRPr lang="en-US" altLang="zh-TW" dirty="0">
              <a:solidFill>
                <a:schemeClr val="tx1"/>
              </a:solidFill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buSzPct val="80000"/>
            </a:pPr>
            <a:r>
              <a:rPr lang="zh-TW" altLang="en-US" dirty="0">
                <a:solidFill>
                  <a:schemeClr val="tx1"/>
                </a:solidFill>
              </a:rPr>
              <a:t>方波的</a:t>
            </a:r>
            <a:r>
              <a:rPr lang="zh-TW" altLang="zh-TW" dirty="0">
                <a:solidFill>
                  <a:schemeClr val="tx1"/>
                </a:solidFill>
              </a:rPr>
              <a:t>後半週期則如同</a:t>
            </a:r>
            <a:r>
              <a:rPr lang="zh-TW" altLang="en-US" dirty="0">
                <a:solidFill>
                  <a:schemeClr val="tx1"/>
                </a:solidFill>
              </a:rPr>
              <a:t>使</a:t>
            </a:r>
            <a:r>
              <a:rPr lang="en-US" altLang="zh-TW" i="1" dirty="0">
                <a:solidFill>
                  <a:schemeClr val="tx1"/>
                </a:solidFill>
              </a:rPr>
              <a:t>RC</a:t>
            </a:r>
            <a:r>
              <a:rPr lang="zh-TW" altLang="zh-TW" dirty="0">
                <a:solidFill>
                  <a:schemeClr val="tx1"/>
                </a:solidFill>
              </a:rPr>
              <a:t>電路</a:t>
            </a:r>
            <a:r>
              <a:rPr lang="zh-TW" altLang="en-US" dirty="0">
                <a:solidFill>
                  <a:schemeClr val="tx1"/>
                </a:solidFill>
              </a:rPr>
              <a:t>被斷電，</a:t>
            </a:r>
            <a:r>
              <a:rPr lang="zh-TW" altLang="zh-TW" dirty="0">
                <a:solidFill>
                  <a:schemeClr val="tx1"/>
                </a:solidFill>
              </a:rPr>
              <a:t>失去供電，轉變為放電的電荷鬆弛狀態。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318558" y="2725294"/>
            <a:ext cx="2192483" cy="1079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27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TW" sz="2700" b="1" baseline="-25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TW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sz="2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TW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altLang="zh-TW" sz="2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TW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sz="2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TW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)/</a:t>
            </a:r>
            <a:r>
              <a:rPr lang="en-US" altLang="zh-TW" sz="2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  <a:p>
            <a:pPr>
              <a:lnSpc>
                <a:spcPct val="120000"/>
              </a:lnSpc>
            </a:pPr>
            <a:r>
              <a:rPr lang="en-US" altLang="zh-TW" sz="2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TW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sz="2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TW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TW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zh-TW" sz="27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TW" sz="27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en-US" altLang="zh-TW" sz="27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TW" sz="2700" b="1" baseline="-25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TW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sz="2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TW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27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685600" y="3756808"/>
            <a:ext cx="3414857" cy="2893100"/>
          </a:xfrm>
          <a:prstGeom prst="rect">
            <a:avLst/>
          </a:prstGeom>
          <a:solidFill>
            <a:srgbClr val="FFFFCC"/>
          </a:solidFill>
          <a:ln w="222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遠距教學實驗中，則</a:t>
            </a:r>
            <a:endParaRPr lang="en-US" altLang="zh-TW" sz="2600" b="1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71463" indent="-271463" algn="just">
              <a:buFont typeface="+mj-lt"/>
              <a:buAutoNum type="arabicPeriod"/>
            </a:pPr>
            <a:r>
              <a:rPr lang="zh-TW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使用</a:t>
            </a:r>
            <a:r>
              <a:rPr lang="en-US" altLang="zh-TW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arduino</a:t>
            </a:r>
            <a:r>
              <a:rPr lang="zh-TW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的數位接腳輸出模擬方波的信號。</a:t>
            </a:r>
            <a:endParaRPr lang="en-US" altLang="zh-TW" sz="2600" b="1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71463" indent="-271463" algn="just">
              <a:buFont typeface="+mj-lt"/>
              <a:buAutoNum type="arabicPeriod"/>
            </a:pPr>
            <a:r>
              <a:rPr lang="zh-TW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電容器的電壓</a:t>
            </a:r>
            <a:r>
              <a:rPr lang="en-US" altLang="zh-TW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v</a:t>
            </a:r>
            <a:r>
              <a:rPr lang="en-US" altLang="zh-TW" sz="2600" b="1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</a:t>
            </a:r>
            <a:r>
              <a:rPr lang="en-US" altLang="zh-TW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en-US" altLang="zh-TW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</a:t>
            </a:r>
            <a:r>
              <a:rPr lang="en-US" altLang="zh-TW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則由類比輸入接腳 </a:t>
            </a:r>
            <a:r>
              <a:rPr lang="en-US" altLang="zh-TW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A#</a:t>
            </a:r>
            <a:r>
              <a:rPr lang="zh-TW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＃</a:t>
            </a:r>
            <a:r>
              <a:rPr lang="en-US" altLang="zh-TW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 0-5)</a:t>
            </a:r>
            <a:r>
              <a:rPr lang="zh-TW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測量取得。</a:t>
            </a:r>
          </a:p>
        </p:txBody>
      </p:sp>
    </p:spTree>
    <p:extLst>
      <p:ext uri="{BB962C8B-B14F-4D97-AF65-F5344CB8AC3E}">
        <p14:creationId xmlns:p14="http://schemas.microsoft.com/office/powerpoint/2010/main" val="1650516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/>
          <p:nvPr/>
        </p:nvGrpSpPr>
        <p:grpSpPr>
          <a:xfrm>
            <a:off x="5431971" y="822068"/>
            <a:ext cx="3712029" cy="2138845"/>
            <a:chOff x="5785524" y="843841"/>
            <a:chExt cx="3421539" cy="2130587"/>
          </a:xfrm>
        </p:grpSpPr>
        <p:pic>
          <p:nvPicPr>
            <p:cNvPr id="8" name="圖片 10" descr="https://www.electronics-tutorials.ws/wp-content/uploads/2013/08/rc1.gif?fit=368%2C18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1725" y="843841"/>
              <a:ext cx="3345338" cy="2130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5524" y="1951927"/>
              <a:ext cx="658820" cy="552450"/>
            </a:xfrm>
            <a:prstGeom prst="rect">
              <a:avLst/>
            </a:prstGeom>
          </p:spPr>
        </p:pic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774" y="49134"/>
            <a:ext cx="4521337" cy="772935"/>
          </a:xfrm>
        </p:spPr>
        <p:txBody>
          <a:bodyPr>
            <a:normAutofit/>
          </a:bodyPr>
          <a:lstStyle/>
          <a:p>
            <a:r>
              <a:rPr lang="en-US" altLang="zh-TW" sz="4000" i="1" dirty="0"/>
              <a:t>RC</a:t>
            </a:r>
            <a:r>
              <a:rPr lang="zh-TW" altLang="en-US" sz="4000" i="1" dirty="0"/>
              <a:t> </a:t>
            </a:r>
            <a:r>
              <a:rPr lang="zh-TW" altLang="en-US" sz="4000" dirty="0"/>
              <a:t>電路實驗設計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0304" y="738843"/>
            <a:ext cx="5494337" cy="6035930"/>
          </a:xfrm>
        </p:spPr>
        <p:txBody>
          <a:bodyPr>
            <a:normAutofit fontScale="92500" lnSpcReduction="10000"/>
          </a:bodyPr>
          <a:lstStyle/>
          <a:p>
            <a:pPr marL="273050" indent="-273050" algn="just">
              <a:lnSpc>
                <a:spcPct val="115000"/>
              </a:lnSpc>
              <a:spcBef>
                <a:spcPts val="300"/>
              </a:spcBef>
              <a:buSzPct val="80000"/>
            </a:pPr>
            <a:r>
              <a:rPr lang="zh-TW" altLang="zh-TW" dirty="0">
                <a:solidFill>
                  <a:schemeClr val="tx1"/>
                </a:solidFill>
              </a:rPr>
              <a:t>為能同時觀察</a:t>
            </a:r>
            <a:r>
              <a:rPr lang="en-US" altLang="zh-TW" i="1" dirty="0">
                <a:solidFill>
                  <a:schemeClr val="tx1"/>
                </a:solidFill>
              </a:rPr>
              <a:t>RC</a:t>
            </a:r>
            <a:r>
              <a:rPr lang="zh-TW" altLang="zh-TW" dirty="0">
                <a:solidFill>
                  <a:schemeClr val="tx1"/>
                </a:solidFill>
              </a:rPr>
              <a:t>電路的充、放電</a:t>
            </a:r>
            <a:r>
              <a:rPr lang="zh-TW" altLang="en-US" dirty="0">
                <a:solidFill>
                  <a:schemeClr val="tx1"/>
                </a:solidFill>
              </a:rPr>
              <a:t>隨時間的變化</a:t>
            </a:r>
            <a:r>
              <a:rPr lang="en-US" altLang="zh-TW" i="1" dirty="0">
                <a:solidFill>
                  <a:schemeClr val="tx1"/>
                </a:solidFill>
              </a:rPr>
              <a:t>q</a:t>
            </a:r>
            <a:r>
              <a:rPr lang="en-US" altLang="zh-TW" dirty="0">
                <a:solidFill>
                  <a:schemeClr val="tx1"/>
                </a:solidFill>
              </a:rPr>
              <a:t>(</a:t>
            </a:r>
            <a:r>
              <a:rPr lang="en-US" altLang="zh-TW" i="1" dirty="0">
                <a:solidFill>
                  <a:schemeClr val="tx1"/>
                </a:solidFill>
              </a:rPr>
              <a:t>t</a:t>
            </a:r>
            <a:r>
              <a:rPr lang="en-US" altLang="zh-TW" dirty="0">
                <a:solidFill>
                  <a:schemeClr val="tx1"/>
                </a:solidFill>
              </a:rPr>
              <a:t>)</a:t>
            </a:r>
            <a:r>
              <a:rPr lang="zh-TW" altLang="en-US" dirty="0">
                <a:solidFill>
                  <a:schemeClr val="tx1"/>
                </a:solidFill>
              </a:rPr>
              <a:t>，</a:t>
            </a:r>
            <a:r>
              <a:rPr lang="zh-TW" altLang="zh-TW" dirty="0">
                <a:solidFill>
                  <a:schemeClr val="tx1"/>
                </a:solidFill>
              </a:rPr>
              <a:t>本實驗以訊號產生器所提供的方波信號，</a:t>
            </a:r>
            <a:r>
              <a:rPr lang="zh-TW" altLang="en-US" dirty="0">
                <a:solidFill>
                  <a:schemeClr val="tx1"/>
                </a:solidFill>
              </a:rPr>
              <a:t>取代</a:t>
            </a:r>
            <a:r>
              <a:rPr lang="zh-TW" altLang="zh-TW" dirty="0">
                <a:solidFill>
                  <a:schemeClr val="tx1"/>
                </a:solidFill>
              </a:rPr>
              <a:t>切換開關及</a:t>
            </a:r>
            <a:r>
              <a:rPr lang="zh-TW" altLang="en-US" dirty="0">
                <a:solidFill>
                  <a:schemeClr val="tx1"/>
                </a:solidFill>
              </a:rPr>
              <a:t>直流</a:t>
            </a:r>
            <a:r>
              <a:rPr lang="zh-TW" altLang="zh-TW" dirty="0">
                <a:solidFill>
                  <a:schemeClr val="tx1"/>
                </a:solidFill>
              </a:rPr>
              <a:t>定電壓源，如圖所示。</a:t>
            </a:r>
            <a:endParaRPr lang="en-US" altLang="zh-TW" dirty="0">
              <a:solidFill>
                <a:schemeClr val="tx1"/>
              </a:solidFill>
            </a:endParaRPr>
          </a:p>
          <a:p>
            <a:pPr marL="273050" indent="-273050" algn="just">
              <a:lnSpc>
                <a:spcPct val="115000"/>
              </a:lnSpc>
              <a:spcBef>
                <a:spcPts val="300"/>
              </a:spcBef>
              <a:buSzPct val="80000"/>
            </a:pPr>
            <a:r>
              <a:rPr lang="zh-TW" altLang="en-US" dirty="0">
                <a:solidFill>
                  <a:schemeClr val="tx1"/>
                </a:solidFill>
              </a:rPr>
              <a:t>另因電荷量不易測量，儀器昂貴，故以測量電容器的電壓</a:t>
            </a:r>
            <a:r>
              <a:rPr lang="en-US" altLang="zh-TW" i="1" dirty="0" err="1">
                <a:solidFill>
                  <a:schemeClr val="tx1"/>
                </a:solidFill>
              </a:rPr>
              <a:t>v</a:t>
            </a:r>
            <a:r>
              <a:rPr lang="en-US" altLang="zh-TW" i="1" baseline="-25000" dirty="0" err="1">
                <a:solidFill>
                  <a:schemeClr val="tx1"/>
                </a:solidFill>
              </a:rPr>
              <a:t>C</a:t>
            </a:r>
            <a:r>
              <a:rPr lang="en-US" altLang="zh-TW" dirty="0">
                <a:solidFill>
                  <a:schemeClr val="tx1"/>
                </a:solidFill>
              </a:rPr>
              <a:t>(</a:t>
            </a:r>
            <a:r>
              <a:rPr lang="en-US" altLang="zh-TW" i="1" dirty="0">
                <a:solidFill>
                  <a:schemeClr val="tx1"/>
                </a:solidFill>
              </a:rPr>
              <a:t>t</a:t>
            </a:r>
            <a:r>
              <a:rPr lang="en-US" altLang="zh-TW" dirty="0">
                <a:solidFill>
                  <a:schemeClr val="tx1"/>
                </a:solidFill>
              </a:rPr>
              <a:t>)</a:t>
            </a:r>
            <a:r>
              <a:rPr lang="zh-TW" altLang="en-US" dirty="0">
                <a:solidFill>
                  <a:schemeClr val="tx1"/>
                </a:solidFill>
              </a:rPr>
              <a:t>取代難以測量的電荷量，</a:t>
            </a:r>
            <a:r>
              <a:rPr lang="en-US" altLang="zh-TW" i="1" dirty="0">
                <a:solidFill>
                  <a:schemeClr val="tx1"/>
                </a:solidFill>
              </a:rPr>
              <a:t>q</a:t>
            </a:r>
            <a:r>
              <a:rPr lang="en-US" altLang="zh-TW" b="1" dirty="0">
                <a:solidFill>
                  <a:schemeClr val="tx1"/>
                </a:solidFill>
              </a:rPr>
              <a:t>(</a:t>
            </a:r>
            <a:r>
              <a:rPr lang="en-US" altLang="zh-TW" i="1" dirty="0">
                <a:solidFill>
                  <a:schemeClr val="tx1"/>
                </a:solidFill>
              </a:rPr>
              <a:t>t</a:t>
            </a:r>
            <a:r>
              <a:rPr lang="en-US" altLang="zh-TW" dirty="0">
                <a:solidFill>
                  <a:schemeClr val="tx1"/>
                </a:solidFill>
              </a:rPr>
              <a:t>)</a:t>
            </a:r>
            <a:r>
              <a:rPr lang="zh-TW" altLang="en-US" dirty="0">
                <a:solidFill>
                  <a:schemeClr val="tx1"/>
                </a:solidFill>
              </a:rPr>
              <a:t> </a:t>
            </a:r>
            <a:r>
              <a:rPr lang="en-US" altLang="zh-TW" dirty="0">
                <a:solidFill>
                  <a:schemeClr val="tx1"/>
                </a:solidFill>
              </a:rPr>
              <a:t>= </a:t>
            </a:r>
            <a:r>
              <a:rPr lang="en-US" altLang="zh-TW" i="1" dirty="0" err="1">
                <a:solidFill>
                  <a:schemeClr val="tx1"/>
                </a:solidFill>
              </a:rPr>
              <a:t>C</a:t>
            </a:r>
            <a:r>
              <a:rPr lang="en-US" altLang="zh-TW" dirty="0" err="1">
                <a:solidFill>
                  <a:schemeClr val="tx1"/>
                </a:solidFill>
                <a:sym typeface="Symbol" panose="05050102010706020507" pitchFamily="18" charset="2"/>
              </a:rPr>
              <a:t></a:t>
            </a:r>
            <a:r>
              <a:rPr lang="en-US" altLang="zh-TW" i="1" dirty="0" err="1">
                <a:solidFill>
                  <a:schemeClr val="tx1"/>
                </a:solidFill>
              </a:rPr>
              <a:t>v</a:t>
            </a:r>
            <a:r>
              <a:rPr lang="en-US" altLang="zh-TW" baseline="-25000" dirty="0" err="1">
                <a:solidFill>
                  <a:schemeClr val="tx1"/>
                </a:solidFill>
              </a:rPr>
              <a:t>C</a:t>
            </a:r>
            <a:r>
              <a:rPr lang="en-US" altLang="zh-TW" dirty="0">
                <a:solidFill>
                  <a:schemeClr val="tx1"/>
                </a:solidFill>
              </a:rPr>
              <a:t>(</a:t>
            </a:r>
            <a:r>
              <a:rPr lang="en-US" altLang="zh-TW" i="1" dirty="0">
                <a:solidFill>
                  <a:schemeClr val="tx1"/>
                </a:solidFill>
              </a:rPr>
              <a:t>t</a:t>
            </a:r>
            <a:r>
              <a:rPr lang="en-US" altLang="zh-TW" dirty="0">
                <a:solidFill>
                  <a:schemeClr val="tx1"/>
                </a:solidFill>
              </a:rPr>
              <a:t>) </a:t>
            </a:r>
            <a:r>
              <a:rPr lang="zh-TW" altLang="en-US" dirty="0">
                <a:solidFill>
                  <a:schemeClr val="tx1"/>
                </a:solidFill>
              </a:rPr>
              <a:t>。</a:t>
            </a:r>
            <a:endParaRPr lang="en-US" altLang="zh-TW" dirty="0">
              <a:solidFill>
                <a:schemeClr val="tx1"/>
              </a:solidFill>
            </a:endParaRPr>
          </a:p>
          <a:p>
            <a:pPr marL="273050" indent="-273050" algn="just">
              <a:lnSpc>
                <a:spcPct val="115000"/>
              </a:lnSpc>
              <a:spcBef>
                <a:spcPts val="300"/>
              </a:spcBef>
              <a:buSzPct val="80000"/>
            </a:pPr>
            <a:r>
              <a:rPr lang="zh-TW" altLang="zh-TW" dirty="0">
                <a:solidFill>
                  <a:schemeClr val="tx1"/>
                </a:solidFill>
              </a:rPr>
              <a:t>方波的前半週期</a:t>
            </a:r>
            <a:r>
              <a:rPr lang="en-US" altLang="zh-TW" dirty="0">
                <a:solidFill>
                  <a:schemeClr val="tx1"/>
                </a:solidFill>
              </a:rPr>
              <a:t>(</a:t>
            </a:r>
            <a:r>
              <a:rPr lang="zh-TW" altLang="zh-TW" dirty="0">
                <a:solidFill>
                  <a:schemeClr val="tx1"/>
                </a:solidFill>
              </a:rPr>
              <a:t>電壓不為零的時段</a:t>
            </a:r>
            <a:r>
              <a:rPr lang="en-US" altLang="zh-TW" dirty="0">
                <a:solidFill>
                  <a:schemeClr val="tx1"/>
                </a:solidFill>
              </a:rPr>
              <a:t>)</a:t>
            </a:r>
            <a:r>
              <a:rPr lang="zh-TW" altLang="zh-TW" dirty="0">
                <a:solidFill>
                  <a:schemeClr val="tx1"/>
                </a:solidFill>
              </a:rPr>
              <a:t>相當於</a:t>
            </a:r>
            <a:r>
              <a:rPr lang="zh-TW" altLang="en-US" dirty="0">
                <a:solidFill>
                  <a:schemeClr val="tx1"/>
                </a:solidFill>
              </a:rPr>
              <a:t>使電路</a:t>
            </a:r>
            <a:r>
              <a:rPr lang="zh-TW" altLang="zh-TW" dirty="0">
                <a:solidFill>
                  <a:schemeClr val="tx1"/>
                </a:solidFill>
              </a:rPr>
              <a:t>接上一個固定的電動勢</a:t>
            </a:r>
            <a:r>
              <a:rPr lang="en-US" altLang="zh-TW" dirty="0">
                <a:solidFill>
                  <a:schemeClr val="tx1"/>
                </a:solidFill>
              </a:rPr>
              <a:t>(</a:t>
            </a:r>
            <a:r>
              <a:rPr lang="zh-TW" altLang="zh-TW" dirty="0">
                <a:solidFill>
                  <a:schemeClr val="tx1"/>
                </a:solidFill>
              </a:rPr>
              <a:t>即方波的電壓振幅</a:t>
            </a:r>
            <a:r>
              <a:rPr lang="en-US" altLang="zh-TW" dirty="0">
                <a:solidFill>
                  <a:schemeClr val="tx1"/>
                </a:solidFill>
              </a:rPr>
              <a:t>)</a:t>
            </a:r>
            <a:r>
              <a:rPr lang="zh-TW" altLang="zh-TW" dirty="0">
                <a:solidFill>
                  <a:schemeClr val="tx1"/>
                </a:solidFill>
              </a:rPr>
              <a:t>，此時如同前述電路處於充電的狀態；</a:t>
            </a:r>
            <a:endParaRPr lang="en-US" altLang="zh-TW" dirty="0">
              <a:solidFill>
                <a:schemeClr val="tx1"/>
              </a:solidFill>
            </a:endParaRPr>
          </a:p>
          <a:p>
            <a:pPr marL="273050" indent="-273050" algn="just">
              <a:lnSpc>
                <a:spcPct val="115000"/>
              </a:lnSpc>
              <a:spcBef>
                <a:spcPts val="300"/>
              </a:spcBef>
              <a:buSzPct val="80000"/>
            </a:pPr>
            <a:r>
              <a:rPr lang="zh-TW" altLang="en-US" dirty="0">
                <a:solidFill>
                  <a:schemeClr val="tx1"/>
                </a:solidFill>
              </a:rPr>
              <a:t>方波的</a:t>
            </a:r>
            <a:r>
              <a:rPr lang="zh-TW" altLang="zh-TW" dirty="0">
                <a:solidFill>
                  <a:schemeClr val="tx1"/>
                </a:solidFill>
              </a:rPr>
              <a:t>後半週期則如同</a:t>
            </a:r>
            <a:r>
              <a:rPr lang="zh-TW" altLang="en-US" dirty="0">
                <a:solidFill>
                  <a:schemeClr val="tx1"/>
                </a:solidFill>
              </a:rPr>
              <a:t>使</a:t>
            </a:r>
            <a:r>
              <a:rPr lang="en-US" altLang="zh-TW" i="1" dirty="0">
                <a:solidFill>
                  <a:schemeClr val="tx1"/>
                </a:solidFill>
              </a:rPr>
              <a:t>RC</a:t>
            </a:r>
            <a:r>
              <a:rPr lang="zh-TW" altLang="zh-TW" dirty="0">
                <a:solidFill>
                  <a:schemeClr val="tx1"/>
                </a:solidFill>
              </a:rPr>
              <a:t>電路</a:t>
            </a:r>
            <a:r>
              <a:rPr lang="zh-TW" altLang="en-US" dirty="0">
                <a:solidFill>
                  <a:schemeClr val="tx1"/>
                </a:solidFill>
              </a:rPr>
              <a:t>被斷電，</a:t>
            </a:r>
            <a:r>
              <a:rPr lang="zh-TW" altLang="zh-TW" dirty="0">
                <a:solidFill>
                  <a:schemeClr val="tx1"/>
                </a:solidFill>
              </a:rPr>
              <a:t>失去供電，轉變為放電的電荷鬆弛狀態。</a:t>
            </a:r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6318558" y="2725294"/>
            <a:ext cx="2192483" cy="1079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27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TW" sz="2700" b="1" baseline="-25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TW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sz="2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TW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altLang="zh-TW" sz="2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TW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sz="2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TW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)/</a:t>
            </a:r>
            <a:r>
              <a:rPr lang="en-US" altLang="zh-TW" sz="2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  <a:p>
            <a:pPr>
              <a:lnSpc>
                <a:spcPct val="120000"/>
              </a:lnSpc>
            </a:pPr>
            <a:r>
              <a:rPr lang="en-US" altLang="zh-TW" sz="2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TW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sz="2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TW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TW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zh-TW" sz="27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TW" sz="27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en-US" altLang="zh-TW" sz="27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TW" sz="2700" b="1" baseline="-25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TW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sz="2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TW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27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685600" y="3756808"/>
            <a:ext cx="3414857" cy="2893100"/>
          </a:xfrm>
          <a:prstGeom prst="rect">
            <a:avLst/>
          </a:prstGeom>
          <a:solidFill>
            <a:srgbClr val="FFFFCC"/>
          </a:solidFill>
          <a:ln w="222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遠距教學實驗中，則</a:t>
            </a:r>
            <a:endParaRPr lang="en-US" altLang="zh-TW" sz="2600" b="1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71463" indent="-271463" algn="just">
              <a:buFont typeface="+mj-lt"/>
              <a:buAutoNum type="arabicPeriod"/>
            </a:pPr>
            <a:r>
              <a:rPr lang="zh-TW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使用</a:t>
            </a:r>
            <a:r>
              <a:rPr lang="en-US" altLang="zh-TW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Arduino</a:t>
            </a:r>
            <a:r>
              <a:rPr lang="zh-TW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的數位接腳輸出模擬</a:t>
            </a:r>
            <a:r>
              <a:rPr lang="en-US" altLang="zh-TW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25</a:t>
            </a:r>
            <a:r>
              <a:rPr lang="zh-TW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或</a:t>
            </a:r>
            <a:r>
              <a:rPr lang="en-US" altLang="zh-TW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50 Hz</a:t>
            </a:r>
            <a:r>
              <a:rPr lang="zh-TW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的方波信號。</a:t>
            </a:r>
            <a:endParaRPr lang="en-US" altLang="zh-TW" sz="2600" b="1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71463" indent="-271463" algn="just">
              <a:buFont typeface="+mj-lt"/>
              <a:buAutoNum type="arabicPeriod"/>
            </a:pPr>
            <a:r>
              <a:rPr lang="zh-TW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電容器的電壓</a:t>
            </a:r>
            <a:r>
              <a:rPr lang="en-US" altLang="zh-TW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v</a:t>
            </a:r>
            <a:r>
              <a:rPr lang="en-US" altLang="zh-TW" sz="2600" b="1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</a:t>
            </a:r>
            <a:r>
              <a:rPr lang="en-US" altLang="zh-TW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en-US" altLang="zh-TW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</a:t>
            </a:r>
            <a:r>
              <a:rPr lang="en-US" altLang="zh-TW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則由類比輸入接腳</a:t>
            </a:r>
            <a:r>
              <a:rPr lang="en-US" altLang="zh-TW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A#</a:t>
            </a:r>
            <a:r>
              <a:rPr lang="zh-TW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＃</a:t>
            </a:r>
            <a:r>
              <a:rPr lang="en-US" altLang="zh-TW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 0-5)</a:t>
            </a:r>
            <a:r>
              <a:rPr lang="zh-TW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測量取得。</a:t>
            </a:r>
          </a:p>
        </p:txBody>
      </p:sp>
    </p:spTree>
    <p:extLst>
      <p:ext uri="{BB962C8B-B14F-4D97-AF65-F5344CB8AC3E}">
        <p14:creationId xmlns:p14="http://schemas.microsoft.com/office/powerpoint/2010/main" val="2643991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84911" y="89695"/>
            <a:ext cx="7589931" cy="887767"/>
          </a:xfrm>
        </p:spPr>
        <p:txBody>
          <a:bodyPr>
            <a:normAutofit/>
          </a:bodyPr>
          <a:lstStyle/>
          <a:p>
            <a:r>
              <a:rPr lang="zh-TW" altLang="en-US" sz="3600" dirty="0"/>
              <a:t>方波週期</a:t>
            </a:r>
            <a:r>
              <a:rPr lang="en-US" altLang="zh-TW" sz="3600" i="1" dirty="0"/>
              <a:t>T</a:t>
            </a:r>
            <a:r>
              <a:rPr lang="zh-TW" altLang="en-US" sz="3600" dirty="0"/>
              <a:t>與</a:t>
            </a:r>
            <a:r>
              <a:rPr lang="en-US" altLang="zh-TW" sz="3600" i="1" dirty="0"/>
              <a:t>RC</a:t>
            </a:r>
            <a:r>
              <a:rPr lang="zh-TW" altLang="en-US" sz="3600" dirty="0"/>
              <a:t>時間常數的關係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8770" y="4649479"/>
            <a:ext cx="8702211" cy="2125987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200"/>
              </a:spcBef>
              <a:buNone/>
            </a:pPr>
            <a:r>
              <a:rPr lang="zh-TW" altLang="zh-TW" sz="2400" dirty="0">
                <a:solidFill>
                  <a:schemeClr val="tx1"/>
                </a:solidFill>
              </a:rPr>
              <a:t>圖</a:t>
            </a:r>
            <a:r>
              <a:rPr lang="en-US" altLang="zh-TW" sz="2400" dirty="0">
                <a:solidFill>
                  <a:schemeClr val="tx1"/>
                </a:solidFill>
              </a:rPr>
              <a:t>5 </a:t>
            </a:r>
            <a:r>
              <a:rPr lang="zh-TW" altLang="zh-TW" sz="2400" dirty="0">
                <a:solidFill>
                  <a:schemeClr val="tx1"/>
                </a:solidFill>
              </a:rPr>
              <a:t>以方波做為電源，提供</a:t>
            </a:r>
            <a:r>
              <a:rPr lang="zh-TW" altLang="en-US" sz="2400" dirty="0">
                <a:solidFill>
                  <a:schemeClr val="tx1"/>
                </a:solidFill>
              </a:rPr>
              <a:t> </a:t>
            </a:r>
            <a:r>
              <a:rPr lang="en-US" altLang="zh-TW" sz="2400" dirty="0">
                <a:solidFill>
                  <a:schemeClr val="tx1"/>
                </a:solidFill>
              </a:rPr>
              <a:t>RC</a:t>
            </a:r>
            <a:r>
              <a:rPr lang="zh-TW" altLang="en-US" sz="2400" dirty="0">
                <a:solidFill>
                  <a:schemeClr val="tx1"/>
                </a:solidFill>
              </a:rPr>
              <a:t>串聯</a:t>
            </a:r>
            <a:r>
              <a:rPr lang="zh-TW" altLang="zh-TW" sz="2400" dirty="0">
                <a:solidFill>
                  <a:schemeClr val="tx1"/>
                </a:solidFill>
              </a:rPr>
              <a:t>線路進行充放電實驗。</a:t>
            </a:r>
            <a:endParaRPr lang="en-US" altLang="zh-TW" sz="2400" dirty="0">
              <a:solidFill>
                <a:schemeClr val="tx1"/>
              </a:solidFill>
            </a:endParaRPr>
          </a:p>
          <a:p>
            <a:pPr marL="357188" indent="-357188">
              <a:lnSpc>
                <a:spcPct val="110000"/>
              </a:lnSpc>
              <a:spcBef>
                <a:spcPts val="200"/>
              </a:spcBef>
              <a:buNone/>
            </a:pPr>
            <a:r>
              <a:rPr lang="en-US" altLang="zh-TW" sz="2400" dirty="0">
                <a:solidFill>
                  <a:schemeClr val="tx1"/>
                </a:solidFill>
              </a:rPr>
              <a:t>(a)</a:t>
            </a:r>
            <a:r>
              <a:rPr lang="zh-TW" altLang="zh-TW" sz="2400" dirty="0">
                <a:solidFill>
                  <a:schemeClr val="tx1"/>
                </a:solidFill>
              </a:rPr>
              <a:t>若方波</a:t>
            </a:r>
            <a:r>
              <a:rPr lang="zh-TW" altLang="en-US" sz="2400" dirty="0">
                <a:solidFill>
                  <a:schemeClr val="tx1"/>
                </a:solidFill>
              </a:rPr>
              <a:t>的半</a:t>
            </a:r>
            <a:r>
              <a:rPr lang="zh-TW" altLang="zh-TW" sz="2400" dirty="0">
                <a:solidFill>
                  <a:schemeClr val="tx1"/>
                </a:solidFill>
              </a:rPr>
              <a:t>週期</a:t>
            </a:r>
            <a:r>
              <a:rPr lang="zh-TW" altLang="en-US" sz="2400" dirty="0">
                <a:solidFill>
                  <a:schemeClr val="tx1"/>
                </a:solidFill>
              </a:rPr>
              <a:t> </a:t>
            </a:r>
            <a:r>
              <a:rPr lang="en-US" altLang="zh-TW" sz="2400" i="1" dirty="0">
                <a:solidFill>
                  <a:schemeClr val="tx1"/>
                </a:solidFill>
              </a:rPr>
              <a:t>T</a:t>
            </a:r>
            <a:r>
              <a:rPr lang="en-US" altLang="zh-TW" sz="2400" dirty="0">
                <a:solidFill>
                  <a:schemeClr val="tx1"/>
                </a:solidFill>
              </a:rPr>
              <a:t>/2 &gt;&gt; </a:t>
            </a:r>
            <a:r>
              <a:rPr lang="en-US" altLang="zh-TW" sz="2400" i="1" dirty="0">
                <a:solidFill>
                  <a:schemeClr val="tx1"/>
                </a:solidFill>
              </a:rPr>
              <a:t>RC </a:t>
            </a:r>
            <a:r>
              <a:rPr lang="zh-TW" altLang="zh-TW" sz="2400" dirty="0">
                <a:solidFill>
                  <a:schemeClr val="tx1"/>
                </a:solidFill>
              </a:rPr>
              <a:t>，</a:t>
            </a:r>
            <a:r>
              <a:rPr lang="zh-TW" altLang="en-US" sz="2400" dirty="0">
                <a:solidFill>
                  <a:schemeClr val="tx1"/>
                </a:solidFill>
              </a:rPr>
              <a:t>電荷可充到飽和量</a:t>
            </a:r>
            <a:r>
              <a:rPr lang="en-US" altLang="zh-TW" sz="2400" i="1" dirty="0" err="1">
                <a:solidFill>
                  <a:schemeClr val="tx1"/>
                </a:solidFill>
              </a:rPr>
              <a:t>q</a:t>
            </a:r>
            <a:r>
              <a:rPr lang="en-US" altLang="zh-TW" sz="2400" baseline="-25000" dirty="0" err="1">
                <a:solidFill>
                  <a:schemeClr val="tx1"/>
                </a:solidFill>
              </a:rPr>
              <a:t>max</a:t>
            </a:r>
            <a:r>
              <a:rPr lang="en-US" altLang="zh-TW" sz="2400" baseline="-25000" dirty="0">
                <a:solidFill>
                  <a:schemeClr val="tx1"/>
                </a:solidFill>
              </a:rPr>
              <a:t> </a:t>
            </a:r>
            <a:r>
              <a:rPr lang="en-US" altLang="zh-TW" sz="2400" dirty="0">
                <a:solidFill>
                  <a:schemeClr val="tx1"/>
                </a:solidFill>
              </a:rPr>
              <a:t>= </a:t>
            </a:r>
            <a:r>
              <a:rPr lang="en-US" altLang="zh-TW" sz="2400" i="1" dirty="0">
                <a:solidFill>
                  <a:schemeClr val="tx1"/>
                </a:solidFill>
              </a:rPr>
              <a:t>C</a:t>
            </a:r>
            <a:r>
              <a:rPr lang="en-US" altLang="zh-TW" sz="2400" i="1" dirty="0">
                <a:solidFill>
                  <a:schemeClr val="tx1"/>
                </a:solidFill>
                <a:sym typeface="Symbol" panose="05050102010706020507" pitchFamily="18" charset="2"/>
              </a:rPr>
              <a:t></a:t>
            </a:r>
            <a:r>
              <a:rPr lang="en-US" altLang="zh-TW" sz="2400" baseline="-25000" dirty="0">
                <a:solidFill>
                  <a:schemeClr val="tx1"/>
                </a:solidFill>
              </a:rPr>
              <a:t>0</a:t>
            </a:r>
            <a:r>
              <a:rPr lang="en-US" altLang="zh-TW" sz="2400" dirty="0">
                <a:solidFill>
                  <a:schemeClr val="tx1"/>
                </a:solidFill>
              </a:rPr>
              <a:t>, </a:t>
            </a:r>
            <a:r>
              <a:rPr lang="zh-TW" altLang="en-US" sz="2400" dirty="0">
                <a:solidFill>
                  <a:schemeClr val="tx1"/>
                </a:solidFill>
              </a:rPr>
              <a:t>即</a:t>
            </a:r>
            <a:r>
              <a:rPr lang="en-US" altLang="zh-TW" sz="2400" i="1" dirty="0">
                <a:solidFill>
                  <a:schemeClr val="tx1"/>
                </a:solidFill>
              </a:rPr>
              <a:t>V</a:t>
            </a:r>
            <a:r>
              <a:rPr lang="en-US" altLang="zh-TW" sz="2400" baseline="-25000" dirty="0">
                <a:solidFill>
                  <a:schemeClr val="tx1"/>
                </a:solidFill>
              </a:rPr>
              <a:t>C</a:t>
            </a:r>
            <a:r>
              <a:rPr lang="en-US" altLang="zh-TW" sz="2400" dirty="0">
                <a:solidFill>
                  <a:schemeClr val="tx1"/>
                </a:solidFill>
              </a:rPr>
              <a:t>= </a:t>
            </a:r>
            <a:r>
              <a:rPr lang="en-US" altLang="zh-TW" sz="2400" i="1" dirty="0">
                <a:solidFill>
                  <a:schemeClr val="tx1"/>
                </a:solidFill>
                <a:sym typeface="Symbol" panose="05050102010706020507" pitchFamily="18" charset="2"/>
              </a:rPr>
              <a:t></a:t>
            </a:r>
            <a:r>
              <a:rPr lang="en-US" altLang="zh-TW" sz="2400" baseline="-25000" dirty="0">
                <a:solidFill>
                  <a:schemeClr val="tx1"/>
                </a:solidFill>
              </a:rPr>
              <a:t>0</a:t>
            </a:r>
            <a:r>
              <a:rPr lang="en-US" altLang="zh-TW" sz="2400" dirty="0">
                <a:solidFill>
                  <a:schemeClr val="tx1"/>
                </a:solidFill>
              </a:rPr>
              <a:t> =</a:t>
            </a:r>
            <a:r>
              <a:rPr lang="zh-TW" altLang="en-US" sz="2400" dirty="0">
                <a:solidFill>
                  <a:schemeClr val="tx1"/>
                </a:solidFill>
              </a:rPr>
              <a:t> </a:t>
            </a:r>
            <a:r>
              <a:rPr lang="en-US" altLang="zh-TW" sz="2400" i="1" dirty="0" err="1">
                <a:solidFill>
                  <a:schemeClr val="tx1"/>
                </a:solidFill>
              </a:rPr>
              <a:t>q</a:t>
            </a:r>
            <a:r>
              <a:rPr lang="en-US" altLang="zh-TW" sz="2400" baseline="-25000" dirty="0" err="1">
                <a:solidFill>
                  <a:schemeClr val="tx1"/>
                </a:solidFill>
              </a:rPr>
              <a:t>max</a:t>
            </a:r>
            <a:r>
              <a:rPr lang="en-US" altLang="zh-TW" sz="2400" dirty="0">
                <a:solidFill>
                  <a:schemeClr val="tx1"/>
                </a:solidFill>
              </a:rPr>
              <a:t>/</a:t>
            </a:r>
            <a:r>
              <a:rPr lang="en-US" altLang="zh-TW" sz="2400" i="1" dirty="0">
                <a:solidFill>
                  <a:schemeClr val="tx1"/>
                </a:solidFill>
              </a:rPr>
              <a:t>C</a:t>
            </a:r>
            <a:r>
              <a:rPr lang="zh-TW" altLang="en-US" sz="2400" dirty="0">
                <a:solidFill>
                  <a:schemeClr val="tx1"/>
                </a:solidFill>
              </a:rPr>
              <a:t> 。</a:t>
            </a:r>
            <a:endParaRPr lang="en-US" altLang="zh-TW" sz="2400" dirty="0">
              <a:solidFill>
                <a:schemeClr val="tx1"/>
              </a:solidFill>
            </a:endParaRPr>
          </a:p>
          <a:p>
            <a:pPr marL="357188" indent="-357188">
              <a:lnSpc>
                <a:spcPct val="110000"/>
              </a:lnSpc>
              <a:spcBef>
                <a:spcPts val="200"/>
              </a:spcBef>
              <a:buNone/>
            </a:pPr>
            <a:r>
              <a:rPr lang="en-US" altLang="zh-TW" sz="2400" dirty="0">
                <a:solidFill>
                  <a:schemeClr val="tx1"/>
                </a:solidFill>
              </a:rPr>
              <a:t>(b)</a:t>
            </a:r>
            <a:r>
              <a:rPr lang="zh-TW" altLang="en-US" sz="2400" dirty="0">
                <a:solidFill>
                  <a:schemeClr val="tx1"/>
                </a:solidFill>
              </a:rPr>
              <a:t>但若 </a:t>
            </a:r>
            <a:r>
              <a:rPr lang="en-US" altLang="zh-TW" sz="2400" i="1" dirty="0">
                <a:solidFill>
                  <a:schemeClr val="tx1"/>
                </a:solidFill>
              </a:rPr>
              <a:t>T</a:t>
            </a:r>
            <a:r>
              <a:rPr lang="en-US" altLang="zh-TW" sz="2400" dirty="0">
                <a:solidFill>
                  <a:schemeClr val="tx1"/>
                </a:solidFill>
              </a:rPr>
              <a:t>/2 &gt; </a:t>
            </a:r>
            <a:r>
              <a:rPr lang="en-US" altLang="zh-TW" sz="2400" i="1" dirty="0">
                <a:solidFill>
                  <a:schemeClr val="tx1"/>
                </a:solidFill>
              </a:rPr>
              <a:t>RC</a:t>
            </a:r>
            <a:r>
              <a:rPr lang="zh-TW" altLang="en-US" sz="2400" i="1" dirty="0">
                <a:solidFill>
                  <a:schemeClr val="tx1"/>
                </a:solidFill>
              </a:rPr>
              <a:t> </a:t>
            </a:r>
            <a:r>
              <a:rPr lang="zh-TW" altLang="zh-TW" sz="2400" dirty="0">
                <a:solidFill>
                  <a:schemeClr val="tx1"/>
                </a:solidFill>
              </a:rPr>
              <a:t>時，電容器上的充電量對時間的變化關係</a:t>
            </a:r>
            <a:r>
              <a:rPr lang="zh-TW" altLang="en-US" sz="2400" dirty="0">
                <a:solidFill>
                  <a:schemeClr val="tx1"/>
                </a:solidFill>
              </a:rPr>
              <a:t>如右</a:t>
            </a:r>
            <a:r>
              <a:rPr lang="zh-TW" altLang="zh-TW" sz="2400" dirty="0">
                <a:solidFill>
                  <a:schemeClr val="tx1"/>
                </a:solidFill>
              </a:rPr>
              <a:t>圖</a:t>
            </a:r>
            <a:r>
              <a:rPr lang="zh-TW" altLang="en-US" sz="2400" dirty="0">
                <a:solidFill>
                  <a:schemeClr val="tx1"/>
                </a:solidFill>
              </a:rPr>
              <a:t>所示，充電量來不及充到飽和量，即開始放電</a:t>
            </a:r>
            <a:r>
              <a:rPr lang="zh-TW" altLang="zh-TW" sz="2400" dirty="0">
                <a:solidFill>
                  <a:schemeClr val="tx1"/>
                </a:solidFill>
              </a:rPr>
              <a:t>。</a:t>
            </a: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230578" y="680251"/>
            <a:ext cx="9018525" cy="2269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indent="-357188" algn="just">
              <a:lnSpc>
                <a:spcPct val="110000"/>
              </a:lnSpc>
              <a:spcBef>
                <a:spcPts val="0"/>
              </a:spcBef>
              <a:buSzPct val="80000"/>
            </a:pPr>
            <a:r>
              <a:rPr lang="zh-TW" altLang="zh-TW" sz="2600" dirty="0">
                <a:solidFill>
                  <a:schemeClr val="tx1"/>
                </a:solidFill>
              </a:rPr>
              <a:t>當方波的</a:t>
            </a:r>
            <a:r>
              <a:rPr lang="zh-TW" altLang="zh-TW" sz="2600" b="1" dirty="0">
                <a:solidFill>
                  <a:schemeClr val="tx1"/>
                </a:solidFill>
              </a:rPr>
              <a:t>半週期</a:t>
            </a:r>
            <a:r>
              <a:rPr lang="en-US" altLang="zh-TW" sz="2600" b="1" dirty="0">
                <a:solidFill>
                  <a:schemeClr val="tx1"/>
                </a:solidFill>
              </a:rPr>
              <a:t> </a:t>
            </a:r>
            <a:r>
              <a:rPr lang="en-US" altLang="zh-TW" sz="2600" b="1" i="1" dirty="0">
                <a:solidFill>
                  <a:schemeClr val="tx1"/>
                </a:solidFill>
              </a:rPr>
              <a:t>T</a:t>
            </a:r>
            <a:r>
              <a:rPr lang="en-US" altLang="zh-TW" sz="2600" b="1" dirty="0">
                <a:solidFill>
                  <a:schemeClr val="tx1"/>
                </a:solidFill>
              </a:rPr>
              <a:t>/2 &gt; </a:t>
            </a:r>
            <a:r>
              <a:rPr lang="en-US" altLang="zh-TW" sz="2600" b="1" i="1" dirty="0">
                <a:solidFill>
                  <a:schemeClr val="tx1"/>
                </a:solidFill>
              </a:rPr>
              <a:t>RC</a:t>
            </a:r>
            <a:r>
              <a:rPr lang="zh-TW" altLang="zh-TW" sz="2600" dirty="0">
                <a:solidFill>
                  <a:schemeClr val="tx1"/>
                </a:solidFill>
              </a:rPr>
              <a:t>時，電容器充放電情形會如圖</a:t>
            </a:r>
            <a:r>
              <a:rPr lang="en-US" altLang="zh-TW" sz="2600" dirty="0">
                <a:solidFill>
                  <a:schemeClr val="tx1"/>
                </a:solidFill>
              </a:rPr>
              <a:t>2</a:t>
            </a:r>
            <a:r>
              <a:rPr lang="zh-TW" altLang="zh-TW" sz="2600" dirty="0">
                <a:solidFill>
                  <a:schemeClr val="tx1"/>
                </a:solidFill>
              </a:rPr>
              <a:t>和圖</a:t>
            </a:r>
            <a:r>
              <a:rPr lang="en-US" altLang="zh-TW" sz="2600" dirty="0">
                <a:solidFill>
                  <a:schemeClr val="tx1"/>
                </a:solidFill>
              </a:rPr>
              <a:t>3</a:t>
            </a:r>
            <a:r>
              <a:rPr lang="zh-TW" altLang="zh-TW" sz="2600" dirty="0">
                <a:solidFill>
                  <a:schemeClr val="tx1"/>
                </a:solidFill>
              </a:rPr>
              <a:t>的圖形依序重複出現，如</a:t>
            </a:r>
            <a:r>
              <a:rPr lang="zh-TW" altLang="en-US" sz="2600" dirty="0">
                <a:solidFill>
                  <a:schemeClr val="tx1"/>
                </a:solidFill>
              </a:rPr>
              <a:t>左下</a:t>
            </a:r>
            <a:r>
              <a:rPr lang="zh-TW" altLang="zh-TW" sz="2600" dirty="0">
                <a:solidFill>
                  <a:schemeClr val="tx1"/>
                </a:solidFill>
              </a:rPr>
              <a:t>圖；即</a:t>
            </a:r>
            <a:endParaRPr lang="en-US" altLang="zh-TW" sz="2600" dirty="0">
              <a:solidFill>
                <a:schemeClr val="tx1"/>
              </a:solidFill>
            </a:endParaRPr>
          </a:p>
          <a:p>
            <a:pPr marL="357188" indent="0">
              <a:lnSpc>
                <a:spcPct val="110000"/>
              </a:lnSpc>
              <a:spcBef>
                <a:spcPts val="200"/>
              </a:spcBef>
              <a:buNone/>
            </a:pPr>
            <a:r>
              <a:rPr lang="zh-TW" altLang="zh-TW" sz="2600" dirty="0">
                <a:solidFill>
                  <a:schemeClr val="tx1"/>
                </a:solidFill>
              </a:rPr>
              <a:t>可觀察到</a:t>
            </a:r>
            <a:r>
              <a:rPr lang="en-US" altLang="zh-TW" sz="2600" i="1" dirty="0">
                <a:solidFill>
                  <a:schemeClr val="tx1"/>
                </a:solidFill>
              </a:rPr>
              <a:t>q</a:t>
            </a:r>
            <a:r>
              <a:rPr lang="zh-TW" altLang="zh-TW" sz="2600" dirty="0">
                <a:solidFill>
                  <a:schemeClr val="tx1"/>
                </a:solidFill>
              </a:rPr>
              <a:t>充到趨近飽和的電荷量</a:t>
            </a:r>
            <a:r>
              <a:rPr lang="en-US" altLang="zh-TW" sz="2600" i="1" dirty="0" err="1">
                <a:solidFill>
                  <a:schemeClr val="tx1"/>
                </a:solidFill>
              </a:rPr>
              <a:t>q</a:t>
            </a:r>
            <a:r>
              <a:rPr lang="en-US" altLang="zh-TW" sz="2600" baseline="-25000" dirty="0" err="1">
                <a:solidFill>
                  <a:schemeClr val="tx1"/>
                </a:solidFill>
              </a:rPr>
              <a:t>max</a:t>
            </a:r>
            <a:r>
              <a:rPr lang="en-US" altLang="zh-TW" sz="2600" baseline="-25000" dirty="0">
                <a:solidFill>
                  <a:schemeClr val="tx1"/>
                </a:solidFill>
              </a:rPr>
              <a:t> </a:t>
            </a:r>
            <a:r>
              <a:rPr lang="en-US" altLang="zh-TW" sz="2600" dirty="0">
                <a:solidFill>
                  <a:schemeClr val="tx1"/>
                </a:solidFill>
              </a:rPr>
              <a:t>= </a:t>
            </a:r>
            <a:r>
              <a:rPr lang="en-US" altLang="zh-TW" sz="2600" i="1" dirty="0">
                <a:solidFill>
                  <a:schemeClr val="tx1"/>
                </a:solidFill>
              </a:rPr>
              <a:t>C</a:t>
            </a:r>
            <a:r>
              <a:rPr lang="en-US" altLang="zh-TW" sz="2600" i="1" dirty="0">
                <a:solidFill>
                  <a:schemeClr val="tx1"/>
                </a:solidFill>
                <a:sym typeface="Symbol" panose="05050102010706020507" pitchFamily="18" charset="2"/>
              </a:rPr>
              <a:t></a:t>
            </a:r>
            <a:r>
              <a:rPr lang="en-US" altLang="zh-TW" sz="2600" baseline="-25000" dirty="0">
                <a:solidFill>
                  <a:schemeClr val="tx1"/>
                </a:solidFill>
              </a:rPr>
              <a:t>0</a:t>
            </a:r>
            <a:r>
              <a:rPr lang="zh-TW" altLang="en-US" sz="2600" baseline="-25000" dirty="0">
                <a:solidFill>
                  <a:schemeClr val="tx1"/>
                </a:solidFill>
              </a:rPr>
              <a:t>，</a:t>
            </a:r>
            <a:r>
              <a:rPr lang="zh-TW" altLang="en-US" dirty="0">
                <a:solidFill>
                  <a:schemeClr val="tx1"/>
                </a:solidFill>
              </a:rPr>
              <a:t>即</a:t>
            </a:r>
            <a:r>
              <a:rPr lang="en-US" altLang="zh-TW" i="1" dirty="0">
                <a:solidFill>
                  <a:schemeClr val="tx1"/>
                </a:solidFill>
              </a:rPr>
              <a:t>V</a:t>
            </a:r>
            <a:r>
              <a:rPr lang="en-US" altLang="zh-TW" baseline="-25000" dirty="0">
                <a:solidFill>
                  <a:schemeClr val="tx1"/>
                </a:solidFill>
              </a:rPr>
              <a:t>C</a:t>
            </a:r>
            <a:r>
              <a:rPr lang="en-US" altLang="zh-TW" dirty="0">
                <a:solidFill>
                  <a:schemeClr val="tx1"/>
                </a:solidFill>
              </a:rPr>
              <a:t>= </a:t>
            </a:r>
            <a:r>
              <a:rPr lang="en-US" altLang="zh-TW" i="1" dirty="0">
                <a:solidFill>
                  <a:schemeClr val="tx1"/>
                </a:solidFill>
                <a:sym typeface="Symbol" panose="05050102010706020507" pitchFamily="18" charset="2"/>
              </a:rPr>
              <a:t></a:t>
            </a:r>
            <a:r>
              <a:rPr lang="en-US" altLang="zh-TW" baseline="-25000" dirty="0">
                <a:solidFill>
                  <a:schemeClr val="tx1"/>
                </a:solidFill>
              </a:rPr>
              <a:t>0</a:t>
            </a:r>
            <a:r>
              <a:rPr lang="en-US" altLang="zh-TW" dirty="0">
                <a:solidFill>
                  <a:schemeClr val="tx1"/>
                </a:solidFill>
              </a:rPr>
              <a:t> =</a:t>
            </a:r>
            <a:r>
              <a:rPr lang="zh-TW" altLang="en-US" dirty="0">
                <a:solidFill>
                  <a:schemeClr val="tx1"/>
                </a:solidFill>
              </a:rPr>
              <a:t> </a:t>
            </a:r>
            <a:r>
              <a:rPr lang="en-US" altLang="zh-TW" i="1" dirty="0" err="1">
                <a:solidFill>
                  <a:schemeClr val="tx1"/>
                </a:solidFill>
              </a:rPr>
              <a:t>q</a:t>
            </a:r>
            <a:r>
              <a:rPr lang="en-US" altLang="zh-TW" baseline="-25000" dirty="0" err="1">
                <a:solidFill>
                  <a:schemeClr val="tx1"/>
                </a:solidFill>
              </a:rPr>
              <a:t>max</a:t>
            </a:r>
            <a:r>
              <a:rPr lang="en-US" altLang="zh-TW" dirty="0">
                <a:solidFill>
                  <a:schemeClr val="tx1"/>
                </a:solidFill>
              </a:rPr>
              <a:t>/</a:t>
            </a:r>
            <a:r>
              <a:rPr lang="en-US" altLang="zh-TW" i="1" dirty="0">
                <a:solidFill>
                  <a:schemeClr val="tx1"/>
                </a:solidFill>
              </a:rPr>
              <a:t>C</a:t>
            </a:r>
            <a:r>
              <a:rPr lang="zh-TW" altLang="en-US" dirty="0">
                <a:solidFill>
                  <a:schemeClr val="tx1"/>
                </a:solidFill>
              </a:rPr>
              <a:t> ，</a:t>
            </a:r>
            <a:r>
              <a:rPr lang="zh-TW" altLang="zh-TW" sz="2600" dirty="0">
                <a:solidFill>
                  <a:schemeClr val="tx1"/>
                </a:solidFill>
              </a:rPr>
              <a:t>也可觀察到</a:t>
            </a:r>
            <a:r>
              <a:rPr lang="en-US" altLang="zh-TW" sz="2600" i="1" dirty="0">
                <a:solidFill>
                  <a:schemeClr val="tx1"/>
                </a:solidFill>
              </a:rPr>
              <a:t>q</a:t>
            </a:r>
            <a:r>
              <a:rPr lang="zh-TW" altLang="zh-TW" sz="2600" dirty="0">
                <a:solidFill>
                  <a:schemeClr val="tx1"/>
                </a:solidFill>
              </a:rPr>
              <a:t>接近完全放電的結果，即</a:t>
            </a:r>
            <a:r>
              <a:rPr lang="en-US" altLang="zh-TW" sz="2600" i="1" dirty="0">
                <a:solidFill>
                  <a:schemeClr val="tx1"/>
                </a:solidFill>
              </a:rPr>
              <a:t>q</a:t>
            </a:r>
            <a:r>
              <a:rPr lang="en-US" altLang="zh-TW" sz="2600" dirty="0">
                <a:solidFill>
                  <a:schemeClr val="tx1"/>
                </a:solidFill>
              </a:rPr>
              <a:t> </a:t>
            </a:r>
            <a:r>
              <a:rPr lang="en-US" altLang="zh-TW" sz="2600" dirty="0">
                <a:solidFill>
                  <a:schemeClr val="tx1"/>
                </a:solidFill>
                <a:sym typeface="Symbol" panose="05050102010706020507" pitchFamily="18" charset="2"/>
              </a:rPr>
              <a:t></a:t>
            </a:r>
            <a:r>
              <a:rPr lang="en-US" altLang="zh-TW" sz="2600" dirty="0">
                <a:solidFill>
                  <a:schemeClr val="tx1"/>
                </a:solidFill>
              </a:rPr>
              <a:t> 0</a:t>
            </a:r>
            <a:r>
              <a:rPr lang="zh-TW" altLang="zh-TW" sz="2600" dirty="0">
                <a:solidFill>
                  <a:schemeClr val="tx1"/>
                </a:solidFill>
              </a:rPr>
              <a:t>。</a:t>
            </a:r>
          </a:p>
        </p:txBody>
      </p:sp>
      <p:pic>
        <p:nvPicPr>
          <p:cNvPr id="5" name="圖片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569" y="2658587"/>
            <a:ext cx="4065556" cy="1942948"/>
          </a:xfrm>
          <a:prstGeom prst="rect">
            <a:avLst/>
          </a:prstGeom>
        </p:spPr>
      </p:pic>
      <p:pic>
        <p:nvPicPr>
          <p:cNvPr id="6" name="圖片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03077" y="2544541"/>
            <a:ext cx="2625073" cy="19914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43101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84911" y="89695"/>
            <a:ext cx="7589931" cy="887767"/>
          </a:xfrm>
        </p:spPr>
        <p:txBody>
          <a:bodyPr>
            <a:normAutofit/>
          </a:bodyPr>
          <a:lstStyle/>
          <a:p>
            <a:r>
              <a:rPr lang="zh-TW" altLang="en-US" sz="3600" dirty="0"/>
              <a:t>方波週期</a:t>
            </a:r>
            <a:r>
              <a:rPr lang="en-US" altLang="zh-TW" sz="3600" i="1" dirty="0"/>
              <a:t>T</a:t>
            </a:r>
            <a:r>
              <a:rPr lang="zh-TW" altLang="en-US" sz="3600" dirty="0"/>
              <a:t>與</a:t>
            </a:r>
            <a:r>
              <a:rPr lang="en-US" altLang="zh-TW" sz="3600" i="1" dirty="0"/>
              <a:t>RC</a:t>
            </a:r>
            <a:r>
              <a:rPr lang="zh-TW" altLang="en-US" sz="3600" dirty="0"/>
              <a:t>時間常數的關係</a:t>
            </a: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230578" y="680251"/>
            <a:ext cx="8800405" cy="2269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indent="-357188" algn="just">
              <a:lnSpc>
                <a:spcPct val="110000"/>
              </a:lnSpc>
              <a:spcBef>
                <a:spcPts val="0"/>
              </a:spcBef>
              <a:buSzPct val="80000"/>
            </a:pPr>
            <a:r>
              <a:rPr lang="zh-TW" altLang="en-US" sz="2600" dirty="0">
                <a:solidFill>
                  <a:schemeClr val="tx1"/>
                </a:solidFill>
              </a:rPr>
              <a:t>但若</a:t>
            </a:r>
            <a:r>
              <a:rPr lang="zh-TW" altLang="zh-TW" sz="2600" dirty="0">
                <a:solidFill>
                  <a:schemeClr val="tx1"/>
                </a:solidFill>
              </a:rPr>
              <a:t>方波的</a:t>
            </a:r>
            <a:r>
              <a:rPr lang="zh-TW" altLang="zh-TW" sz="2600" b="1" dirty="0">
                <a:solidFill>
                  <a:schemeClr val="tx1"/>
                </a:solidFill>
              </a:rPr>
              <a:t>半週期</a:t>
            </a:r>
            <a:r>
              <a:rPr lang="en-US" altLang="zh-TW" sz="2600" b="1" dirty="0">
                <a:solidFill>
                  <a:schemeClr val="tx1"/>
                </a:solidFill>
              </a:rPr>
              <a:t> </a:t>
            </a:r>
            <a:r>
              <a:rPr lang="en-US" altLang="zh-TW" sz="2600" b="1" i="1" dirty="0">
                <a:solidFill>
                  <a:schemeClr val="tx1"/>
                </a:solidFill>
              </a:rPr>
              <a:t>T</a:t>
            </a:r>
            <a:r>
              <a:rPr lang="en-US" altLang="zh-TW" sz="2600" b="1" dirty="0">
                <a:solidFill>
                  <a:schemeClr val="tx1"/>
                </a:solidFill>
              </a:rPr>
              <a:t>/2 &lt; </a:t>
            </a:r>
            <a:r>
              <a:rPr lang="en-US" altLang="zh-TW" sz="2600" b="1" i="1" dirty="0">
                <a:solidFill>
                  <a:schemeClr val="tx1"/>
                </a:solidFill>
              </a:rPr>
              <a:t>RC </a:t>
            </a:r>
            <a:r>
              <a:rPr lang="zh-TW" altLang="zh-TW" sz="2600" dirty="0">
                <a:solidFill>
                  <a:schemeClr val="tx1"/>
                </a:solidFill>
              </a:rPr>
              <a:t>時，</a:t>
            </a:r>
            <a:r>
              <a:rPr lang="zh-TW" altLang="en-US" dirty="0">
                <a:solidFill>
                  <a:schemeClr val="tx1"/>
                </a:solidFill>
              </a:rPr>
              <a:t>充電量來不及充到飽和量，即開始放電</a:t>
            </a:r>
            <a:r>
              <a:rPr lang="zh-TW" altLang="zh-TW" dirty="0">
                <a:solidFill>
                  <a:schemeClr val="tx1"/>
                </a:solidFill>
              </a:rPr>
              <a:t>。</a:t>
            </a:r>
            <a:endParaRPr lang="zh-TW" altLang="zh-TW" sz="2600" dirty="0">
              <a:solidFill>
                <a:schemeClr val="tx1"/>
              </a:solidFill>
            </a:endParaRPr>
          </a:p>
        </p:txBody>
      </p:sp>
      <p:pic>
        <p:nvPicPr>
          <p:cNvPr id="6" name="圖片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7986" y="2153926"/>
            <a:ext cx="5646307" cy="34226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64546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8" y="1229710"/>
            <a:ext cx="8891752" cy="5180220"/>
          </a:xfrm>
          <a:ln w="12700">
            <a:solidFill>
              <a:schemeClr val="bg1">
                <a:lumMod val="50000"/>
              </a:schemeClr>
            </a:solidFill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56441" y="2883"/>
            <a:ext cx="7483365" cy="1315278"/>
          </a:xfrm>
        </p:spPr>
        <p:txBody>
          <a:bodyPr>
            <a:normAutofit fontScale="90000"/>
          </a:bodyPr>
          <a:lstStyle/>
          <a:p>
            <a:pPr>
              <a:lnSpc>
                <a:spcPct val="110000"/>
              </a:lnSpc>
            </a:pPr>
            <a:r>
              <a:rPr lang="en-US" altLang="zh-TW" i="1" dirty="0"/>
              <a:t>RLC</a:t>
            </a:r>
            <a:r>
              <a:rPr lang="en-US" altLang="zh-TW" dirty="0"/>
              <a:t> </a:t>
            </a:r>
            <a:r>
              <a:rPr lang="zh-TW" altLang="en-US" dirty="0"/>
              <a:t>串聯電路的交流信號模擬</a:t>
            </a:r>
            <a:br>
              <a:rPr lang="en-US" altLang="zh-TW" dirty="0"/>
            </a:br>
            <a:r>
              <a:rPr lang="en-US" altLang="zh-TW" sz="3600" dirty="0"/>
              <a:t>-</a:t>
            </a:r>
            <a:r>
              <a:rPr lang="en-US" altLang="zh-TW" sz="3600" i="1" dirty="0"/>
              <a:t>V</a:t>
            </a:r>
            <a:r>
              <a:rPr lang="en-US" altLang="zh-TW" sz="3600" i="1" baseline="-25000" dirty="0"/>
              <a:t>R</a:t>
            </a:r>
            <a:r>
              <a:rPr lang="zh-TW" altLang="en-US" sz="3600" dirty="0"/>
              <a:t>，</a:t>
            </a:r>
            <a:r>
              <a:rPr lang="en-US" altLang="zh-TW" sz="3600" i="1" dirty="0"/>
              <a:t>V</a:t>
            </a:r>
            <a:r>
              <a:rPr lang="en-US" altLang="zh-TW" sz="3600" i="1" baseline="-25000" dirty="0"/>
              <a:t>L</a:t>
            </a:r>
            <a:r>
              <a:rPr lang="zh-TW" altLang="en-US" sz="3600" dirty="0"/>
              <a:t>，</a:t>
            </a:r>
            <a:r>
              <a:rPr lang="en-US" altLang="zh-TW" sz="3600" i="1" dirty="0"/>
              <a:t>V</a:t>
            </a:r>
            <a:r>
              <a:rPr lang="en-US" altLang="zh-TW" sz="3600" i="1" baseline="-25000" dirty="0"/>
              <a:t>C</a:t>
            </a:r>
            <a:r>
              <a:rPr lang="zh-TW" altLang="en-US" sz="3600" i="1" baseline="-25000" dirty="0"/>
              <a:t> </a:t>
            </a:r>
            <a:r>
              <a:rPr lang="zh-TW" altLang="en-US" sz="3600" dirty="0"/>
              <a:t>和 </a:t>
            </a:r>
            <a:r>
              <a:rPr lang="en-US" altLang="zh-TW" sz="3600" i="1" dirty="0"/>
              <a:t>V</a:t>
            </a:r>
            <a:r>
              <a:rPr lang="en-US" altLang="zh-TW" sz="3600" i="1" baseline="-25000" dirty="0"/>
              <a:t>in</a:t>
            </a:r>
            <a:r>
              <a:rPr lang="zh-TW" altLang="en-US" sz="3600" dirty="0"/>
              <a:t>信號間的相位比較</a:t>
            </a:r>
          </a:p>
        </p:txBody>
      </p:sp>
      <p:sp>
        <p:nvSpPr>
          <p:cNvPr id="4" name="AutoShape 2" descr="data:image/png;base64,iVBORw0KGgoAAAANSUhEUgAAASwAAAAyCAYAAADm1uYqAAACUklEQVR4Xu3cMUoDURQF0Jm9GLBxJxZ2bsAV2KSxsLCxcQV2VnYWbsLaQiHuJUJAQQxkYMLn33knZWaSee/cz+2ScfAiQIBAiMAYMqcxCRAgMCgsh4AAgRgBhRUTlUEJEFBYzgABAjECCismKoMSIKCwnAECBGIEFFZMVAYlQEBhOQMECMQIKKyYqAxKgIDCcgYIEIgRUFgxURmUAAGF5QwQIBAjoLBiojIoAQIKyxkgQCBGQGHFRGVQAgQUljNAgECMwLh9Gm5jpjUoAQKlBcaPt/W2tEDR5V9vHvdufn53tXt/3/Wfa0XJrN2BwK6wPlfrDkYxQkuBr8vV3sddv7zv3n+4OPt3/eR503JEzyLwR+B0cz8orKKHQmEVDT54bYUVHN7c0RXWXEGfby2gsFqLd/Q8hdVRGEaZJKCwJjEt8yaFtcxcl7yVwlpyugd2U1iFww9dXWGFBneMsRXWMRR9R0sBhdVSu7NnKazOAjHOQQGFdZBouTcorOVmu9TNFNZSk52wl8KagOSWrgQUVldxtB1GYbX19rT5AgprvmHsNyis2OjKDv5bWGUFCi/ux8+Fww9e3d/LBIdndALVBPyBX7XE7UsgWEBhBYdndALVBBRWtcTtSyBYQGEFh2d0AtUEFFa1xO1LIFhAYQWHZ3QC1QQUVrXE7UsgWEBhBYdndALVBBRWtcTtSyBYQGEFh2d0AtUEFFa1xO1LIFhAYQWHZ3QC1QQUVrXE7UsgWEBhBYdndALVBBRWtcTtSyBYQGEFh2d0AtUEFFa1xO1LIFjgG4Ljp6sjvM0IAAAAAElFTkSuQmCC"/>
          <p:cNvSpPr>
            <a:spLocks noChangeAspect="1" noChangeArrowheads="1"/>
          </p:cNvSpPr>
          <p:nvPr/>
        </p:nvSpPr>
        <p:spPr bwMode="auto">
          <a:xfrm>
            <a:off x="3214085" y="30107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180839"/>
              </p:ext>
            </p:extLst>
          </p:nvPr>
        </p:nvGraphicFramePr>
        <p:xfrm>
          <a:off x="6516277" y="5767563"/>
          <a:ext cx="2627723" cy="1162054"/>
        </p:xfrm>
        <a:graphic>
          <a:graphicData uri="http://schemas.openxmlformats.org/drawingml/2006/table">
            <a:tbl>
              <a:tblPr/>
              <a:tblGrid>
                <a:gridCol w="965177">
                  <a:extLst>
                    <a:ext uri="{9D8B030D-6E8A-4147-A177-3AD203B41FA5}">
                      <a16:colId xmlns:a16="http://schemas.microsoft.com/office/drawing/2014/main" val="1312155573"/>
                    </a:ext>
                  </a:extLst>
                </a:gridCol>
                <a:gridCol w="1662546">
                  <a:extLst>
                    <a:ext uri="{9D8B030D-6E8A-4147-A177-3AD203B41FA5}">
                      <a16:colId xmlns:a16="http://schemas.microsoft.com/office/drawing/2014/main" val="2841324513"/>
                    </a:ext>
                  </a:extLst>
                </a:gridCol>
              </a:tblGrid>
              <a:tr h="250425">
                <a:tc>
                  <a:txBody>
                    <a:bodyPr/>
                    <a:lstStyle/>
                    <a:p>
                      <a:r>
                        <a:rPr lang="zh-TW" altLang="en-US" sz="1300" kern="800" spc="-100" baseline="0" dirty="0">
                          <a:solidFill>
                            <a:srgbClr val="2F4F4F"/>
                          </a:solidFill>
                          <a:effectLst/>
                        </a:rPr>
                        <a:t>作 者 </a:t>
                      </a:r>
                      <a:r>
                        <a:rPr lang="en-US" altLang="zh-TW" sz="1300" kern="800" spc="-100" baseline="0" dirty="0">
                          <a:solidFill>
                            <a:srgbClr val="2F4F4F"/>
                          </a:solidFill>
                          <a:effectLst/>
                        </a:rPr>
                        <a:t>/</a:t>
                      </a:r>
                      <a:r>
                        <a:rPr lang="zh-TW" altLang="en-US" sz="1300" kern="800" spc="-100" baseline="0" dirty="0">
                          <a:solidFill>
                            <a:srgbClr val="2F4F4F"/>
                          </a:solidFill>
                          <a:effectLst/>
                        </a:rPr>
                        <a:t>版 權 </a:t>
                      </a:r>
                      <a:endParaRPr lang="en-US" altLang="zh-TW" sz="1300" kern="800" spc="-100" baseline="0" dirty="0">
                        <a:solidFill>
                          <a:srgbClr val="2F4F4F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300" kern="800" spc="-100" baseline="0" dirty="0">
                          <a:solidFill>
                            <a:srgbClr val="2F4F4F"/>
                          </a:solidFill>
                          <a:effectLst/>
                        </a:rPr>
                        <a:t>Chiu-king 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274146"/>
                  </a:ext>
                </a:extLst>
              </a:tr>
              <a:tr h="293374">
                <a:tc>
                  <a:txBody>
                    <a:bodyPr/>
                    <a:lstStyle/>
                    <a:p>
                      <a:r>
                        <a:rPr lang="zh-TW" altLang="en-US" sz="1300" kern="800" spc="-100" baseline="0" dirty="0">
                          <a:solidFill>
                            <a:srgbClr val="2F4F4F"/>
                          </a:solidFill>
                          <a:effectLst/>
                        </a:rPr>
                        <a:t>意 見</a:t>
                      </a:r>
                      <a:r>
                        <a:rPr lang="en-US" altLang="zh-TW" sz="1300" kern="800" spc="-100" baseline="0" dirty="0">
                          <a:solidFill>
                            <a:srgbClr val="2F4F4F"/>
                          </a:solidFill>
                          <a:effectLst/>
                        </a:rPr>
                        <a:t>/</a:t>
                      </a:r>
                      <a:r>
                        <a:rPr lang="zh-TW" altLang="en-US" sz="1300" kern="800" spc="-100" baseline="0" dirty="0">
                          <a:solidFill>
                            <a:srgbClr val="2F4F4F"/>
                          </a:solidFill>
                          <a:effectLst/>
                        </a:rPr>
                        <a:t>聯 絡 </a:t>
                      </a:r>
                      <a:r>
                        <a:rPr lang="en-US" altLang="zh-TW" sz="1300" kern="800" spc="-100" baseline="0" dirty="0">
                          <a:solidFill>
                            <a:srgbClr val="2F4F4F"/>
                          </a:solidFill>
                          <a:effectLst/>
                        </a:rPr>
                        <a:t>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altLang="zh-TW" sz="1300" kern="800" spc="-100" baseline="0" dirty="0">
                          <a:solidFill>
                            <a:srgbClr val="2F4F4F"/>
                          </a:solidFill>
                          <a:effectLst/>
                        </a:rPr>
                        <a:t>feedbackXY@phy.hk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582679"/>
                  </a:ext>
                </a:extLst>
              </a:tr>
              <a:tr h="266413">
                <a:tc>
                  <a:txBody>
                    <a:bodyPr/>
                    <a:lstStyle/>
                    <a:p>
                      <a:r>
                        <a:rPr lang="zh-TW" altLang="en-US" sz="1300" kern="800" spc="-100" baseline="0" dirty="0">
                          <a:solidFill>
                            <a:srgbClr val="2F4F4F"/>
                          </a:solidFill>
                          <a:effectLst/>
                        </a:rPr>
                        <a:t>鏡 像 網 址</a:t>
                      </a:r>
                      <a:r>
                        <a:rPr lang="en-US" altLang="zh-TW" sz="1300" kern="800" spc="-100" baseline="0" dirty="0">
                          <a:solidFill>
                            <a:srgbClr val="2F4F4F"/>
                          </a:solidFill>
                          <a:effectLst/>
                        </a:rPr>
                        <a:t>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300" kern="800" spc="-100" baseline="0" dirty="0">
                          <a:solidFill>
                            <a:srgbClr val="0000FF"/>
                          </a:solidFill>
                          <a:effectLst/>
                          <a:hlinkClick r:id="rId4"/>
                        </a:rPr>
                        <a:t>http://phy.hk</a:t>
                      </a:r>
                      <a:endParaRPr lang="en-US" sz="1300" kern="800" spc="-100" baseline="0" dirty="0">
                        <a:solidFill>
                          <a:srgbClr val="2F4F4F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593791"/>
                  </a:ext>
                </a:extLst>
              </a:tr>
              <a:tr h="266413">
                <a:tc>
                  <a:txBody>
                    <a:bodyPr/>
                    <a:lstStyle/>
                    <a:p>
                      <a:r>
                        <a:rPr lang="zh-TW" altLang="en-US" sz="1300" kern="800" spc="-100" baseline="0" dirty="0">
                          <a:solidFill>
                            <a:srgbClr val="2F4F4F"/>
                          </a:solidFill>
                          <a:effectLst/>
                        </a:rPr>
                        <a:t>最 後 更 新</a:t>
                      </a:r>
                      <a:r>
                        <a:rPr lang="en-US" altLang="zh-TW" sz="1300" kern="800" spc="-100" baseline="0" dirty="0">
                          <a:solidFill>
                            <a:srgbClr val="2F4F4F"/>
                          </a:solidFill>
                          <a:effectLst/>
                        </a:rPr>
                        <a:t>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altLang="zh-TW" sz="1300" kern="800" spc="-100" baseline="0" dirty="0">
                          <a:solidFill>
                            <a:srgbClr val="2F4F4F"/>
                          </a:solidFill>
                          <a:effectLst/>
                        </a:rPr>
                        <a:t>31-5-2017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606503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83134" y="6386180"/>
            <a:ext cx="651627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https://ngsir.netfirms.com/j/Chi/RLC/RLC_js_chi.htm</a:t>
            </a:r>
            <a:endParaRPr lang="zh-TW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420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23392" y="38367"/>
            <a:ext cx="4635063" cy="772935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Element Impedance</a:t>
            </a:r>
            <a:br>
              <a:rPr lang="en-US" altLang="zh-TW" dirty="0"/>
            </a:br>
            <a:endParaRPr lang="zh-TW" altLang="en-US" dirty="0"/>
          </a:p>
        </p:txBody>
      </p:sp>
      <p:pic>
        <p:nvPicPr>
          <p:cNvPr id="2059" name="Picture 11" descr="series rlc circuit wavefor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3" y="38367"/>
            <a:ext cx="7620376" cy="425016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405" y="4331813"/>
            <a:ext cx="4070100" cy="2569464"/>
          </a:xfrm>
          <a:prstGeom prst="rect">
            <a:avLst/>
          </a:prstGeom>
        </p:spPr>
      </p:pic>
      <p:pic>
        <p:nvPicPr>
          <p:cNvPr id="2061" name="Picture 13" descr="series rlc circuit vecto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824" y="3853460"/>
            <a:ext cx="5252918" cy="289833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81173" y="6387627"/>
            <a:ext cx="8484463" cy="6949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400" dirty="0">
                <a:hlinkClick r:id="rId5"/>
              </a:rPr>
              <a:t>https://www.electronics-tutorials.ws/accircuits/series-circuit.html</a:t>
            </a:r>
            <a:endParaRPr lang="en-US" altLang="zh-TW" dirty="0"/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78943" y="4331813"/>
            <a:ext cx="4106171" cy="21342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sz="3600" i="1" dirty="0"/>
              <a:t>RLC</a:t>
            </a:r>
            <a:r>
              <a:rPr lang="zh-TW" altLang="en-US" sz="3600" dirty="0"/>
              <a:t>電路上各電子元件之阻抗的相位比較</a:t>
            </a:r>
            <a:br>
              <a:rPr lang="en-US" altLang="zh-TW" sz="3600" dirty="0"/>
            </a:br>
            <a:r>
              <a:rPr lang="en-US" altLang="zh-TW" sz="3300" dirty="0"/>
              <a:t>Comparison of Phases of Element Impedances</a:t>
            </a:r>
            <a:endParaRPr lang="zh-TW" altLang="en-US" sz="3300" dirty="0"/>
          </a:p>
        </p:txBody>
      </p:sp>
    </p:spTree>
    <p:extLst>
      <p:ext uri="{BB962C8B-B14F-4D97-AF65-F5344CB8AC3E}">
        <p14:creationId xmlns:p14="http://schemas.microsoft.com/office/powerpoint/2010/main" val="2133940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1BAF7D-8852-4D8B-B1C8-3131CB491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1440" y="0"/>
            <a:ext cx="4839471" cy="1016000"/>
          </a:xfrm>
        </p:spPr>
        <p:txBody>
          <a:bodyPr>
            <a:noAutofit/>
          </a:bodyPr>
          <a:lstStyle/>
          <a:p>
            <a:r>
              <a:rPr lang="zh-TW" altLang="en-US" sz="6000" dirty="0"/>
              <a:t>目   錄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3FBA0C5-9BC2-4000-A5EC-36EF92DFB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5798" y="802290"/>
            <a:ext cx="7356258" cy="5619531"/>
          </a:xfrm>
        </p:spPr>
        <p:txBody>
          <a:bodyPr>
            <a:noAutofit/>
          </a:bodyPr>
          <a:lstStyle/>
          <a:p>
            <a:pPr marL="893763" indent="-893763">
              <a:lnSpc>
                <a:spcPct val="120000"/>
              </a:lnSpc>
              <a:spcBef>
                <a:spcPts val="600"/>
              </a:spcBef>
              <a:buClrTx/>
              <a:buNone/>
            </a:pPr>
            <a:r>
              <a:rPr lang="zh-TW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sldjump"/>
              </a:rPr>
              <a:t>一、實驗簡介與目的</a:t>
            </a:r>
            <a:endParaRPr lang="en-US" altLang="zh-TW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93763" indent="-893763">
              <a:lnSpc>
                <a:spcPct val="120000"/>
              </a:lnSpc>
              <a:spcBef>
                <a:spcPts val="600"/>
              </a:spcBef>
              <a:buClrTx/>
              <a:buNone/>
            </a:pPr>
            <a:r>
              <a:rPr lang="zh-TW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sldjump"/>
              </a:rPr>
              <a:t>二、理論與原理</a:t>
            </a:r>
            <a:endParaRPr lang="en-US" altLang="zh-TW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93763" indent="-893763">
              <a:lnSpc>
                <a:spcPct val="120000"/>
              </a:lnSpc>
              <a:spcBef>
                <a:spcPts val="600"/>
              </a:spcBef>
              <a:buClrTx/>
              <a:buNone/>
            </a:pPr>
            <a:r>
              <a:rPr lang="zh-TW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sldjump"/>
              </a:rPr>
              <a:t>三、實驗器材與架設</a:t>
            </a:r>
            <a:endParaRPr lang="en-US" altLang="zh-TW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93763" indent="-893763">
              <a:lnSpc>
                <a:spcPct val="120000"/>
              </a:lnSpc>
              <a:spcBef>
                <a:spcPts val="600"/>
              </a:spcBef>
              <a:buClrTx/>
              <a:buNone/>
            </a:pPr>
            <a:r>
              <a:rPr lang="zh-TW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action="ppaction://hlinksldjump"/>
              </a:rPr>
              <a:t>四、實驗細節與注意事項</a:t>
            </a:r>
            <a:endParaRPr lang="en-US" altLang="zh-TW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93763" indent="-893763">
              <a:lnSpc>
                <a:spcPct val="120000"/>
              </a:lnSpc>
              <a:spcBef>
                <a:spcPts val="600"/>
              </a:spcBef>
              <a:buClrTx/>
              <a:buNone/>
            </a:pPr>
            <a:r>
              <a:rPr lang="zh-TW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 action="ppaction://hlinksldjump"/>
              </a:rPr>
              <a:t>五、數據擷取程式設計與量測原理</a:t>
            </a:r>
            <a:endParaRPr lang="en-US" altLang="zh-TW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93763" indent="-893763">
              <a:lnSpc>
                <a:spcPct val="120000"/>
              </a:lnSpc>
              <a:spcBef>
                <a:spcPts val="600"/>
              </a:spcBef>
              <a:buClrTx/>
              <a:buNone/>
            </a:pPr>
            <a:r>
              <a:rPr lang="zh-TW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action="ppaction://hlinksldjump"/>
              </a:rPr>
              <a:t>六、測量結果與分析</a:t>
            </a:r>
            <a:endParaRPr lang="en-US" altLang="zh-TW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93763" indent="-893763">
              <a:lnSpc>
                <a:spcPct val="120000"/>
              </a:lnSpc>
              <a:spcBef>
                <a:spcPts val="600"/>
              </a:spcBef>
              <a:buClrTx/>
              <a:buNone/>
            </a:pPr>
            <a:r>
              <a:rPr lang="zh-TW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 action="ppaction://hlinksldjump"/>
              </a:rPr>
              <a:t>七、問題</a:t>
            </a:r>
            <a:endParaRPr lang="en-US" altLang="zh-TW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93763" indent="-893763">
              <a:lnSpc>
                <a:spcPct val="120000"/>
              </a:lnSpc>
              <a:spcBef>
                <a:spcPts val="600"/>
              </a:spcBef>
              <a:buClrTx/>
              <a:buNone/>
            </a:pPr>
            <a:r>
              <a:rPr lang="zh-TW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 action="ppaction://hlinksldjump"/>
              </a:rPr>
              <a:t>八、參考文獻</a:t>
            </a:r>
            <a:endParaRPr lang="en-US" altLang="zh-TW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投影片編號版面配置區 3">
            <a:extLst>
              <a:ext uri="{FF2B5EF4-FFF2-40B4-BE49-F238E27FC236}">
                <a16:creationId xmlns:a16="http://schemas.microsoft.com/office/drawing/2014/main" id="{81D0B50B-C1AC-4256-9789-D6C744695E4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77425" y="276834"/>
            <a:ext cx="584978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AE4A8-A6E5-453E-B946-FB774B73F48C}" type="slidenum">
              <a:rPr kumimoji="0" lang="en-US" altLang="zh-TW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626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 descr="series rlc circuit waveform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45" y="0"/>
            <a:ext cx="5864772" cy="357158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036" y="3470304"/>
            <a:ext cx="3877964" cy="2757904"/>
          </a:xfrm>
          <a:prstGeom prst="rect">
            <a:avLst/>
          </a:prstGeom>
        </p:spPr>
      </p:pic>
      <p:pic>
        <p:nvPicPr>
          <p:cNvPr id="2061" name="Picture 13" descr="series rlc circuit vector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18" y="3571582"/>
            <a:ext cx="5123218" cy="305258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80009" y="1338015"/>
            <a:ext cx="3877964" cy="2037557"/>
          </a:xfrm>
        </p:spPr>
        <p:txBody>
          <a:bodyPr>
            <a:normAutofit fontScale="90000"/>
          </a:bodyPr>
          <a:lstStyle/>
          <a:p>
            <a:r>
              <a:rPr lang="en-US" altLang="zh-TW" sz="3600" i="1" dirty="0"/>
              <a:t>RLC</a:t>
            </a:r>
            <a:r>
              <a:rPr lang="zh-TW" altLang="en-US" sz="3600" dirty="0"/>
              <a:t>電路上各電子元件之阻抗的相位比較</a:t>
            </a:r>
            <a:br>
              <a:rPr lang="en-US" altLang="zh-TW" sz="3600" dirty="0"/>
            </a:br>
            <a:r>
              <a:rPr lang="en-US" altLang="zh-TW" sz="3100" dirty="0"/>
              <a:t>Comparison of Phases of Element Impedances</a:t>
            </a:r>
            <a:endParaRPr lang="zh-TW" altLang="en-US" sz="31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6322940"/>
            <a:ext cx="8607972" cy="6024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sz="2400" dirty="0">
                <a:hlinkClick r:id="rId7"/>
              </a:rPr>
              <a:t>https://www.electronics-tutorials.ws/accircuits/series-circuit.html</a:t>
            </a:r>
            <a:endParaRPr lang="en-US" altLang="zh-TW" dirty="0"/>
          </a:p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74110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6" name="Picture 4" descr="series rlc circuit phasor diagra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63" y="0"/>
            <a:ext cx="7702191" cy="47747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74" name="Picture 2" descr="series rlc circuit instantaneous voltage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607" y="3581742"/>
            <a:ext cx="4782207" cy="28354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內容版面配置區 2"/>
          <p:cNvSpPr txBox="1">
            <a:spLocks/>
          </p:cNvSpPr>
          <p:nvPr/>
        </p:nvSpPr>
        <p:spPr>
          <a:xfrm>
            <a:off x="256855" y="6309999"/>
            <a:ext cx="8519284" cy="94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altLang="zh-TW" sz="2400" dirty="0">
                <a:hlinkClick r:id="rId6"/>
              </a:rPr>
              <a:t>https://www.electronics-tutorials.ws/accircuits/series-circuit.html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26272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8307" y="146936"/>
            <a:ext cx="8835240" cy="772935"/>
          </a:xfrm>
        </p:spPr>
        <p:txBody>
          <a:bodyPr>
            <a:normAutofit fontScale="90000"/>
          </a:bodyPr>
          <a:lstStyle/>
          <a:p>
            <a:r>
              <a:rPr lang="en-US" altLang="zh-TW" i="1" dirty="0"/>
              <a:t>R</a:t>
            </a:r>
            <a:r>
              <a:rPr lang="en-US" altLang="zh-TW" dirty="0"/>
              <a:t>, </a:t>
            </a:r>
            <a:r>
              <a:rPr lang="en-US" altLang="zh-TW" i="1" dirty="0"/>
              <a:t>L</a:t>
            </a:r>
            <a:r>
              <a:rPr lang="en-US" altLang="zh-TW" dirty="0"/>
              <a:t>, </a:t>
            </a:r>
            <a:r>
              <a:rPr lang="en-US" altLang="zh-TW" i="1" dirty="0"/>
              <a:t>C</a:t>
            </a:r>
            <a:r>
              <a:rPr lang="zh-TW" altLang="en-US" dirty="0"/>
              <a:t>元件的實部電阻、感導和阻抗值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9026096"/>
              </p:ext>
            </p:extLst>
          </p:nvPr>
        </p:nvGraphicFramePr>
        <p:xfrm>
          <a:off x="154818" y="919871"/>
          <a:ext cx="8927952" cy="466005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90496">
                  <a:extLst>
                    <a:ext uri="{9D8B030D-6E8A-4147-A177-3AD203B41FA5}">
                      <a16:colId xmlns:a16="http://schemas.microsoft.com/office/drawing/2014/main" val="4057745361"/>
                    </a:ext>
                  </a:extLst>
                </a:gridCol>
                <a:gridCol w="1846515">
                  <a:extLst>
                    <a:ext uri="{9D8B030D-6E8A-4147-A177-3AD203B41FA5}">
                      <a16:colId xmlns:a16="http://schemas.microsoft.com/office/drawing/2014/main" val="1837676425"/>
                    </a:ext>
                  </a:extLst>
                </a:gridCol>
                <a:gridCol w="2034862">
                  <a:extLst>
                    <a:ext uri="{9D8B030D-6E8A-4147-A177-3AD203B41FA5}">
                      <a16:colId xmlns:a16="http://schemas.microsoft.com/office/drawing/2014/main" val="2175094376"/>
                    </a:ext>
                  </a:extLst>
                </a:gridCol>
                <a:gridCol w="2756079">
                  <a:extLst>
                    <a:ext uri="{9D8B030D-6E8A-4147-A177-3AD203B41FA5}">
                      <a16:colId xmlns:a16="http://schemas.microsoft.com/office/drawing/2014/main" val="2065073719"/>
                    </a:ext>
                  </a:extLst>
                </a:gridCol>
              </a:tblGrid>
              <a:tr h="157610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電路元件</a:t>
                      </a:r>
                      <a:endParaRPr lang="en-US" altLang="zh-TW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TW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Circuit Element</a:t>
                      </a:r>
                      <a:endParaRPr lang="zh-TW" alt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電阻效應</a:t>
                      </a:r>
                      <a:endParaRPr lang="en-US" altLang="zh-TW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TW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Resistance</a:t>
                      </a:r>
                      <a:r>
                        <a:rPr lang="en-US" altLang="zh-TW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altLang="zh-TW" sz="280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altLang="zh-TW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altLang="zh-TW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</a:t>
                      </a:r>
                      <a:r>
                        <a:rPr lang="en-US" altLang="zh-TW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電抗效應</a:t>
                      </a:r>
                      <a:endParaRPr lang="en-US" altLang="zh-TW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Reactance</a:t>
                      </a:r>
                      <a:r>
                        <a:rPr lang="en-US" altLang="zh-TW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zh-TW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altLang="zh-TW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</a:t>
                      </a:r>
                      <a:r>
                        <a:rPr lang="en-US" altLang="zh-TW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阻抗效應 </a:t>
                      </a:r>
                      <a:r>
                        <a:rPr lang="en-US" altLang="zh-TW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Impedance</a:t>
                      </a:r>
                      <a:r>
                        <a:rPr lang="en-US" altLang="zh-TW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altLang="zh-TW" sz="280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US" altLang="zh-TW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TW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) = </a:t>
                      </a:r>
                      <a:r>
                        <a:rPr lang="en-US" altLang="zh-TW" sz="280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R</a:t>
                      </a:r>
                      <a:r>
                        <a:rPr lang="en-US" altLang="zh-TW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 + </a:t>
                      </a:r>
                      <a:r>
                        <a:rPr lang="en-US" altLang="zh-TW" sz="280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jX</a:t>
                      </a:r>
                      <a:endParaRPr lang="zh-TW" altLang="en-US" sz="2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965305"/>
                  </a:ext>
                </a:extLst>
              </a:tr>
              <a:tr h="88608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電阻   </a:t>
                      </a:r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Resistor, R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</a:t>
                      </a:r>
                      <a:endParaRPr lang="zh-TW" altLang="en-US" sz="2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US" altLang="zh-TW" sz="2800" b="1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altLang="zh-TW" sz="28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= R = R</a:t>
                      </a:r>
                      <a:r>
                        <a:rPr lang="en-US" altLang="zh-TW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0</a:t>
                      </a:r>
                      <a:r>
                        <a:rPr lang="en-US" altLang="zh-TW" sz="2800" b="1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0</a:t>
                      </a:r>
                      <a:endParaRPr lang="zh-TW" altLang="en-US" sz="2800" b="1" baseline="30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2776080"/>
                  </a:ext>
                </a:extLst>
              </a:tr>
              <a:tr h="100298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電容 </a:t>
                      </a:r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Capacitor, C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</a:t>
                      </a:r>
                      <a:r>
                        <a:rPr lang="en-US" altLang="zh-TW" sz="2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L</a:t>
                      </a:r>
                      <a:endParaRPr lang="zh-TW" altLang="en-US" sz="2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US" altLang="zh-TW" sz="2800" b="1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altLang="zh-TW" sz="28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= j</a:t>
                      </a:r>
                      <a:r>
                        <a:rPr lang="zh-TW" altLang="en-US" sz="2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</a:t>
                      </a:r>
                      <a:r>
                        <a:rPr lang="en-US" altLang="zh-TW" sz="2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L </a:t>
                      </a:r>
                      <a:r>
                        <a:rPr lang="en-US" altLang="zh-TW" sz="28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= </a:t>
                      </a:r>
                      <a:r>
                        <a:rPr lang="zh-TW" altLang="en-US" sz="2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</a:t>
                      </a:r>
                      <a:r>
                        <a:rPr lang="en-US" altLang="zh-TW" sz="2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L </a:t>
                      </a:r>
                      <a:r>
                        <a:rPr lang="en-US" altLang="zh-TW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+90</a:t>
                      </a:r>
                      <a:r>
                        <a:rPr lang="en-US" altLang="zh-TW" sz="2800" b="1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0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313478"/>
                  </a:ext>
                </a:extLst>
              </a:tr>
              <a:tr h="100298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電感  </a:t>
                      </a:r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Inductor, L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1/</a:t>
                      </a:r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C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US" altLang="zh-TW" sz="2800" b="1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altLang="zh-TW" sz="28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= 1/j</a:t>
                      </a:r>
                      <a:r>
                        <a:rPr lang="zh-TW" altLang="en-US" sz="2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</a:t>
                      </a:r>
                      <a:r>
                        <a:rPr lang="en-US" altLang="zh-TW" sz="2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C </a:t>
                      </a:r>
                      <a:r>
                        <a:rPr lang="en-US" altLang="zh-TW" sz="28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= 1/</a:t>
                      </a:r>
                      <a:r>
                        <a:rPr lang="zh-TW" altLang="en-US" sz="2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</a:t>
                      </a:r>
                      <a:r>
                        <a:rPr lang="en-US" altLang="zh-TW" sz="2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C </a:t>
                      </a:r>
                      <a:r>
                        <a:rPr lang="en-US" altLang="zh-TW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-90</a:t>
                      </a:r>
                      <a:r>
                        <a:rPr lang="en-US" altLang="zh-TW" sz="2800" b="1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0</a:t>
                      </a:r>
                      <a:r>
                        <a:rPr lang="en-US" altLang="zh-TW" sz="28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5484076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154818" y="5579922"/>
            <a:ext cx="8927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2222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TW" altLang="en-US" u="sng" dirty="0">
                <a:solidFill>
                  <a:srgbClr val="0B008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交流電路</a:t>
            </a:r>
            <a:r>
              <a:rPr lang="en-US" altLang="zh-TW" u="sng" dirty="0">
                <a:solidFill>
                  <a:srgbClr val="0B008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rgbClr val="2222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</a:t>
            </a:r>
            <a:r>
              <a:rPr lang="zh-TW" altLang="en-US" dirty="0">
                <a:solidFill>
                  <a:srgbClr val="0B008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串聯</a:t>
            </a:r>
            <a:r>
              <a:rPr lang="en-US" altLang="zh-TW" dirty="0">
                <a:solidFill>
                  <a:srgbClr val="0B008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RLC</a:t>
            </a:r>
            <a:r>
              <a:rPr lang="zh-TW" altLang="en-US" dirty="0">
                <a:solidFill>
                  <a:srgbClr val="0B008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電路</a:t>
            </a:r>
            <a:r>
              <a:rPr lang="zh-TW" altLang="en-US" dirty="0">
                <a:solidFill>
                  <a:srgbClr val="2222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）中，</a:t>
            </a:r>
            <a:r>
              <a:rPr lang="zh-TW" altLang="en-US" b="1" dirty="0">
                <a:solidFill>
                  <a:srgbClr val="2222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電抗</a:t>
            </a:r>
            <a:r>
              <a:rPr lang="en-US" altLang="zh-TW" b="1" dirty="0">
                <a:solidFill>
                  <a:srgbClr val="2222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dirty="0">
                <a:solidFill>
                  <a:srgbClr val="2222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Reactance)</a:t>
            </a:r>
            <a:r>
              <a:rPr lang="zh-TW" altLang="en-US" dirty="0">
                <a:solidFill>
                  <a:srgbClr val="2222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是類似於</a:t>
            </a:r>
            <a:r>
              <a:rPr lang="zh-TW" altLang="en-US" dirty="0">
                <a:solidFill>
                  <a:srgbClr val="0B0080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3" tooltip="直流電"/>
              </a:rPr>
              <a:t>直流電路</a:t>
            </a:r>
            <a:r>
              <a:rPr lang="zh-TW" altLang="en-US" dirty="0">
                <a:solidFill>
                  <a:srgbClr val="2222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</a:t>
            </a:r>
            <a:r>
              <a:rPr lang="zh-TW" altLang="en-US" dirty="0">
                <a:solidFill>
                  <a:srgbClr val="0B0080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4" tooltip="電阻"/>
              </a:rPr>
              <a:t>電阻</a:t>
            </a:r>
            <a:r>
              <a:rPr lang="zh-TW" altLang="en-US" dirty="0">
                <a:solidFill>
                  <a:srgbClr val="2222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</a:t>
            </a:r>
            <a:r>
              <a:rPr lang="zh-TW" altLang="en-US" dirty="0">
                <a:solidFill>
                  <a:srgbClr val="0B0080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5" tooltip="電流"/>
              </a:rPr>
              <a:t>電流</a:t>
            </a:r>
            <a:r>
              <a:rPr lang="zh-TW" altLang="en-US" dirty="0">
                <a:solidFill>
                  <a:srgbClr val="2222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的阻礙作用，用於描述</a:t>
            </a:r>
            <a:r>
              <a:rPr lang="zh-TW" altLang="en-US" dirty="0">
                <a:solidFill>
                  <a:srgbClr val="0B0080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6" tooltip="電容"/>
              </a:rPr>
              <a:t>電容</a:t>
            </a:r>
            <a:r>
              <a:rPr lang="zh-TW" altLang="en-US" dirty="0">
                <a:solidFill>
                  <a:srgbClr val="2222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dirty="0">
                <a:solidFill>
                  <a:srgbClr val="0B0080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7" tooltip="電感"/>
              </a:rPr>
              <a:t>電感</a:t>
            </a:r>
            <a:r>
              <a:rPr lang="zh-TW" altLang="en-US" dirty="0">
                <a:solidFill>
                  <a:srgbClr val="2222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對電流的阻礙作用，其計量單位也是</a:t>
            </a:r>
            <a:r>
              <a:rPr lang="zh-TW" altLang="en-US" dirty="0">
                <a:solidFill>
                  <a:srgbClr val="0B0080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8" tooltip="歐姆"/>
              </a:rPr>
              <a:t>歐姆</a:t>
            </a:r>
            <a:r>
              <a:rPr lang="zh-TW" altLang="en-US" dirty="0">
                <a:solidFill>
                  <a:srgbClr val="2222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。在交流電路分析中，電抗用 </a:t>
            </a:r>
            <a:r>
              <a:rPr lang="en-US" altLang="zh-TW" i="1" dirty="0">
                <a:solidFill>
                  <a:srgbClr val="2222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X</a:t>
            </a:r>
            <a:r>
              <a:rPr lang="zh-TW" altLang="en-US" dirty="0">
                <a:solidFill>
                  <a:srgbClr val="2222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 表示，是</a:t>
            </a:r>
            <a:r>
              <a:rPr lang="zh-TW" altLang="en-US" dirty="0">
                <a:solidFill>
                  <a:srgbClr val="0B0080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9" tooltip="複數"/>
              </a:rPr>
              <a:t>複數</a:t>
            </a:r>
            <a:r>
              <a:rPr lang="zh-TW" altLang="en-US" dirty="0">
                <a:solidFill>
                  <a:srgbClr val="0B0080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10" tooltip="阻抗"/>
              </a:rPr>
              <a:t>阻抗</a:t>
            </a:r>
            <a:r>
              <a:rPr lang="zh-TW" altLang="en-US" dirty="0">
                <a:solidFill>
                  <a:srgbClr val="2222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dirty="0">
                <a:solidFill>
                  <a:srgbClr val="0B0080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11" tooltip="虛數"/>
              </a:rPr>
              <a:t>虛數</a:t>
            </a:r>
            <a:r>
              <a:rPr lang="zh-TW" altLang="en-US" dirty="0">
                <a:solidFill>
                  <a:srgbClr val="2222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部分，用於表示電感及電容對電流的阻礙作用。電抗隨著交流電路</a:t>
            </a:r>
            <a:r>
              <a:rPr lang="zh-TW" altLang="en-US" dirty="0">
                <a:solidFill>
                  <a:srgbClr val="0B0080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12" tooltip="頻率"/>
              </a:rPr>
              <a:t>頻率</a:t>
            </a:r>
            <a:r>
              <a:rPr lang="zh-TW" altLang="en-US" dirty="0">
                <a:solidFill>
                  <a:srgbClr val="2222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而變化，並引起電路電流與電壓的相位變化。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62592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56688" y="225631"/>
            <a:ext cx="6076029" cy="772935"/>
          </a:xfrm>
        </p:spPr>
        <p:txBody>
          <a:bodyPr/>
          <a:lstStyle/>
          <a:p>
            <a:r>
              <a:rPr lang="zh-TW" altLang="en-US" dirty="0"/>
              <a:t>電抗</a:t>
            </a:r>
            <a:r>
              <a:rPr lang="en-US" altLang="zh-TW" dirty="0"/>
              <a:t>(Reactance)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81271" y="1567088"/>
            <a:ext cx="8702211" cy="4308341"/>
          </a:xfrm>
        </p:spPr>
        <p:txBody>
          <a:bodyPr>
            <a:normAutofit/>
          </a:bodyPr>
          <a:lstStyle/>
          <a:p>
            <a:pPr>
              <a:buSzPct val="80000"/>
            </a:pPr>
            <a:r>
              <a:rPr lang="zh-TW" altLang="en-US" dirty="0">
                <a:solidFill>
                  <a:schemeClr val="tx1"/>
                </a:solidFill>
              </a:rPr>
              <a:t>在交流電路</a:t>
            </a:r>
            <a:r>
              <a:rPr lang="en-US" altLang="zh-TW" dirty="0">
                <a:solidFill>
                  <a:schemeClr val="tx1"/>
                </a:solidFill>
              </a:rPr>
              <a:t>(</a:t>
            </a:r>
            <a:r>
              <a:rPr lang="zh-TW" altLang="en-US" dirty="0">
                <a:solidFill>
                  <a:schemeClr val="tx1"/>
                </a:solidFill>
              </a:rPr>
              <a:t>如串聯</a:t>
            </a:r>
            <a:r>
              <a:rPr lang="en-US" altLang="zh-TW" i="1" dirty="0">
                <a:solidFill>
                  <a:schemeClr val="tx1"/>
                </a:solidFill>
              </a:rPr>
              <a:t>RLC</a:t>
            </a:r>
            <a:r>
              <a:rPr lang="zh-TW" altLang="en-US" dirty="0">
                <a:solidFill>
                  <a:schemeClr val="tx1"/>
                </a:solidFill>
              </a:rPr>
              <a:t>電路</a:t>
            </a:r>
            <a:r>
              <a:rPr lang="en-US" altLang="zh-TW" dirty="0">
                <a:solidFill>
                  <a:schemeClr val="tx1"/>
                </a:solidFill>
              </a:rPr>
              <a:t>)</a:t>
            </a:r>
            <a:r>
              <a:rPr lang="zh-TW" altLang="en-US" dirty="0">
                <a:solidFill>
                  <a:schemeClr val="tx1"/>
                </a:solidFill>
              </a:rPr>
              <a:t>中，</a:t>
            </a:r>
            <a:r>
              <a:rPr lang="zh-TW" altLang="en-US" b="1" dirty="0">
                <a:solidFill>
                  <a:schemeClr val="tx1"/>
                </a:solidFill>
              </a:rPr>
              <a:t>電抗</a:t>
            </a:r>
            <a:r>
              <a:rPr lang="en-US" altLang="zh-TW" b="1" dirty="0">
                <a:solidFill>
                  <a:schemeClr val="tx1"/>
                </a:solidFill>
              </a:rPr>
              <a:t>(</a:t>
            </a:r>
            <a:r>
              <a:rPr lang="en-US" altLang="zh-TW" dirty="0">
                <a:solidFill>
                  <a:schemeClr val="tx1"/>
                </a:solidFill>
              </a:rPr>
              <a:t>Reactance)</a:t>
            </a:r>
            <a:r>
              <a:rPr lang="zh-TW" altLang="en-US" dirty="0">
                <a:solidFill>
                  <a:schemeClr val="tx1"/>
                </a:solidFill>
              </a:rPr>
              <a:t>是類似於</a:t>
            </a:r>
            <a:r>
              <a:rPr lang="zh-TW" altLang="en-US" dirty="0">
                <a:solidFill>
                  <a:srgbClr val="0B0080"/>
                </a:solidFill>
                <a:hlinkClick r:id="rId2" tooltip="直流電"/>
              </a:rPr>
              <a:t>直流電路</a:t>
            </a:r>
            <a:r>
              <a:rPr lang="zh-TW" altLang="en-US" dirty="0">
                <a:solidFill>
                  <a:schemeClr val="tx1"/>
                </a:solidFill>
              </a:rPr>
              <a:t>中</a:t>
            </a:r>
            <a:r>
              <a:rPr lang="zh-TW" altLang="en-US" dirty="0">
                <a:solidFill>
                  <a:srgbClr val="0B0080"/>
                </a:solidFill>
                <a:hlinkClick r:id="rId3" tooltip="電阻"/>
              </a:rPr>
              <a:t>電阻</a:t>
            </a:r>
            <a:r>
              <a:rPr lang="zh-TW" altLang="en-US" dirty="0">
                <a:solidFill>
                  <a:schemeClr val="tx1"/>
                </a:solidFill>
              </a:rPr>
              <a:t>對</a:t>
            </a:r>
            <a:r>
              <a:rPr lang="zh-TW" altLang="en-US" dirty="0">
                <a:solidFill>
                  <a:srgbClr val="0B0080"/>
                </a:solidFill>
                <a:hlinkClick r:id="rId4" tooltip="電流"/>
              </a:rPr>
              <a:t>電流</a:t>
            </a:r>
            <a:r>
              <a:rPr lang="zh-TW" altLang="en-US" dirty="0">
                <a:solidFill>
                  <a:schemeClr val="tx1"/>
                </a:solidFill>
              </a:rPr>
              <a:t>的阻礙作用。</a:t>
            </a:r>
            <a:endParaRPr lang="en-US" altLang="zh-TW" dirty="0">
              <a:solidFill>
                <a:srgbClr val="222222"/>
              </a:solidFill>
            </a:endParaRPr>
          </a:p>
          <a:p>
            <a:pPr>
              <a:buSzPct val="80000"/>
            </a:pPr>
            <a:r>
              <a:rPr lang="zh-TW" altLang="en-US" dirty="0">
                <a:solidFill>
                  <a:schemeClr val="tx1"/>
                </a:solidFill>
              </a:rPr>
              <a:t>用於描述</a:t>
            </a:r>
            <a:r>
              <a:rPr lang="zh-TW" altLang="en-US" dirty="0">
                <a:solidFill>
                  <a:srgbClr val="0B0080"/>
                </a:solidFill>
                <a:hlinkClick r:id="rId5" tooltip="電容"/>
              </a:rPr>
              <a:t>電容</a:t>
            </a:r>
            <a:r>
              <a:rPr lang="zh-TW" altLang="en-US" dirty="0">
                <a:solidFill>
                  <a:schemeClr val="tx1"/>
                </a:solidFill>
              </a:rPr>
              <a:t>及</a:t>
            </a:r>
            <a:r>
              <a:rPr lang="zh-TW" altLang="en-US" dirty="0">
                <a:solidFill>
                  <a:srgbClr val="0B0080"/>
                </a:solidFill>
                <a:hlinkClick r:id="rId6" tooltip="電感"/>
              </a:rPr>
              <a:t>電感</a:t>
            </a:r>
            <a:r>
              <a:rPr lang="zh-TW" altLang="en-US" dirty="0">
                <a:solidFill>
                  <a:schemeClr val="tx1"/>
                </a:solidFill>
              </a:rPr>
              <a:t>對電流的阻礙作用，其計量單位也是</a:t>
            </a:r>
            <a:r>
              <a:rPr lang="zh-TW" altLang="en-US" dirty="0">
                <a:solidFill>
                  <a:srgbClr val="0B0080"/>
                </a:solidFill>
                <a:hlinkClick r:id="rId7" tooltip="歐姆"/>
              </a:rPr>
              <a:t>歐姆</a:t>
            </a:r>
            <a:r>
              <a:rPr lang="zh-TW" altLang="en-US" dirty="0">
                <a:solidFill>
                  <a:schemeClr val="tx1"/>
                </a:solidFill>
              </a:rPr>
              <a:t>。</a:t>
            </a:r>
            <a:endParaRPr lang="en-US" altLang="zh-TW" dirty="0">
              <a:solidFill>
                <a:schemeClr val="tx1"/>
              </a:solidFill>
            </a:endParaRPr>
          </a:p>
          <a:p>
            <a:pPr>
              <a:buSzPct val="80000"/>
            </a:pPr>
            <a:r>
              <a:rPr lang="zh-TW" altLang="en-US" dirty="0">
                <a:solidFill>
                  <a:schemeClr val="tx1"/>
                </a:solidFill>
              </a:rPr>
              <a:t>在交流電路分析中，電抗用 </a:t>
            </a:r>
            <a:r>
              <a:rPr lang="en-US" altLang="zh-TW" i="1" dirty="0">
                <a:solidFill>
                  <a:schemeClr val="tx1"/>
                </a:solidFill>
              </a:rPr>
              <a:t>X</a:t>
            </a:r>
            <a:r>
              <a:rPr lang="zh-TW" altLang="en-US" dirty="0">
                <a:solidFill>
                  <a:schemeClr val="tx1"/>
                </a:solidFill>
              </a:rPr>
              <a:t> 表示，是</a:t>
            </a:r>
            <a:r>
              <a:rPr lang="zh-TW" altLang="en-US" dirty="0">
                <a:solidFill>
                  <a:srgbClr val="0B0080"/>
                </a:solidFill>
                <a:hlinkClick r:id="rId8" tooltip="複數"/>
              </a:rPr>
              <a:t>複數</a:t>
            </a:r>
            <a:r>
              <a:rPr lang="zh-TW" altLang="en-US" dirty="0">
                <a:solidFill>
                  <a:srgbClr val="0B0080"/>
                </a:solidFill>
                <a:hlinkClick r:id="rId9" tooltip="阻抗"/>
              </a:rPr>
              <a:t>阻抗</a:t>
            </a:r>
            <a:r>
              <a:rPr lang="zh-TW" altLang="en-US" dirty="0">
                <a:solidFill>
                  <a:schemeClr val="tx1"/>
                </a:solidFill>
              </a:rPr>
              <a:t>的</a:t>
            </a:r>
            <a:r>
              <a:rPr lang="zh-TW" altLang="en-US" dirty="0">
                <a:solidFill>
                  <a:srgbClr val="0B0080"/>
                </a:solidFill>
                <a:hlinkClick r:id="rId10" tooltip="虛數"/>
              </a:rPr>
              <a:t>虛數</a:t>
            </a:r>
            <a:r>
              <a:rPr lang="zh-TW" altLang="en-US" dirty="0">
                <a:solidFill>
                  <a:schemeClr val="tx1"/>
                </a:solidFill>
              </a:rPr>
              <a:t>部分，用於表示電感及電容對電流的阻礙作用。</a:t>
            </a:r>
            <a:endParaRPr lang="en-US" altLang="zh-TW" dirty="0">
              <a:solidFill>
                <a:schemeClr val="tx1"/>
              </a:solidFill>
            </a:endParaRPr>
          </a:p>
          <a:p>
            <a:pPr>
              <a:buSzPct val="80000"/>
            </a:pPr>
            <a:r>
              <a:rPr lang="zh-TW" altLang="en-US" dirty="0">
                <a:solidFill>
                  <a:schemeClr val="tx1"/>
                </a:solidFill>
              </a:rPr>
              <a:t>電抗會隨著交流電路</a:t>
            </a:r>
            <a:r>
              <a:rPr lang="zh-TW" altLang="en-US" dirty="0">
                <a:solidFill>
                  <a:srgbClr val="0B0080"/>
                </a:solidFill>
                <a:hlinkClick r:id="rId11" tooltip="頻率"/>
              </a:rPr>
              <a:t>頻率</a:t>
            </a:r>
            <a:r>
              <a:rPr lang="zh-TW" altLang="en-US" dirty="0">
                <a:solidFill>
                  <a:schemeClr val="tx1"/>
                </a:solidFill>
              </a:rPr>
              <a:t>而變化，並引起電路電流與電壓的相位變化。</a:t>
            </a:r>
          </a:p>
        </p:txBody>
      </p:sp>
      <p:sp>
        <p:nvSpPr>
          <p:cNvPr id="4" name="矩形 3"/>
          <p:cNvSpPr/>
          <p:nvPr/>
        </p:nvSpPr>
        <p:spPr>
          <a:xfrm>
            <a:off x="1561604" y="998566"/>
            <a:ext cx="688175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200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https://zh.wikipedia.org/wiki/%E7%94%B5%E6%8A%97</a:t>
            </a:r>
            <a:endParaRPr lang="zh-TW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93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92604" y="0"/>
            <a:ext cx="4702628" cy="772935"/>
          </a:xfrm>
        </p:spPr>
        <p:txBody>
          <a:bodyPr/>
          <a:lstStyle/>
          <a:p>
            <a:r>
              <a:rPr lang="zh-TW" altLang="en-US" dirty="0"/>
              <a:t>阻抗</a:t>
            </a:r>
            <a:r>
              <a:rPr lang="en-US" altLang="zh-TW" dirty="0"/>
              <a:t>(Impedance)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44977" y="1141211"/>
            <a:ext cx="8774129" cy="5868955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SzPct val="80000"/>
            </a:pPr>
            <a:r>
              <a:rPr lang="zh-TW" altLang="en-US" b="1" dirty="0">
                <a:solidFill>
                  <a:schemeClr val="tx1"/>
                </a:solidFill>
              </a:rPr>
              <a:t>阻抗</a:t>
            </a:r>
            <a:r>
              <a:rPr lang="en-US" altLang="zh-TW" b="1" dirty="0">
                <a:solidFill>
                  <a:schemeClr val="tx1"/>
                </a:solidFill>
              </a:rPr>
              <a:t>(</a:t>
            </a:r>
            <a:r>
              <a:rPr lang="en-US" altLang="zh-TW" dirty="0">
                <a:solidFill>
                  <a:schemeClr val="tx1"/>
                </a:solidFill>
              </a:rPr>
              <a:t>electrical impedance)</a:t>
            </a:r>
            <a:r>
              <a:rPr lang="zh-TW" altLang="en-US" dirty="0">
                <a:solidFill>
                  <a:schemeClr val="tx1"/>
                </a:solidFill>
              </a:rPr>
              <a:t>是電路中</a:t>
            </a:r>
            <a:r>
              <a:rPr lang="zh-TW" altLang="en-US" dirty="0">
                <a:hlinkClick r:id="rId3" tooltip="電阻"/>
              </a:rPr>
              <a:t>電阻</a:t>
            </a:r>
            <a:r>
              <a:rPr lang="zh-TW" altLang="en-US" dirty="0">
                <a:solidFill>
                  <a:schemeClr val="tx1"/>
                </a:solidFill>
              </a:rPr>
              <a:t>、</a:t>
            </a:r>
            <a:r>
              <a:rPr lang="zh-TW" altLang="en-US" dirty="0">
                <a:hlinkClick r:id="rId4" tooltip="電感"/>
              </a:rPr>
              <a:t>電感</a:t>
            </a:r>
            <a:r>
              <a:rPr lang="zh-TW" altLang="en-US" dirty="0">
                <a:solidFill>
                  <a:schemeClr val="tx1"/>
                </a:solidFill>
              </a:rPr>
              <a:t>、</a:t>
            </a:r>
            <a:r>
              <a:rPr lang="zh-TW" altLang="en-US" dirty="0">
                <a:hlinkClick r:id="rId5" tooltip="電容"/>
              </a:rPr>
              <a:t>電容</a:t>
            </a:r>
            <a:r>
              <a:rPr lang="zh-TW" altLang="en-US" dirty="0">
                <a:solidFill>
                  <a:schemeClr val="tx1"/>
                </a:solidFill>
              </a:rPr>
              <a:t>對</a:t>
            </a:r>
            <a:r>
              <a:rPr lang="zh-TW" altLang="en-US" dirty="0">
                <a:hlinkClick r:id="rId6" tooltip="交流電"/>
              </a:rPr>
              <a:t>交流電</a:t>
            </a:r>
            <a:r>
              <a:rPr lang="zh-TW" altLang="en-US" dirty="0">
                <a:solidFill>
                  <a:schemeClr val="tx1"/>
                </a:solidFill>
              </a:rPr>
              <a:t>的阻礙作用的統稱。</a:t>
            </a:r>
            <a:endParaRPr lang="en-US" altLang="zh-TW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SzPct val="80000"/>
            </a:pPr>
            <a:r>
              <a:rPr lang="zh-TW" altLang="en-US" dirty="0">
                <a:solidFill>
                  <a:schemeClr val="tx1"/>
                </a:solidFill>
              </a:rPr>
              <a:t>阻抗是一個複數，實部稱為電阻，虛部稱為電抗；</a:t>
            </a:r>
            <a:endParaRPr lang="en-US" altLang="zh-TW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SzPct val="80000"/>
            </a:pPr>
            <a:r>
              <a:rPr lang="zh-TW" altLang="en-US" dirty="0">
                <a:solidFill>
                  <a:schemeClr val="tx1"/>
                </a:solidFill>
              </a:rPr>
              <a:t>其中電容在電路中對交流電所起的阻礙作用稱為容抗，</a:t>
            </a:r>
            <a:endParaRPr lang="en-US" altLang="zh-TW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SzPct val="80000"/>
            </a:pPr>
            <a:r>
              <a:rPr lang="zh-TW" altLang="en-US" dirty="0">
                <a:solidFill>
                  <a:schemeClr val="tx1"/>
                </a:solidFill>
              </a:rPr>
              <a:t>電感在電路中對交流電所起的阻礙作用稱為感抗，</a:t>
            </a:r>
            <a:endParaRPr lang="en-US" altLang="zh-TW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SzPct val="80000"/>
            </a:pPr>
            <a:r>
              <a:rPr lang="zh-TW" altLang="en-US" dirty="0">
                <a:solidFill>
                  <a:schemeClr val="tx1"/>
                </a:solidFill>
              </a:rPr>
              <a:t>容抗和感抗合稱為電抗。</a:t>
            </a:r>
            <a:endParaRPr lang="en-US" altLang="zh-TW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SzPct val="80000"/>
            </a:pPr>
            <a:r>
              <a:rPr lang="zh-TW" altLang="en-US" dirty="0">
                <a:solidFill>
                  <a:schemeClr val="tx1"/>
                </a:solidFill>
              </a:rPr>
              <a:t>阻抗將</a:t>
            </a:r>
            <a:r>
              <a:rPr lang="zh-TW" altLang="en-US" u="sng" dirty="0">
                <a:hlinkClick r:id="rId7"/>
              </a:rPr>
              <a:t>電阻</a:t>
            </a:r>
            <a:r>
              <a:rPr lang="zh-TW" altLang="en-US" dirty="0">
                <a:solidFill>
                  <a:schemeClr val="tx1"/>
                </a:solidFill>
              </a:rPr>
              <a:t>的概念加以延伸至交流電路領域，不僅描述電壓與電流的相對</a:t>
            </a:r>
            <a:r>
              <a:rPr lang="zh-TW" altLang="en-US" dirty="0">
                <a:hlinkClick r:id="rId8" tooltip="振幅"/>
              </a:rPr>
              <a:t>振幅</a:t>
            </a:r>
            <a:r>
              <a:rPr lang="zh-TW" altLang="en-US" dirty="0">
                <a:solidFill>
                  <a:schemeClr val="tx1"/>
                </a:solidFill>
              </a:rPr>
              <a:t>，也描述其相對</a:t>
            </a:r>
            <a:r>
              <a:rPr lang="zh-TW" altLang="en-US" dirty="0">
                <a:hlinkClick r:id="rId9" tooltip="相位"/>
              </a:rPr>
              <a:t>相位</a:t>
            </a:r>
            <a:r>
              <a:rPr lang="zh-TW" altLang="en-US" dirty="0"/>
              <a:t>。</a:t>
            </a:r>
            <a:endParaRPr lang="en-US" altLang="zh-TW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SzPct val="80000"/>
            </a:pPr>
            <a:r>
              <a:rPr lang="zh-TW" altLang="en-US" dirty="0">
                <a:solidFill>
                  <a:schemeClr val="tx1"/>
                </a:solidFill>
              </a:rPr>
              <a:t>當通過電路的電流是</a:t>
            </a:r>
            <a:r>
              <a:rPr lang="zh-TW" altLang="en-US" dirty="0">
                <a:hlinkClick r:id="rId10" tooltip="直流電"/>
              </a:rPr>
              <a:t>直流電</a:t>
            </a:r>
            <a:r>
              <a:rPr lang="zh-TW" altLang="en-US" dirty="0"/>
              <a:t>時</a:t>
            </a:r>
            <a:r>
              <a:rPr lang="zh-TW" altLang="en-US" dirty="0">
                <a:solidFill>
                  <a:schemeClr val="tx1"/>
                </a:solidFill>
              </a:rPr>
              <a:t>，電阻與阻抗相等，電阻可以視為相位為零的阻抗。</a:t>
            </a:r>
            <a:endParaRPr lang="en-US" altLang="zh-TW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SzPct val="80000"/>
            </a:pPr>
            <a:r>
              <a:rPr lang="zh-TW" altLang="en-US" dirty="0">
                <a:solidFill>
                  <a:schemeClr val="tx1"/>
                </a:solidFill>
              </a:rPr>
              <a:t>阻抗的概念不僅存在與電路中，在力學的振動系統中也有涉及。</a:t>
            </a:r>
            <a:endParaRPr lang="en-US" altLang="zh-TW" dirty="0">
              <a:solidFill>
                <a:schemeClr val="tx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163783" y="694616"/>
            <a:ext cx="77070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chemeClr val="tx1"/>
              </a:buClr>
              <a:buSzPct val="80000"/>
            </a:pP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https://zh.wikipedia.org/wiki/%E9%98%BB%E6%8A%97</a:t>
            </a:r>
            <a:endParaRPr lang="en-US" altLang="zh-TW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5005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9037" y="83035"/>
            <a:ext cx="7805926" cy="713826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TW" sz="2585" dirty="0"/>
              <a:t>Arduino x </a:t>
            </a:r>
            <a:r>
              <a:rPr lang="zh-TW" altLang="en-US" sz="2585" dirty="0"/>
              <a:t>基本電路 </a:t>
            </a:r>
            <a:r>
              <a:rPr lang="en-US" altLang="zh-TW" sz="2585" dirty="0"/>
              <a:t>&amp;</a:t>
            </a:r>
            <a:r>
              <a:rPr lang="zh-TW" altLang="en-US" sz="2585" dirty="0"/>
              <a:t> </a:t>
            </a:r>
            <a:r>
              <a:rPr lang="en-US" altLang="zh-TW" sz="2585" dirty="0"/>
              <a:t>RLC</a:t>
            </a:r>
            <a:r>
              <a:rPr lang="zh-TW" altLang="en-US" sz="2585" dirty="0"/>
              <a:t>振盪電路實作與探究套件</a:t>
            </a:r>
            <a:r>
              <a:rPr lang="en-US" altLang="zh-TW" sz="2585" dirty="0"/>
              <a:t>-</a:t>
            </a:r>
            <a:r>
              <a:rPr lang="zh-TW" altLang="en-US" sz="2585" dirty="0"/>
              <a:t>電子元件清單</a:t>
            </a:r>
            <a:endParaRPr lang="zh-TW" altLang="en-US" sz="2585" u="sng" dirty="0"/>
          </a:p>
        </p:txBody>
      </p:sp>
      <p:graphicFrame>
        <p:nvGraphicFramePr>
          <p:cNvPr id="168" name="內容版面配置區 3">
            <a:extLst>
              <a:ext uri="{FF2B5EF4-FFF2-40B4-BE49-F238E27FC236}">
                <a16:creationId xmlns:a16="http://schemas.microsoft.com/office/drawing/2014/main" id="{DA967D7D-F6E5-434A-995F-3BF1B531E52E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14776" y="1068924"/>
          <a:ext cx="8679577" cy="5413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3493">
                  <a:extLst>
                    <a:ext uri="{9D8B030D-6E8A-4147-A177-3AD203B41FA5}">
                      <a16:colId xmlns:a16="http://schemas.microsoft.com/office/drawing/2014/main" val="2726299846"/>
                    </a:ext>
                  </a:extLst>
                </a:gridCol>
                <a:gridCol w="592102">
                  <a:extLst>
                    <a:ext uri="{9D8B030D-6E8A-4147-A177-3AD203B41FA5}">
                      <a16:colId xmlns:a16="http://schemas.microsoft.com/office/drawing/2014/main" val="3474355014"/>
                    </a:ext>
                  </a:extLst>
                </a:gridCol>
                <a:gridCol w="629897">
                  <a:extLst>
                    <a:ext uri="{9D8B030D-6E8A-4147-A177-3AD203B41FA5}">
                      <a16:colId xmlns:a16="http://schemas.microsoft.com/office/drawing/2014/main" val="1430450437"/>
                    </a:ext>
                  </a:extLst>
                </a:gridCol>
                <a:gridCol w="1347979">
                  <a:extLst>
                    <a:ext uri="{9D8B030D-6E8A-4147-A177-3AD203B41FA5}">
                      <a16:colId xmlns:a16="http://schemas.microsoft.com/office/drawing/2014/main" val="3975075497"/>
                    </a:ext>
                  </a:extLst>
                </a:gridCol>
                <a:gridCol w="1839298">
                  <a:extLst>
                    <a:ext uri="{9D8B030D-6E8A-4147-A177-3AD203B41FA5}">
                      <a16:colId xmlns:a16="http://schemas.microsoft.com/office/drawing/2014/main" val="3782024231"/>
                    </a:ext>
                  </a:extLst>
                </a:gridCol>
                <a:gridCol w="554309">
                  <a:extLst>
                    <a:ext uri="{9D8B030D-6E8A-4147-A177-3AD203B41FA5}">
                      <a16:colId xmlns:a16="http://schemas.microsoft.com/office/drawing/2014/main" val="3217480946"/>
                    </a:ext>
                  </a:extLst>
                </a:gridCol>
                <a:gridCol w="1902499">
                  <a:extLst>
                    <a:ext uri="{9D8B030D-6E8A-4147-A177-3AD203B41FA5}">
                      <a16:colId xmlns:a16="http://schemas.microsoft.com/office/drawing/2014/main" val="2426403782"/>
                    </a:ext>
                  </a:extLst>
                </a:gridCol>
              </a:tblGrid>
              <a:tr h="5076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name</a:t>
                      </a: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ID</a:t>
                      </a:r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Qty.</a:t>
                      </a:r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Symbol</a:t>
                      </a: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name</a:t>
                      </a: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Qty.</a:t>
                      </a:r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Symbol</a:t>
                      </a: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0070689"/>
                  </a:ext>
                </a:extLst>
              </a:tr>
              <a:tr h="4044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電阻</a:t>
                      </a:r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R_10 </a:t>
                      </a:r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</a:t>
                      </a:r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× 2</a:t>
                      </a:r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7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基板</a:t>
                      </a: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× 1</a:t>
                      </a:r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70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166825"/>
                  </a:ext>
                </a:extLst>
              </a:tr>
              <a:tr h="5076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電阻</a:t>
                      </a:r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R_1</a:t>
                      </a:r>
                      <a:r>
                        <a:rPr lang="zh-TW" altLang="en-US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</a:t>
                      </a:r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× 1</a:t>
                      </a:r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7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Arduino UNO</a:t>
                      </a:r>
                      <a:r>
                        <a:rPr lang="zh-TW" altLang="en-US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R3</a:t>
                      </a: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× 1</a:t>
                      </a:r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7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3669848"/>
                  </a:ext>
                </a:extLst>
              </a:tr>
              <a:tr h="404451">
                <a:tc>
                  <a:txBody>
                    <a:bodyPr/>
                    <a:lstStyle/>
                    <a:p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zh-TW" altLang="en-US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 _</a:t>
                      </a:r>
                      <a:r>
                        <a:rPr lang="zh-TW" altLang="en-US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可變電阻</a:t>
                      </a: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× 1</a:t>
                      </a:r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7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USB</a:t>
                      </a:r>
                      <a:r>
                        <a:rPr lang="zh-TW" altLang="en-US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線</a:t>
                      </a: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× 1</a:t>
                      </a:r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7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3692675"/>
                  </a:ext>
                </a:extLst>
              </a:tr>
              <a:tr h="4044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電容</a:t>
                      </a:r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C_0.1</a:t>
                      </a:r>
                      <a:r>
                        <a:rPr lang="zh-TW" altLang="en-US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7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en-US" altLang="zh-TW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× 1</a:t>
                      </a:r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7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電池盒</a:t>
                      </a: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× 1</a:t>
                      </a:r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7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450457"/>
                  </a:ext>
                </a:extLst>
              </a:tr>
              <a:tr h="4044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電容</a:t>
                      </a:r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C_10</a:t>
                      </a:r>
                      <a:r>
                        <a:rPr lang="zh-TW" altLang="en-US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7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en-US" altLang="zh-TW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× 1</a:t>
                      </a:r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70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跳線</a:t>
                      </a:r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_</a:t>
                      </a:r>
                      <a:r>
                        <a:rPr lang="zh-TW" altLang="en-US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紅</a:t>
                      </a:r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S-S</a:t>
                      </a: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× 2</a:t>
                      </a:r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70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0692734"/>
                  </a:ext>
                </a:extLst>
              </a:tr>
              <a:tr h="4044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電容</a:t>
                      </a:r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C_100</a:t>
                      </a:r>
                      <a:r>
                        <a:rPr lang="zh-TW" altLang="en-US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7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en-US" altLang="zh-TW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× 1</a:t>
                      </a:r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70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跳線</a:t>
                      </a:r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_</a:t>
                      </a:r>
                      <a:r>
                        <a:rPr lang="zh-TW" altLang="en-US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黑</a:t>
                      </a:r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S-S</a:t>
                      </a: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× 2</a:t>
                      </a:r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7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6518841"/>
                  </a:ext>
                </a:extLst>
              </a:tr>
              <a:tr h="4044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電感</a:t>
                      </a:r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L_100</a:t>
                      </a:r>
                      <a:r>
                        <a:rPr lang="zh-TW" altLang="en-US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7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en-US" altLang="zh-TW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× 1</a:t>
                      </a:r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7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連接線①</a:t>
                      </a: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× 2</a:t>
                      </a:r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70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598579"/>
                  </a:ext>
                </a:extLst>
              </a:tr>
              <a:tr h="4044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電感</a:t>
                      </a:r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L_1000</a:t>
                      </a:r>
                      <a:r>
                        <a:rPr lang="zh-TW" altLang="en-US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7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en-US" altLang="zh-TW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× 1</a:t>
                      </a:r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連接線② </a:t>
                      </a: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× 2</a:t>
                      </a:r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7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0314111"/>
                  </a:ext>
                </a:extLst>
              </a:tr>
              <a:tr h="404451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綠</a:t>
                      </a:r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LED</a:t>
                      </a:r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× 1</a:t>
                      </a:r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連接線③ </a:t>
                      </a: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× 2</a:t>
                      </a:r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7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4423107"/>
                  </a:ext>
                </a:extLst>
              </a:tr>
              <a:tr h="5697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紅</a:t>
                      </a:r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黃雙色逆向配置</a:t>
                      </a:r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LED</a:t>
                      </a:r>
                      <a:r>
                        <a:rPr lang="zh-TW" altLang="en-US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模塊 </a:t>
                      </a:r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× 1</a:t>
                      </a:r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Snap-pin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不同顏色</a:t>
                      </a:r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× 6</a:t>
                      </a:r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7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7848924"/>
                  </a:ext>
                </a:extLst>
              </a:tr>
              <a:tr h="569742">
                <a:tc>
                  <a:txBody>
                    <a:bodyPr/>
                    <a:lstStyle/>
                    <a:p>
                      <a:r>
                        <a:rPr lang="zh-TW" altLang="en-US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外加元件的彈簧模組</a:t>
                      </a: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× 4</a:t>
                      </a:r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700" dirty="0"/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1451355"/>
                  </a:ext>
                </a:extLst>
              </a:tr>
            </a:tbl>
          </a:graphicData>
        </a:graphic>
      </p:graphicFrame>
      <p:sp>
        <p:nvSpPr>
          <p:cNvPr id="242" name="橢圓 241">
            <a:extLst>
              <a:ext uri="{FF2B5EF4-FFF2-40B4-BE49-F238E27FC236}">
                <a16:creationId xmlns:a16="http://schemas.microsoft.com/office/drawing/2014/main" id="{F023113F-25CB-46CF-954B-1F7270EFED28}"/>
              </a:ext>
            </a:extLst>
          </p:cNvPr>
          <p:cNvSpPr/>
          <p:nvPr/>
        </p:nvSpPr>
        <p:spPr>
          <a:xfrm>
            <a:off x="2190426" y="1618588"/>
            <a:ext cx="332308" cy="3323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108" dirty="0">
                <a:solidFill>
                  <a:sysClr val="windowText" lastClr="000000"/>
                </a:solidFill>
              </a:rPr>
              <a:t>R20</a:t>
            </a:r>
            <a:endParaRPr lang="zh-TW" altLang="en-US" sz="1108" dirty="0">
              <a:solidFill>
                <a:sysClr val="windowText" lastClr="000000"/>
              </a:solidFill>
            </a:endParaRPr>
          </a:p>
        </p:txBody>
      </p:sp>
      <p:sp>
        <p:nvSpPr>
          <p:cNvPr id="243" name="橢圓 242">
            <a:extLst>
              <a:ext uri="{FF2B5EF4-FFF2-40B4-BE49-F238E27FC236}">
                <a16:creationId xmlns:a16="http://schemas.microsoft.com/office/drawing/2014/main" id="{9A1DF362-D15F-452D-B24F-BA142AE94B07}"/>
              </a:ext>
            </a:extLst>
          </p:cNvPr>
          <p:cNvSpPr/>
          <p:nvPr/>
        </p:nvSpPr>
        <p:spPr>
          <a:xfrm>
            <a:off x="2187035" y="2110533"/>
            <a:ext cx="332308" cy="3323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477" dirty="0">
                <a:solidFill>
                  <a:sysClr val="windowText" lastClr="000000"/>
                </a:solidFill>
              </a:rPr>
              <a:t>R2</a:t>
            </a:r>
            <a:endParaRPr lang="zh-TW" altLang="en-US" sz="1477" dirty="0">
              <a:solidFill>
                <a:sysClr val="windowText" lastClr="000000"/>
              </a:solidFill>
            </a:endParaRPr>
          </a:p>
        </p:txBody>
      </p:sp>
      <p:sp>
        <p:nvSpPr>
          <p:cNvPr id="244" name="橢圓 243">
            <a:extLst>
              <a:ext uri="{FF2B5EF4-FFF2-40B4-BE49-F238E27FC236}">
                <a16:creationId xmlns:a16="http://schemas.microsoft.com/office/drawing/2014/main" id="{4BA58A14-1C7B-4089-BA77-0EDF16F539E4}"/>
              </a:ext>
            </a:extLst>
          </p:cNvPr>
          <p:cNvSpPr/>
          <p:nvPr/>
        </p:nvSpPr>
        <p:spPr>
          <a:xfrm>
            <a:off x="2187035" y="2522463"/>
            <a:ext cx="332308" cy="3323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700" dirty="0">
                <a:solidFill>
                  <a:sysClr val="windowText" lastClr="000000"/>
                </a:solidFill>
              </a:rPr>
              <a:t>RV20</a:t>
            </a:r>
            <a:endParaRPr lang="zh-TW" altLang="en-US" sz="700" dirty="0">
              <a:solidFill>
                <a:sysClr val="windowText" lastClr="000000"/>
              </a:solidFill>
            </a:endParaRPr>
          </a:p>
        </p:txBody>
      </p:sp>
      <p:sp>
        <p:nvSpPr>
          <p:cNvPr id="245" name="橢圓 244">
            <a:extLst>
              <a:ext uri="{FF2B5EF4-FFF2-40B4-BE49-F238E27FC236}">
                <a16:creationId xmlns:a16="http://schemas.microsoft.com/office/drawing/2014/main" id="{8B45260E-E3FD-45B3-9EB0-C355E6A11539}"/>
              </a:ext>
            </a:extLst>
          </p:cNvPr>
          <p:cNvSpPr/>
          <p:nvPr/>
        </p:nvSpPr>
        <p:spPr>
          <a:xfrm>
            <a:off x="2186497" y="2931663"/>
            <a:ext cx="332308" cy="3323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000" dirty="0">
                <a:solidFill>
                  <a:sysClr val="windowText" lastClr="000000"/>
                </a:solidFill>
              </a:rPr>
              <a:t>C2</a:t>
            </a:r>
            <a:endParaRPr lang="zh-TW" altLang="en-US" sz="1000" dirty="0">
              <a:solidFill>
                <a:sysClr val="windowText" lastClr="000000"/>
              </a:solidFill>
            </a:endParaRPr>
          </a:p>
        </p:txBody>
      </p:sp>
      <p:sp>
        <p:nvSpPr>
          <p:cNvPr id="246" name="橢圓 245">
            <a:extLst>
              <a:ext uri="{FF2B5EF4-FFF2-40B4-BE49-F238E27FC236}">
                <a16:creationId xmlns:a16="http://schemas.microsoft.com/office/drawing/2014/main" id="{B1DA35E6-1DB1-4F49-956D-9666FB14FB1A}"/>
              </a:ext>
            </a:extLst>
          </p:cNvPr>
          <p:cNvSpPr/>
          <p:nvPr/>
        </p:nvSpPr>
        <p:spPr>
          <a:xfrm>
            <a:off x="2186497" y="3338620"/>
            <a:ext cx="332308" cy="3323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000" dirty="0">
                <a:solidFill>
                  <a:sysClr val="windowText" lastClr="000000"/>
                </a:solidFill>
              </a:rPr>
              <a:t>C3</a:t>
            </a:r>
            <a:endParaRPr lang="zh-TW" altLang="en-US" sz="1000" dirty="0">
              <a:solidFill>
                <a:sysClr val="windowText" lastClr="000000"/>
              </a:solidFill>
            </a:endParaRPr>
          </a:p>
        </p:txBody>
      </p:sp>
      <p:sp>
        <p:nvSpPr>
          <p:cNvPr id="247" name="橢圓 246">
            <a:extLst>
              <a:ext uri="{FF2B5EF4-FFF2-40B4-BE49-F238E27FC236}">
                <a16:creationId xmlns:a16="http://schemas.microsoft.com/office/drawing/2014/main" id="{F2899351-6243-4CC4-BB38-E62789B26FD6}"/>
              </a:ext>
            </a:extLst>
          </p:cNvPr>
          <p:cNvSpPr/>
          <p:nvPr/>
        </p:nvSpPr>
        <p:spPr>
          <a:xfrm>
            <a:off x="2187198" y="3732979"/>
            <a:ext cx="332308" cy="3323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000" dirty="0">
                <a:solidFill>
                  <a:sysClr val="windowText" lastClr="000000"/>
                </a:solidFill>
              </a:rPr>
              <a:t>C4</a:t>
            </a:r>
            <a:endParaRPr lang="zh-TW" altLang="en-US" sz="1000" dirty="0">
              <a:solidFill>
                <a:sysClr val="windowText" lastClr="000000"/>
              </a:solidFill>
            </a:endParaRPr>
          </a:p>
        </p:txBody>
      </p:sp>
      <p:sp>
        <p:nvSpPr>
          <p:cNvPr id="248" name="橢圓 247">
            <a:extLst>
              <a:ext uri="{FF2B5EF4-FFF2-40B4-BE49-F238E27FC236}">
                <a16:creationId xmlns:a16="http://schemas.microsoft.com/office/drawing/2014/main" id="{C30BD276-2170-44D2-BE27-B7C084A1C7E1}"/>
              </a:ext>
            </a:extLst>
          </p:cNvPr>
          <p:cNvSpPr/>
          <p:nvPr/>
        </p:nvSpPr>
        <p:spPr>
          <a:xfrm>
            <a:off x="2186497" y="4139464"/>
            <a:ext cx="332308" cy="3323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TW" sz="1000" dirty="0">
                <a:solidFill>
                  <a:sysClr val="windowText" lastClr="000000"/>
                </a:solidFill>
              </a:rPr>
              <a:t>20</a:t>
            </a:r>
            <a:endParaRPr lang="zh-TW" altLang="en-US" sz="1000" dirty="0">
              <a:solidFill>
                <a:sysClr val="windowText" lastClr="000000"/>
              </a:solidFill>
            </a:endParaRPr>
          </a:p>
        </p:txBody>
      </p:sp>
      <p:sp>
        <p:nvSpPr>
          <p:cNvPr id="249" name="橢圓 248">
            <a:extLst>
              <a:ext uri="{FF2B5EF4-FFF2-40B4-BE49-F238E27FC236}">
                <a16:creationId xmlns:a16="http://schemas.microsoft.com/office/drawing/2014/main" id="{933821B2-02D4-4D23-872C-00E314C2A4FC}"/>
              </a:ext>
            </a:extLst>
          </p:cNvPr>
          <p:cNvSpPr/>
          <p:nvPr/>
        </p:nvSpPr>
        <p:spPr>
          <a:xfrm>
            <a:off x="2186497" y="4549606"/>
            <a:ext cx="332308" cy="3323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TW" sz="1000" dirty="0">
                <a:solidFill>
                  <a:sysClr val="windowText" lastClr="000000"/>
                </a:solidFill>
              </a:rPr>
              <a:t>21</a:t>
            </a:r>
            <a:endParaRPr lang="zh-TW" altLang="en-US" sz="1000" dirty="0">
              <a:solidFill>
                <a:sysClr val="windowText" lastClr="000000"/>
              </a:solidFill>
            </a:endParaRPr>
          </a:p>
        </p:txBody>
      </p:sp>
      <p:sp>
        <p:nvSpPr>
          <p:cNvPr id="250" name="橢圓 249">
            <a:extLst>
              <a:ext uri="{FF2B5EF4-FFF2-40B4-BE49-F238E27FC236}">
                <a16:creationId xmlns:a16="http://schemas.microsoft.com/office/drawing/2014/main" id="{A6EE3A5F-BADE-4DA1-B850-03871EC58047}"/>
              </a:ext>
            </a:extLst>
          </p:cNvPr>
          <p:cNvSpPr/>
          <p:nvPr/>
        </p:nvSpPr>
        <p:spPr>
          <a:xfrm>
            <a:off x="2186497" y="6002565"/>
            <a:ext cx="332308" cy="3323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zh-TW" sz="1000" dirty="0">
                <a:solidFill>
                  <a:sysClr val="windowText" lastClr="000000"/>
                </a:solidFill>
              </a:rPr>
              <a:t>1</a:t>
            </a:r>
            <a:endParaRPr lang="zh-TW" altLang="en-US" sz="1000" dirty="0">
              <a:solidFill>
                <a:sysClr val="windowText" lastClr="000000"/>
              </a:solidFill>
            </a:endParaRPr>
          </a:p>
        </p:txBody>
      </p:sp>
      <p:sp>
        <p:nvSpPr>
          <p:cNvPr id="251" name="橢圓 250">
            <a:extLst>
              <a:ext uri="{FF2B5EF4-FFF2-40B4-BE49-F238E27FC236}">
                <a16:creationId xmlns:a16="http://schemas.microsoft.com/office/drawing/2014/main" id="{0CCFC4E0-43B2-467E-9724-E0CBA1093807}"/>
              </a:ext>
            </a:extLst>
          </p:cNvPr>
          <p:cNvSpPr/>
          <p:nvPr/>
        </p:nvSpPr>
        <p:spPr>
          <a:xfrm>
            <a:off x="2186497" y="5449207"/>
            <a:ext cx="332308" cy="3323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000" dirty="0">
                <a:solidFill>
                  <a:sysClr val="windowText" lastClr="000000"/>
                </a:solidFill>
              </a:rPr>
              <a:t>D10</a:t>
            </a:r>
            <a:endParaRPr lang="zh-TW" altLang="en-US" sz="1000" dirty="0">
              <a:solidFill>
                <a:sysClr val="windowText" lastClr="000000"/>
              </a:solidFill>
            </a:endParaRPr>
          </a:p>
        </p:txBody>
      </p:sp>
      <p:sp>
        <p:nvSpPr>
          <p:cNvPr id="252" name="橢圓 251">
            <a:extLst>
              <a:ext uri="{FF2B5EF4-FFF2-40B4-BE49-F238E27FC236}">
                <a16:creationId xmlns:a16="http://schemas.microsoft.com/office/drawing/2014/main" id="{F61B09CE-7EE0-4FE2-B2D4-6FFA769B75C9}"/>
              </a:ext>
            </a:extLst>
          </p:cNvPr>
          <p:cNvSpPr/>
          <p:nvPr/>
        </p:nvSpPr>
        <p:spPr>
          <a:xfrm>
            <a:off x="2186497" y="4958712"/>
            <a:ext cx="332308" cy="3323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000" dirty="0">
                <a:solidFill>
                  <a:sysClr val="windowText" lastClr="000000"/>
                </a:solidFill>
              </a:rPr>
              <a:t>D2</a:t>
            </a:r>
            <a:endParaRPr lang="zh-TW" altLang="en-US" sz="1000" dirty="0">
              <a:solidFill>
                <a:sysClr val="windowText" lastClr="000000"/>
              </a:solidFill>
            </a:endParaRPr>
          </a:p>
        </p:txBody>
      </p:sp>
      <p:grpSp>
        <p:nvGrpSpPr>
          <p:cNvPr id="8253" name="Group 133"/>
          <p:cNvGrpSpPr>
            <a:grpSpLocks noChangeAspect="1"/>
          </p:cNvGrpSpPr>
          <p:nvPr/>
        </p:nvGrpSpPr>
        <p:grpSpPr bwMode="auto">
          <a:xfrm>
            <a:off x="7359063" y="4607402"/>
            <a:ext cx="598154" cy="187441"/>
            <a:chOff x="981" y="544"/>
            <a:chExt cx="1084" cy="341"/>
          </a:xfrm>
        </p:grpSpPr>
        <p:sp>
          <p:nvSpPr>
            <p:cNvPr id="8254" name="Freeform 134"/>
            <p:cNvSpPr>
              <a:spLocks noChangeAspect="1"/>
            </p:cNvSpPr>
            <p:nvPr/>
          </p:nvSpPr>
          <p:spPr bwMode="auto">
            <a:xfrm>
              <a:off x="981" y="544"/>
              <a:ext cx="1084" cy="341"/>
            </a:xfrm>
            <a:custGeom>
              <a:avLst/>
              <a:gdLst>
                <a:gd name="T0" fmla="*/ 168 w 1084"/>
                <a:gd name="T1" fmla="*/ 0 h 341"/>
                <a:gd name="T2" fmla="*/ 84 w 1084"/>
                <a:gd name="T3" fmla="*/ 25 h 341"/>
                <a:gd name="T4" fmla="*/ 22 w 1084"/>
                <a:gd name="T5" fmla="*/ 86 h 341"/>
                <a:gd name="T6" fmla="*/ 0 w 1084"/>
                <a:gd name="T7" fmla="*/ 170 h 341"/>
                <a:gd name="T8" fmla="*/ 0 w 1084"/>
                <a:gd name="T9" fmla="*/ 170 h 341"/>
                <a:gd name="T10" fmla="*/ 22 w 1084"/>
                <a:gd name="T11" fmla="*/ 256 h 341"/>
                <a:gd name="T12" fmla="*/ 84 w 1084"/>
                <a:gd name="T13" fmla="*/ 318 h 341"/>
                <a:gd name="T14" fmla="*/ 168 w 1084"/>
                <a:gd name="T15" fmla="*/ 341 h 341"/>
                <a:gd name="T16" fmla="*/ 168 w 1084"/>
                <a:gd name="T17" fmla="*/ 341 h 341"/>
                <a:gd name="T18" fmla="*/ 223 w 1084"/>
                <a:gd name="T19" fmla="*/ 330 h 341"/>
                <a:gd name="T20" fmla="*/ 273 w 1084"/>
                <a:gd name="T21" fmla="*/ 304 h 341"/>
                <a:gd name="T22" fmla="*/ 309 w 1084"/>
                <a:gd name="T23" fmla="*/ 263 h 341"/>
                <a:gd name="T24" fmla="*/ 309 w 1084"/>
                <a:gd name="T25" fmla="*/ 263 h 341"/>
                <a:gd name="T26" fmla="*/ 377 w 1084"/>
                <a:gd name="T27" fmla="*/ 263 h 341"/>
                <a:gd name="T28" fmla="*/ 455 w 1084"/>
                <a:gd name="T29" fmla="*/ 263 h 341"/>
                <a:gd name="T30" fmla="*/ 541 w 1084"/>
                <a:gd name="T31" fmla="*/ 263 h 341"/>
                <a:gd name="T32" fmla="*/ 627 w 1084"/>
                <a:gd name="T33" fmla="*/ 263 h 341"/>
                <a:gd name="T34" fmla="*/ 707 w 1084"/>
                <a:gd name="T35" fmla="*/ 263 h 341"/>
                <a:gd name="T36" fmla="*/ 775 w 1084"/>
                <a:gd name="T37" fmla="*/ 263 h 341"/>
                <a:gd name="T38" fmla="*/ 775 w 1084"/>
                <a:gd name="T39" fmla="*/ 263 h 341"/>
                <a:gd name="T40" fmla="*/ 812 w 1084"/>
                <a:gd name="T41" fmla="*/ 304 h 341"/>
                <a:gd name="T42" fmla="*/ 861 w 1084"/>
                <a:gd name="T43" fmla="*/ 330 h 341"/>
                <a:gd name="T44" fmla="*/ 916 w 1084"/>
                <a:gd name="T45" fmla="*/ 341 h 341"/>
                <a:gd name="T46" fmla="*/ 916 w 1084"/>
                <a:gd name="T47" fmla="*/ 341 h 341"/>
                <a:gd name="T48" fmla="*/ 1000 w 1084"/>
                <a:gd name="T49" fmla="*/ 318 h 341"/>
                <a:gd name="T50" fmla="*/ 1062 w 1084"/>
                <a:gd name="T51" fmla="*/ 256 h 341"/>
                <a:gd name="T52" fmla="*/ 1084 w 1084"/>
                <a:gd name="T53" fmla="*/ 170 h 341"/>
                <a:gd name="T54" fmla="*/ 1084 w 1084"/>
                <a:gd name="T55" fmla="*/ 170 h 341"/>
                <a:gd name="T56" fmla="*/ 1062 w 1084"/>
                <a:gd name="T57" fmla="*/ 86 h 341"/>
                <a:gd name="T58" fmla="*/ 1000 w 1084"/>
                <a:gd name="T59" fmla="*/ 25 h 341"/>
                <a:gd name="T60" fmla="*/ 916 w 1084"/>
                <a:gd name="T61" fmla="*/ 0 h 341"/>
                <a:gd name="T62" fmla="*/ 916 w 1084"/>
                <a:gd name="T63" fmla="*/ 0 h 341"/>
                <a:gd name="T64" fmla="*/ 861 w 1084"/>
                <a:gd name="T65" fmla="*/ 10 h 341"/>
                <a:gd name="T66" fmla="*/ 812 w 1084"/>
                <a:gd name="T67" fmla="*/ 39 h 341"/>
                <a:gd name="T68" fmla="*/ 775 w 1084"/>
                <a:gd name="T69" fmla="*/ 80 h 341"/>
                <a:gd name="T70" fmla="*/ 775 w 1084"/>
                <a:gd name="T71" fmla="*/ 80 h 341"/>
                <a:gd name="T72" fmla="*/ 707 w 1084"/>
                <a:gd name="T73" fmla="*/ 80 h 341"/>
                <a:gd name="T74" fmla="*/ 627 w 1084"/>
                <a:gd name="T75" fmla="*/ 80 h 341"/>
                <a:gd name="T76" fmla="*/ 541 w 1084"/>
                <a:gd name="T77" fmla="*/ 80 h 341"/>
                <a:gd name="T78" fmla="*/ 455 w 1084"/>
                <a:gd name="T79" fmla="*/ 80 h 341"/>
                <a:gd name="T80" fmla="*/ 377 w 1084"/>
                <a:gd name="T81" fmla="*/ 80 h 341"/>
                <a:gd name="T82" fmla="*/ 309 w 1084"/>
                <a:gd name="T83" fmla="*/ 80 h 341"/>
                <a:gd name="T84" fmla="*/ 309 w 1084"/>
                <a:gd name="T85" fmla="*/ 80 h 341"/>
                <a:gd name="T86" fmla="*/ 273 w 1084"/>
                <a:gd name="T87" fmla="*/ 39 h 341"/>
                <a:gd name="T88" fmla="*/ 223 w 1084"/>
                <a:gd name="T89" fmla="*/ 10 h 341"/>
                <a:gd name="T90" fmla="*/ 168 w 1084"/>
                <a:gd name="T91" fmla="*/ 0 h 341"/>
                <a:gd name="T92" fmla="*/ 168 w 1084"/>
                <a:gd name="T93" fmla="*/ 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84" h="341">
                  <a:moveTo>
                    <a:pt x="168" y="0"/>
                  </a:moveTo>
                  <a:lnTo>
                    <a:pt x="84" y="25"/>
                  </a:lnTo>
                  <a:lnTo>
                    <a:pt x="22" y="86"/>
                  </a:lnTo>
                  <a:lnTo>
                    <a:pt x="0" y="170"/>
                  </a:lnTo>
                  <a:lnTo>
                    <a:pt x="22" y="256"/>
                  </a:lnTo>
                  <a:lnTo>
                    <a:pt x="84" y="318"/>
                  </a:lnTo>
                  <a:lnTo>
                    <a:pt x="168" y="341"/>
                  </a:lnTo>
                  <a:lnTo>
                    <a:pt x="223" y="330"/>
                  </a:lnTo>
                  <a:lnTo>
                    <a:pt x="273" y="304"/>
                  </a:lnTo>
                  <a:lnTo>
                    <a:pt x="309" y="263"/>
                  </a:lnTo>
                  <a:lnTo>
                    <a:pt x="377" y="263"/>
                  </a:lnTo>
                  <a:lnTo>
                    <a:pt x="455" y="263"/>
                  </a:lnTo>
                  <a:lnTo>
                    <a:pt x="541" y="263"/>
                  </a:lnTo>
                  <a:lnTo>
                    <a:pt x="627" y="263"/>
                  </a:lnTo>
                  <a:lnTo>
                    <a:pt x="707" y="263"/>
                  </a:lnTo>
                  <a:lnTo>
                    <a:pt x="775" y="263"/>
                  </a:lnTo>
                  <a:lnTo>
                    <a:pt x="812" y="304"/>
                  </a:lnTo>
                  <a:lnTo>
                    <a:pt x="861" y="330"/>
                  </a:lnTo>
                  <a:lnTo>
                    <a:pt x="916" y="341"/>
                  </a:lnTo>
                  <a:lnTo>
                    <a:pt x="1000" y="318"/>
                  </a:lnTo>
                  <a:lnTo>
                    <a:pt x="1062" y="256"/>
                  </a:lnTo>
                  <a:lnTo>
                    <a:pt x="1084" y="170"/>
                  </a:lnTo>
                  <a:lnTo>
                    <a:pt x="1062" y="86"/>
                  </a:lnTo>
                  <a:lnTo>
                    <a:pt x="1000" y="25"/>
                  </a:lnTo>
                  <a:lnTo>
                    <a:pt x="916" y="0"/>
                  </a:lnTo>
                  <a:lnTo>
                    <a:pt x="861" y="10"/>
                  </a:lnTo>
                  <a:lnTo>
                    <a:pt x="812" y="39"/>
                  </a:lnTo>
                  <a:lnTo>
                    <a:pt x="775" y="80"/>
                  </a:lnTo>
                  <a:lnTo>
                    <a:pt x="707" y="80"/>
                  </a:lnTo>
                  <a:lnTo>
                    <a:pt x="627" y="80"/>
                  </a:lnTo>
                  <a:lnTo>
                    <a:pt x="541" y="80"/>
                  </a:lnTo>
                  <a:lnTo>
                    <a:pt x="455" y="80"/>
                  </a:lnTo>
                  <a:lnTo>
                    <a:pt x="377" y="80"/>
                  </a:lnTo>
                  <a:lnTo>
                    <a:pt x="309" y="80"/>
                  </a:lnTo>
                  <a:lnTo>
                    <a:pt x="273" y="39"/>
                  </a:lnTo>
                  <a:lnTo>
                    <a:pt x="223" y="1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TW" altLang="en-US" sz="1662">
                <a:solidFill>
                  <a:prstClr val="black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</p:txBody>
        </p:sp>
        <p:sp>
          <p:nvSpPr>
            <p:cNvPr id="8255" name="Freeform 135"/>
            <p:cNvSpPr>
              <a:spLocks noChangeAspect="1"/>
            </p:cNvSpPr>
            <p:nvPr/>
          </p:nvSpPr>
          <p:spPr bwMode="auto">
            <a:xfrm>
              <a:off x="1809" y="628"/>
              <a:ext cx="180" cy="181"/>
            </a:xfrm>
            <a:custGeom>
              <a:avLst/>
              <a:gdLst>
                <a:gd name="T0" fmla="*/ 180 w 180"/>
                <a:gd name="T1" fmla="*/ 90 h 181"/>
                <a:gd name="T2" fmla="*/ 178 w 180"/>
                <a:gd name="T3" fmla="*/ 109 h 181"/>
                <a:gd name="T4" fmla="*/ 172 w 180"/>
                <a:gd name="T5" fmla="*/ 127 h 181"/>
                <a:gd name="T6" fmla="*/ 162 w 180"/>
                <a:gd name="T7" fmla="*/ 144 h 181"/>
                <a:gd name="T8" fmla="*/ 149 w 180"/>
                <a:gd name="T9" fmla="*/ 158 h 181"/>
                <a:gd name="T10" fmla="*/ 133 w 180"/>
                <a:gd name="T11" fmla="*/ 168 h 181"/>
                <a:gd name="T12" fmla="*/ 117 w 180"/>
                <a:gd name="T13" fmla="*/ 176 h 181"/>
                <a:gd name="T14" fmla="*/ 98 w 180"/>
                <a:gd name="T15" fmla="*/ 181 h 181"/>
                <a:gd name="T16" fmla="*/ 78 w 180"/>
                <a:gd name="T17" fmla="*/ 181 h 181"/>
                <a:gd name="T18" fmla="*/ 61 w 180"/>
                <a:gd name="T19" fmla="*/ 176 h 181"/>
                <a:gd name="T20" fmla="*/ 43 w 180"/>
                <a:gd name="T21" fmla="*/ 168 h 181"/>
                <a:gd name="T22" fmla="*/ 29 w 180"/>
                <a:gd name="T23" fmla="*/ 158 h 181"/>
                <a:gd name="T24" fmla="*/ 16 w 180"/>
                <a:gd name="T25" fmla="*/ 144 h 181"/>
                <a:gd name="T26" fmla="*/ 8 w 180"/>
                <a:gd name="T27" fmla="*/ 127 h 181"/>
                <a:gd name="T28" fmla="*/ 2 w 180"/>
                <a:gd name="T29" fmla="*/ 109 h 181"/>
                <a:gd name="T30" fmla="*/ 0 w 180"/>
                <a:gd name="T31" fmla="*/ 90 h 181"/>
                <a:gd name="T32" fmla="*/ 2 w 180"/>
                <a:gd name="T33" fmla="*/ 72 h 181"/>
                <a:gd name="T34" fmla="*/ 8 w 180"/>
                <a:gd name="T35" fmla="*/ 53 h 181"/>
                <a:gd name="T36" fmla="*/ 18 w 180"/>
                <a:gd name="T37" fmla="*/ 37 h 181"/>
                <a:gd name="T38" fmla="*/ 31 w 180"/>
                <a:gd name="T39" fmla="*/ 23 h 181"/>
                <a:gd name="T40" fmla="*/ 47 w 180"/>
                <a:gd name="T41" fmla="*/ 12 h 181"/>
                <a:gd name="T42" fmla="*/ 63 w 180"/>
                <a:gd name="T43" fmla="*/ 4 h 181"/>
                <a:gd name="T44" fmla="*/ 82 w 180"/>
                <a:gd name="T45" fmla="*/ 0 h 181"/>
                <a:gd name="T46" fmla="*/ 102 w 180"/>
                <a:gd name="T47" fmla="*/ 0 h 181"/>
                <a:gd name="T48" fmla="*/ 121 w 180"/>
                <a:gd name="T49" fmla="*/ 4 h 181"/>
                <a:gd name="T50" fmla="*/ 137 w 180"/>
                <a:gd name="T51" fmla="*/ 12 h 181"/>
                <a:gd name="T52" fmla="*/ 151 w 180"/>
                <a:gd name="T53" fmla="*/ 23 h 181"/>
                <a:gd name="T54" fmla="*/ 164 w 180"/>
                <a:gd name="T55" fmla="*/ 37 h 181"/>
                <a:gd name="T56" fmla="*/ 174 w 180"/>
                <a:gd name="T57" fmla="*/ 53 h 181"/>
                <a:gd name="T58" fmla="*/ 178 w 180"/>
                <a:gd name="T59" fmla="*/ 72 h 181"/>
                <a:gd name="T60" fmla="*/ 180 w 180"/>
                <a:gd name="T61" fmla="*/ 90 h 181"/>
                <a:gd name="T62" fmla="*/ 180 w 180"/>
                <a:gd name="T63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0" h="181">
                  <a:moveTo>
                    <a:pt x="180" y="90"/>
                  </a:moveTo>
                  <a:lnTo>
                    <a:pt x="178" y="109"/>
                  </a:lnTo>
                  <a:lnTo>
                    <a:pt x="172" y="127"/>
                  </a:lnTo>
                  <a:lnTo>
                    <a:pt x="162" y="144"/>
                  </a:lnTo>
                  <a:lnTo>
                    <a:pt x="149" y="158"/>
                  </a:lnTo>
                  <a:lnTo>
                    <a:pt x="133" y="168"/>
                  </a:lnTo>
                  <a:lnTo>
                    <a:pt x="117" y="176"/>
                  </a:lnTo>
                  <a:lnTo>
                    <a:pt x="98" y="181"/>
                  </a:lnTo>
                  <a:lnTo>
                    <a:pt x="78" y="181"/>
                  </a:lnTo>
                  <a:lnTo>
                    <a:pt x="61" y="176"/>
                  </a:lnTo>
                  <a:lnTo>
                    <a:pt x="43" y="168"/>
                  </a:lnTo>
                  <a:lnTo>
                    <a:pt x="29" y="158"/>
                  </a:lnTo>
                  <a:lnTo>
                    <a:pt x="16" y="144"/>
                  </a:lnTo>
                  <a:lnTo>
                    <a:pt x="8" y="127"/>
                  </a:lnTo>
                  <a:lnTo>
                    <a:pt x="2" y="109"/>
                  </a:lnTo>
                  <a:lnTo>
                    <a:pt x="0" y="90"/>
                  </a:lnTo>
                  <a:lnTo>
                    <a:pt x="2" y="72"/>
                  </a:lnTo>
                  <a:lnTo>
                    <a:pt x="8" y="53"/>
                  </a:lnTo>
                  <a:lnTo>
                    <a:pt x="18" y="37"/>
                  </a:lnTo>
                  <a:lnTo>
                    <a:pt x="31" y="23"/>
                  </a:lnTo>
                  <a:lnTo>
                    <a:pt x="47" y="12"/>
                  </a:lnTo>
                  <a:lnTo>
                    <a:pt x="63" y="4"/>
                  </a:lnTo>
                  <a:lnTo>
                    <a:pt x="82" y="0"/>
                  </a:lnTo>
                  <a:lnTo>
                    <a:pt x="102" y="0"/>
                  </a:lnTo>
                  <a:lnTo>
                    <a:pt x="121" y="4"/>
                  </a:lnTo>
                  <a:lnTo>
                    <a:pt x="137" y="12"/>
                  </a:lnTo>
                  <a:lnTo>
                    <a:pt x="151" y="23"/>
                  </a:lnTo>
                  <a:lnTo>
                    <a:pt x="164" y="37"/>
                  </a:lnTo>
                  <a:lnTo>
                    <a:pt x="174" y="53"/>
                  </a:lnTo>
                  <a:lnTo>
                    <a:pt x="178" y="72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TW" altLang="en-US" sz="1662">
                <a:solidFill>
                  <a:prstClr val="black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</p:txBody>
        </p:sp>
        <p:sp>
          <p:nvSpPr>
            <p:cNvPr id="8256" name="Freeform 136"/>
            <p:cNvSpPr>
              <a:spLocks noChangeAspect="1"/>
            </p:cNvSpPr>
            <p:nvPr/>
          </p:nvSpPr>
          <p:spPr bwMode="auto">
            <a:xfrm>
              <a:off x="1862" y="681"/>
              <a:ext cx="74" cy="74"/>
            </a:xfrm>
            <a:custGeom>
              <a:avLst/>
              <a:gdLst>
                <a:gd name="T0" fmla="*/ 74 w 74"/>
                <a:gd name="T1" fmla="*/ 37 h 74"/>
                <a:gd name="T2" fmla="*/ 72 w 74"/>
                <a:gd name="T3" fmla="*/ 50 h 74"/>
                <a:gd name="T4" fmla="*/ 66 w 74"/>
                <a:gd name="T5" fmla="*/ 60 h 74"/>
                <a:gd name="T6" fmla="*/ 55 w 74"/>
                <a:gd name="T7" fmla="*/ 68 h 74"/>
                <a:gd name="T8" fmla="*/ 43 w 74"/>
                <a:gd name="T9" fmla="*/ 72 h 74"/>
                <a:gd name="T10" fmla="*/ 33 w 74"/>
                <a:gd name="T11" fmla="*/ 74 h 74"/>
                <a:gd name="T12" fmla="*/ 21 w 74"/>
                <a:gd name="T13" fmla="*/ 72 h 74"/>
                <a:gd name="T14" fmla="*/ 10 w 74"/>
                <a:gd name="T15" fmla="*/ 64 h 74"/>
                <a:gd name="T16" fmla="*/ 4 w 74"/>
                <a:gd name="T17" fmla="*/ 56 h 74"/>
                <a:gd name="T18" fmla="*/ 0 w 74"/>
                <a:gd name="T19" fmla="*/ 43 h 74"/>
                <a:gd name="T20" fmla="*/ 0 w 74"/>
                <a:gd name="T21" fmla="*/ 31 h 74"/>
                <a:gd name="T22" fmla="*/ 6 w 74"/>
                <a:gd name="T23" fmla="*/ 21 h 74"/>
                <a:gd name="T24" fmla="*/ 14 w 74"/>
                <a:gd name="T25" fmla="*/ 11 h 74"/>
                <a:gd name="T26" fmla="*/ 25 w 74"/>
                <a:gd name="T27" fmla="*/ 4 h 74"/>
                <a:gd name="T28" fmla="*/ 37 w 74"/>
                <a:gd name="T29" fmla="*/ 0 h 74"/>
                <a:gd name="T30" fmla="*/ 47 w 74"/>
                <a:gd name="T31" fmla="*/ 2 h 74"/>
                <a:gd name="T32" fmla="*/ 60 w 74"/>
                <a:gd name="T33" fmla="*/ 6 h 74"/>
                <a:gd name="T34" fmla="*/ 68 w 74"/>
                <a:gd name="T35" fmla="*/ 15 h 74"/>
                <a:gd name="T36" fmla="*/ 72 w 74"/>
                <a:gd name="T37" fmla="*/ 25 h 74"/>
                <a:gd name="T38" fmla="*/ 74 w 74"/>
                <a:gd name="T39" fmla="*/ 37 h 74"/>
                <a:gd name="T40" fmla="*/ 74 w 74"/>
                <a:gd name="T41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4" h="74">
                  <a:moveTo>
                    <a:pt x="74" y="37"/>
                  </a:moveTo>
                  <a:lnTo>
                    <a:pt x="72" y="50"/>
                  </a:lnTo>
                  <a:lnTo>
                    <a:pt x="66" y="60"/>
                  </a:lnTo>
                  <a:lnTo>
                    <a:pt x="55" y="68"/>
                  </a:lnTo>
                  <a:lnTo>
                    <a:pt x="43" y="72"/>
                  </a:lnTo>
                  <a:lnTo>
                    <a:pt x="33" y="74"/>
                  </a:lnTo>
                  <a:lnTo>
                    <a:pt x="21" y="72"/>
                  </a:lnTo>
                  <a:lnTo>
                    <a:pt x="10" y="64"/>
                  </a:lnTo>
                  <a:lnTo>
                    <a:pt x="4" y="56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6" y="21"/>
                  </a:lnTo>
                  <a:lnTo>
                    <a:pt x="14" y="11"/>
                  </a:lnTo>
                  <a:lnTo>
                    <a:pt x="25" y="4"/>
                  </a:lnTo>
                  <a:lnTo>
                    <a:pt x="37" y="0"/>
                  </a:lnTo>
                  <a:lnTo>
                    <a:pt x="47" y="2"/>
                  </a:lnTo>
                  <a:lnTo>
                    <a:pt x="60" y="6"/>
                  </a:lnTo>
                  <a:lnTo>
                    <a:pt x="68" y="15"/>
                  </a:lnTo>
                  <a:lnTo>
                    <a:pt x="72" y="25"/>
                  </a:lnTo>
                  <a:lnTo>
                    <a:pt x="74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TW" altLang="en-US" sz="1662">
                <a:solidFill>
                  <a:prstClr val="black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</p:txBody>
        </p:sp>
        <p:sp>
          <p:nvSpPr>
            <p:cNvPr id="8257" name="Freeform 137"/>
            <p:cNvSpPr>
              <a:spLocks noChangeAspect="1"/>
            </p:cNvSpPr>
            <p:nvPr/>
          </p:nvSpPr>
          <p:spPr bwMode="auto">
            <a:xfrm>
              <a:off x="1065" y="628"/>
              <a:ext cx="180" cy="181"/>
            </a:xfrm>
            <a:custGeom>
              <a:avLst/>
              <a:gdLst>
                <a:gd name="T0" fmla="*/ 180 w 180"/>
                <a:gd name="T1" fmla="*/ 90 h 181"/>
                <a:gd name="T2" fmla="*/ 178 w 180"/>
                <a:gd name="T3" fmla="*/ 111 h 181"/>
                <a:gd name="T4" fmla="*/ 172 w 180"/>
                <a:gd name="T5" fmla="*/ 129 h 181"/>
                <a:gd name="T6" fmla="*/ 162 w 180"/>
                <a:gd name="T7" fmla="*/ 146 h 181"/>
                <a:gd name="T8" fmla="*/ 147 w 180"/>
                <a:gd name="T9" fmla="*/ 160 h 181"/>
                <a:gd name="T10" fmla="*/ 131 w 180"/>
                <a:gd name="T11" fmla="*/ 170 h 181"/>
                <a:gd name="T12" fmla="*/ 115 w 180"/>
                <a:gd name="T13" fmla="*/ 176 h 181"/>
                <a:gd name="T14" fmla="*/ 94 w 180"/>
                <a:gd name="T15" fmla="*/ 181 h 181"/>
                <a:gd name="T16" fmla="*/ 76 w 180"/>
                <a:gd name="T17" fmla="*/ 178 h 181"/>
                <a:gd name="T18" fmla="*/ 57 w 180"/>
                <a:gd name="T19" fmla="*/ 174 h 181"/>
                <a:gd name="T20" fmla="*/ 39 w 180"/>
                <a:gd name="T21" fmla="*/ 164 h 181"/>
                <a:gd name="T22" fmla="*/ 24 w 180"/>
                <a:gd name="T23" fmla="*/ 152 h 181"/>
                <a:gd name="T24" fmla="*/ 12 w 180"/>
                <a:gd name="T25" fmla="*/ 137 h 181"/>
                <a:gd name="T26" fmla="*/ 4 w 180"/>
                <a:gd name="T27" fmla="*/ 119 h 181"/>
                <a:gd name="T28" fmla="*/ 0 w 180"/>
                <a:gd name="T29" fmla="*/ 101 h 181"/>
                <a:gd name="T30" fmla="*/ 0 w 180"/>
                <a:gd name="T31" fmla="*/ 80 h 181"/>
                <a:gd name="T32" fmla="*/ 4 w 180"/>
                <a:gd name="T33" fmla="*/ 62 h 181"/>
                <a:gd name="T34" fmla="*/ 12 w 180"/>
                <a:gd name="T35" fmla="*/ 43 h 181"/>
                <a:gd name="T36" fmla="*/ 24 w 180"/>
                <a:gd name="T37" fmla="*/ 29 h 181"/>
                <a:gd name="T38" fmla="*/ 39 w 180"/>
                <a:gd name="T39" fmla="*/ 16 h 181"/>
                <a:gd name="T40" fmla="*/ 55 w 180"/>
                <a:gd name="T41" fmla="*/ 6 h 181"/>
                <a:gd name="T42" fmla="*/ 76 w 180"/>
                <a:gd name="T43" fmla="*/ 2 h 181"/>
                <a:gd name="T44" fmla="*/ 94 w 180"/>
                <a:gd name="T45" fmla="*/ 0 h 181"/>
                <a:gd name="T46" fmla="*/ 113 w 180"/>
                <a:gd name="T47" fmla="*/ 4 h 181"/>
                <a:gd name="T48" fmla="*/ 131 w 180"/>
                <a:gd name="T49" fmla="*/ 10 h 181"/>
                <a:gd name="T50" fmla="*/ 147 w 180"/>
                <a:gd name="T51" fmla="*/ 23 h 181"/>
                <a:gd name="T52" fmla="*/ 162 w 180"/>
                <a:gd name="T53" fmla="*/ 37 h 181"/>
                <a:gd name="T54" fmla="*/ 172 w 180"/>
                <a:gd name="T55" fmla="*/ 53 h 181"/>
                <a:gd name="T56" fmla="*/ 178 w 180"/>
                <a:gd name="T57" fmla="*/ 72 h 181"/>
                <a:gd name="T58" fmla="*/ 180 w 180"/>
                <a:gd name="T59" fmla="*/ 90 h 181"/>
                <a:gd name="T60" fmla="*/ 180 w 180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81">
                  <a:moveTo>
                    <a:pt x="180" y="90"/>
                  </a:moveTo>
                  <a:lnTo>
                    <a:pt x="178" y="111"/>
                  </a:lnTo>
                  <a:lnTo>
                    <a:pt x="172" y="129"/>
                  </a:lnTo>
                  <a:lnTo>
                    <a:pt x="162" y="146"/>
                  </a:lnTo>
                  <a:lnTo>
                    <a:pt x="147" y="160"/>
                  </a:lnTo>
                  <a:lnTo>
                    <a:pt x="131" y="170"/>
                  </a:lnTo>
                  <a:lnTo>
                    <a:pt x="115" y="176"/>
                  </a:lnTo>
                  <a:lnTo>
                    <a:pt x="94" y="181"/>
                  </a:lnTo>
                  <a:lnTo>
                    <a:pt x="76" y="178"/>
                  </a:lnTo>
                  <a:lnTo>
                    <a:pt x="57" y="174"/>
                  </a:lnTo>
                  <a:lnTo>
                    <a:pt x="39" y="164"/>
                  </a:lnTo>
                  <a:lnTo>
                    <a:pt x="24" y="152"/>
                  </a:lnTo>
                  <a:lnTo>
                    <a:pt x="12" y="137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4" y="29"/>
                  </a:lnTo>
                  <a:lnTo>
                    <a:pt x="39" y="16"/>
                  </a:lnTo>
                  <a:lnTo>
                    <a:pt x="55" y="6"/>
                  </a:lnTo>
                  <a:lnTo>
                    <a:pt x="76" y="2"/>
                  </a:lnTo>
                  <a:lnTo>
                    <a:pt x="94" y="0"/>
                  </a:lnTo>
                  <a:lnTo>
                    <a:pt x="113" y="4"/>
                  </a:lnTo>
                  <a:lnTo>
                    <a:pt x="131" y="10"/>
                  </a:lnTo>
                  <a:lnTo>
                    <a:pt x="147" y="23"/>
                  </a:lnTo>
                  <a:lnTo>
                    <a:pt x="162" y="37"/>
                  </a:lnTo>
                  <a:lnTo>
                    <a:pt x="172" y="53"/>
                  </a:lnTo>
                  <a:lnTo>
                    <a:pt x="178" y="72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TW" altLang="en-US" sz="1662">
                <a:solidFill>
                  <a:prstClr val="black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</p:txBody>
        </p:sp>
        <p:sp>
          <p:nvSpPr>
            <p:cNvPr id="8258" name="Freeform 138"/>
            <p:cNvSpPr>
              <a:spLocks noChangeAspect="1"/>
            </p:cNvSpPr>
            <p:nvPr/>
          </p:nvSpPr>
          <p:spPr bwMode="auto">
            <a:xfrm>
              <a:off x="1120" y="681"/>
              <a:ext cx="70" cy="74"/>
            </a:xfrm>
            <a:custGeom>
              <a:avLst/>
              <a:gdLst>
                <a:gd name="T0" fmla="*/ 70 w 70"/>
                <a:gd name="T1" fmla="*/ 37 h 74"/>
                <a:gd name="T2" fmla="*/ 68 w 70"/>
                <a:gd name="T3" fmla="*/ 50 h 74"/>
                <a:gd name="T4" fmla="*/ 62 w 70"/>
                <a:gd name="T5" fmla="*/ 60 h 74"/>
                <a:gd name="T6" fmla="*/ 53 w 70"/>
                <a:gd name="T7" fmla="*/ 68 h 74"/>
                <a:gd name="T8" fmla="*/ 43 w 70"/>
                <a:gd name="T9" fmla="*/ 72 h 74"/>
                <a:gd name="T10" fmla="*/ 31 w 70"/>
                <a:gd name="T11" fmla="*/ 74 h 74"/>
                <a:gd name="T12" fmla="*/ 21 w 70"/>
                <a:gd name="T13" fmla="*/ 72 h 74"/>
                <a:gd name="T14" fmla="*/ 10 w 70"/>
                <a:gd name="T15" fmla="*/ 64 h 74"/>
                <a:gd name="T16" fmla="*/ 4 w 70"/>
                <a:gd name="T17" fmla="*/ 56 h 74"/>
                <a:gd name="T18" fmla="*/ 0 w 70"/>
                <a:gd name="T19" fmla="*/ 43 h 74"/>
                <a:gd name="T20" fmla="*/ 0 w 70"/>
                <a:gd name="T21" fmla="*/ 31 h 74"/>
                <a:gd name="T22" fmla="*/ 4 w 70"/>
                <a:gd name="T23" fmla="*/ 21 h 74"/>
                <a:gd name="T24" fmla="*/ 10 w 70"/>
                <a:gd name="T25" fmla="*/ 11 h 74"/>
                <a:gd name="T26" fmla="*/ 21 w 70"/>
                <a:gd name="T27" fmla="*/ 4 h 74"/>
                <a:gd name="T28" fmla="*/ 31 w 70"/>
                <a:gd name="T29" fmla="*/ 0 h 74"/>
                <a:gd name="T30" fmla="*/ 43 w 70"/>
                <a:gd name="T31" fmla="*/ 2 h 74"/>
                <a:gd name="T32" fmla="*/ 53 w 70"/>
                <a:gd name="T33" fmla="*/ 6 h 74"/>
                <a:gd name="T34" fmla="*/ 62 w 70"/>
                <a:gd name="T35" fmla="*/ 15 h 74"/>
                <a:gd name="T36" fmla="*/ 68 w 70"/>
                <a:gd name="T37" fmla="*/ 25 h 74"/>
                <a:gd name="T38" fmla="*/ 70 w 70"/>
                <a:gd name="T39" fmla="*/ 37 h 74"/>
                <a:gd name="T40" fmla="*/ 70 w 70"/>
                <a:gd name="T41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74">
                  <a:moveTo>
                    <a:pt x="70" y="37"/>
                  </a:moveTo>
                  <a:lnTo>
                    <a:pt x="68" y="50"/>
                  </a:lnTo>
                  <a:lnTo>
                    <a:pt x="62" y="60"/>
                  </a:lnTo>
                  <a:lnTo>
                    <a:pt x="53" y="68"/>
                  </a:lnTo>
                  <a:lnTo>
                    <a:pt x="43" y="72"/>
                  </a:lnTo>
                  <a:lnTo>
                    <a:pt x="31" y="74"/>
                  </a:lnTo>
                  <a:lnTo>
                    <a:pt x="21" y="72"/>
                  </a:lnTo>
                  <a:lnTo>
                    <a:pt x="10" y="64"/>
                  </a:lnTo>
                  <a:lnTo>
                    <a:pt x="4" y="56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4" y="21"/>
                  </a:lnTo>
                  <a:lnTo>
                    <a:pt x="10" y="11"/>
                  </a:lnTo>
                  <a:lnTo>
                    <a:pt x="21" y="4"/>
                  </a:lnTo>
                  <a:lnTo>
                    <a:pt x="31" y="0"/>
                  </a:lnTo>
                  <a:lnTo>
                    <a:pt x="43" y="2"/>
                  </a:lnTo>
                  <a:lnTo>
                    <a:pt x="53" y="6"/>
                  </a:lnTo>
                  <a:lnTo>
                    <a:pt x="62" y="15"/>
                  </a:lnTo>
                  <a:lnTo>
                    <a:pt x="68" y="25"/>
                  </a:lnTo>
                  <a:lnTo>
                    <a:pt x="70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TW" altLang="en-US" sz="1662">
                <a:solidFill>
                  <a:prstClr val="black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</p:txBody>
        </p:sp>
        <p:sp>
          <p:nvSpPr>
            <p:cNvPr id="8259" name="WordArt 139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523" y="678"/>
              <a:ext cx="58" cy="101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altLang="zh-TW" sz="738" kern="10" dirty="0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badi MT Condensed"/>
                  <a:ea typeface="微軟正黑體" panose="020B0604030504040204" pitchFamily="34" charset="-120"/>
                </a:rPr>
                <a:t>2</a:t>
              </a:r>
              <a:endParaRPr lang="zh-TW" altLang="en-US" sz="738" kern="10" dirty="0">
                <a:ln w="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badi MT Condensed"/>
                <a:ea typeface="微軟正黑體" panose="020B0604030504040204" pitchFamily="34" charset="-120"/>
              </a:endParaRPr>
            </a:p>
          </p:txBody>
        </p:sp>
      </p:grpSp>
      <p:pic>
        <p:nvPicPr>
          <p:cNvPr id="9378" name="Picture 1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55995" y="2943205"/>
            <a:ext cx="638074" cy="34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82" name="Picture 16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733" y="2554347"/>
            <a:ext cx="381367" cy="32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" name="Group 20">
            <a:extLst>
              <a:ext uri="{FF2B5EF4-FFF2-40B4-BE49-F238E27FC236}">
                <a16:creationId xmlns:a16="http://schemas.microsoft.com/office/drawing/2014/main" id="{2ED697A2-E182-4AB1-8969-1C18BD707F4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46735" y="1647693"/>
            <a:ext cx="996923" cy="250975"/>
            <a:chOff x="261" y="364"/>
            <a:chExt cx="1788" cy="450"/>
          </a:xfrm>
        </p:grpSpPr>
        <p:sp>
          <p:nvSpPr>
            <p:cNvPr id="60" name="Freeform 21">
              <a:extLst>
                <a:ext uri="{FF2B5EF4-FFF2-40B4-BE49-F238E27FC236}">
                  <a16:creationId xmlns:a16="http://schemas.microsoft.com/office/drawing/2014/main" id="{89807B5D-89F6-40CF-81B5-90573D53131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1" y="364"/>
              <a:ext cx="1788" cy="450"/>
            </a:xfrm>
            <a:custGeom>
              <a:avLst/>
              <a:gdLst>
                <a:gd name="T0" fmla="*/ 1658 w 1783"/>
                <a:gd name="T1" fmla="*/ 455 h 455"/>
                <a:gd name="T2" fmla="*/ 1678 w 1783"/>
                <a:gd name="T3" fmla="*/ 453 h 455"/>
                <a:gd name="T4" fmla="*/ 1701 w 1783"/>
                <a:gd name="T5" fmla="*/ 447 h 455"/>
                <a:gd name="T6" fmla="*/ 1719 w 1783"/>
                <a:gd name="T7" fmla="*/ 437 h 455"/>
                <a:gd name="T8" fmla="*/ 1738 w 1783"/>
                <a:gd name="T9" fmla="*/ 424 h 455"/>
                <a:gd name="T10" fmla="*/ 1754 w 1783"/>
                <a:gd name="T11" fmla="*/ 408 h 455"/>
                <a:gd name="T12" fmla="*/ 1766 w 1783"/>
                <a:gd name="T13" fmla="*/ 391 h 455"/>
                <a:gd name="T14" fmla="*/ 1777 w 1783"/>
                <a:gd name="T15" fmla="*/ 371 h 455"/>
                <a:gd name="T16" fmla="*/ 1781 w 1783"/>
                <a:gd name="T17" fmla="*/ 348 h 455"/>
                <a:gd name="T18" fmla="*/ 1783 w 1783"/>
                <a:gd name="T19" fmla="*/ 328 h 455"/>
                <a:gd name="T20" fmla="*/ 1783 w 1783"/>
                <a:gd name="T21" fmla="*/ 127 h 455"/>
                <a:gd name="T22" fmla="*/ 1781 w 1783"/>
                <a:gd name="T23" fmla="*/ 104 h 455"/>
                <a:gd name="T24" fmla="*/ 1777 w 1783"/>
                <a:gd name="T25" fmla="*/ 84 h 455"/>
                <a:gd name="T26" fmla="*/ 1766 w 1783"/>
                <a:gd name="T27" fmla="*/ 63 h 455"/>
                <a:gd name="T28" fmla="*/ 1754 w 1783"/>
                <a:gd name="T29" fmla="*/ 45 h 455"/>
                <a:gd name="T30" fmla="*/ 1738 w 1783"/>
                <a:gd name="T31" fmla="*/ 30 h 455"/>
                <a:gd name="T32" fmla="*/ 1719 w 1783"/>
                <a:gd name="T33" fmla="*/ 16 h 455"/>
                <a:gd name="T34" fmla="*/ 1701 w 1783"/>
                <a:gd name="T35" fmla="*/ 8 h 455"/>
                <a:gd name="T36" fmla="*/ 1678 w 1783"/>
                <a:gd name="T37" fmla="*/ 2 h 455"/>
                <a:gd name="T38" fmla="*/ 1656 w 1783"/>
                <a:gd name="T39" fmla="*/ 0 h 455"/>
                <a:gd name="T40" fmla="*/ 127 w 1783"/>
                <a:gd name="T41" fmla="*/ 0 h 455"/>
                <a:gd name="T42" fmla="*/ 104 w 1783"/>
                <a:gd name="T43" fmla="*/ 2 h 455"/>
                <a:gd name="T44" fmla="*/ 84 w 1783"/>
                <a:gd name="T45" fmla="*/ 8 h 455"/>
                <a:gd name="T46" fmla="*/ 63 w 1783"/>
                <a:gd name="T47" fmla="*/ 18 h 455"/>
                <a:gd name="T48" fmla="*/ 45 w 1783"/>
                <a:gd name="T49" fmla="*/ 30 h 455"/>
                <a:gd name="T50" fmla="*/ 30 w 1783"/>
                <a:gd name="T51" fmla="*/ 45 h 455"/>
                <a:gd name="T52" fmla="*/ 16 w 1783"/>
                <a:gd name="T53" fmla="*/ 63 h 455"/>
                <a:gd name="T54" fmla="*/ 8 w 1783"/>
                <a:gd name="T55" fmla="*/ 84 h 455"/>
                <a:gd name="T56" fmla="*/ 2 w 1783"/>
                <a:gd name="T57" fmla="*/ 104 h 455"/>
                <a:gd name="T58" fmla="*/ 0 w 1783"/>
                <a:gd name="T59" fmla="*/ 127 h 455"/>
                <a:gd name="T60" fmla="*/ 0 w 1783"/>
                <a:gd name="T61" fmla="*/ 328 h 455"/>
                <a:gd name="T62" fmla="*/ 2 w 1783"/>
                <a:gd name="T63" fmla="*/ 350 h 455"/>
                <a:gd name="T64" fmla="*/ 8 w 1783"/>
                <a:gd name="T65" fmla="*/ 371 h 455"/>
                <a:gd name="T66" fmla="*/ 16 w 1783"/>
                <a:gd name="T67" fmla="*/ 391 h 455"/>
                <a:gd name="T68" fmla="*/ 30 w 1783"/>
                <a:gd name="T69" fmla="*/ 410 h 455"/>
                <a:gd name="T70" fmla="*/ 45 w 1783"/>
                <a:gd name="T71" fmla="*/ 424 h 455"/>
                <a:gd name="T72" fmla="*/ 63 w 1783"/>
                <a:gd name="T73" fmla="*/ 437 h 455"/>
                <a:gd name="T74" fmla="*/ 84 w 1783"/>
                <a:gd name="T75" fmla="*/ 447 h 455"/>
                <a:gd name="T76" fmla="*/ 104 w 1783"/>
                <a:gd name="T77" fmla="*/ 453 h 455"/>
                <a:gd name="T78" fmla="*/ 127 w 1783"/>
                <a:gd name="T79" fmla="*/ 455 h 455"/>
                <a:gd name="T80" fmla="*/ 1658 w 1783"/>
                <a:gd name="T81" fmla="*/ 455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3" h="455">
                  <a:moveTo>
                    <a:pt x="1658" y="455"/>
                  </a:moveTo>
                  <a:lnTo>
                    <a:pt x="1678" y="453"/>
                  </a:lnTo>
                  <a:lnTo>
                    <a:pt x="1701" y="447"/>
                  </a:lnTo>
                  <a:lnTo>
                    <a:pt x="1719" y="437"/>
                  </a:lnTo>
                  <a:lnTo>
                    <a:pt x="1738" y="424"/>
                  </a:lnTo>
                  <a:lnTo>
                    <a:pt x="1754" y="408"/>
                  </a:lnTo>
                  <a:lnTo>
                    <a:pt x="1766" y="391"/>
                  </a:lnTo>
                  <a:lnTo>
                    <a:pt x="1777" y="371"/>
                  </a:lnTo>
                  <a:lnTo>
                    <a:pt x="1781" y="348"/>
                  </a:lnTo>
                  <a:lnTo>
                    <a:pt x="1783" y="328"/>
                  </a:lnTo>
                  <a:lnTo>
                    <a:pt x="1783" y="127"/>
                  </a:lnTo>
                  <a:lnTo>
                    <a:pt x="1781" y="104"/>
                  </a:lnTo>
                  <a:lnTo>
                    <a:pt x="1777" y="84"/>
                  </a:lnTo>
                  <a:lnTo>
                    <a:pt x="1766" y="63"/>
                  </a:lnTo>
                  <a:lnTo>
                    <a:pt x="1754" y="45"/>
                  </a:lnTo>
                  <a:lnTo>
                    <a:pt x="1738" y="30"/>
                  </a:lnTo>
                  <a:lnTo>
                    <a:pt x="1719" y="16"/>
                  </a:lnTo>
                  <a:lnTo>
                    <a:pt x="1701" y="8"/>
                  </a:lnTo>
                  <a:lnTo>
                    <a:pt x="1678" y="2"/>
                  </a:lnTo>
                  <a:lnTo>
                    <a:pt x="1656" y="0"/>
                  </a:lnTo>
                  <a:lnTo>
                    <a:pt x="127" y="0"/>
                  </a:lnTo>
                  <a:lnTo>
                    <a:pt x="104" y="2"/>
                  </a:lnTo>
                  <a:lnTo>
                    <a:pt x="84" y="8"/>
                  </a:lnTo>
                  <a:lnTo>
                    <a:pt x="63" y="18"/>
                  </a:lnTo>
                  <a:lnTo>
                    <a:pt x="45" y="30"/>
                  </a:lnTo>
                  <a:lnTo>
                    <a:pt x="30" y="45"/>
                  </a:lnTo>
                  <a:lnTo>
                    <a:pt x="16" y="63"/>
                  </a:lnTo>
                  <a:lnTo>
                    <a:pt x="8" y="84"/>
                  </a:lnTo>
                  <a:lnTo>
                    <a:pt x="2" y="104"/>
                  </a:lnTo>
                  <a:lnTo>
                    <a:pt x="0" y="127"/>
                  </a:lnTo>
                  <a:lnTo>
                    <a:pt x="0" y="328"/>
                  </a:lnTo>
                  <a:lnTo>
                    <a:pt x="2" y="350"/>
                  </a:lnTo>
                  <a:lnTo>
                    <a:pt x="8" y="371"/>
                  </a:lnTo>
                  <a:lnTo>
                    <a:pt x="16" y="391"/>
                  </a:lnTo>
                  <a:lnTo>
                    <a:pt x="30" y="410"/>
                  </a:lnTo>
                  <a:lnTo>
                    <a:pt x="45" y="424"/>
                  </a:lnTo>
                  <a:lnTo>
                    <a:pt x="63" y="437"/>
                  </a:lnTo>
                  <a:lnTo>
                    <a:pt x="84" y="447"/>
                  </a:lnTo>
                  <a:lnTo>
                    <a:pt x="104" y="453"/>
                  </a:lnTo>
                  <a:lnTo>
                    <a:pt x="127" y="455"/>
                  </a:lnTo>
                  <a:lnTo>
                    <a:pt x="1658" y="455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61" name="Freeform 22">
              <a:extLst>
                <a:ext uri="{FF2B5EF4-FFF2-40B4-BE49-F238E27FC236}">
                  <a16:creationId xmlns:a16="http://schemas.microsoft.com/office/drawing/2014/main" id="{71EBE5D1-4DB0-4B65-A6A9-9630982832D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9" y="584"/>
              <a:ext cx="314" cy="40"/>
            </a:xfrm>
            <a:custGeom>
              <a:avLst/>
              <a:gdLst>
                <a:gd name="T0" fmla="*/ 21 w 314"/>
                <a:gd name="T1" fmla="*/ 41 h 41"/>
                <a:gd name="T2" fmla="*/ 21 w 314"/>
                <a:gd name="T3" fmla="*/ 41 h 41"/>
                <a:gd name="T4" fmla="*/ 16 w 314"/>
                <a:gd name="T5" fmla="*/ 41 h 41"/>
                <a:gd name="T6" fmla="*/ 14 w 314"/>
                <a:gd name="T7" fmla="*/ 39 h 41"/>
                <a:gd name="T8" fmla="*/ 10 w 314"/>
                <a:gd name="T9" fmla="*/ 39 h 41"/>
                <a:gd name="T10" fmla="*/ 8 w 314"/>
                <a:gd name="T11" fmla="*/ 37 h 41"/>
                <a:gd name="T12" fmla="*/ 4 w 314"/>
                <a:gd name="T13" fmla="*/ 33 h 41"/>
                <a:gd name="T14" fmla="*/ 2 w 314"/>
                <a:gd name="T15" fmla="*/ 31 h 41"/>
                <a:gd name="T16" fmla="*/ 2 w 314"/>
                <a:gd name="T17" fmla="*/ 27 h 41"/>
                <a:gd name="T18" fmla="*/ 0 w 314"/>
                <a:gd name="T19" fmla="*/ 24 h 41"/>
                <a:gd name="T20" fmla="*/ 0 w 314"/>
                <a:gd name="T21" fmla="*/ 20 h 41"/>
                <a:gd name="T22" fmla="*/ 0 w 314"/>
                <a:gd name="T23" fmla="*/ 16 h 41"/>
                <a:gd name="T24" fmla="*/ 2 w 314"/>
                <a:gd name="T25" fmla="*/ 12 h 41"/>
                <a:gd name="T26" fmla="*/ 2 w 314"/>
                <a:gd name="T27" fmla="*/ 10 h 41"/>
                <a:gd name="T28" fmla="*/ 4 w 314"/>
                <a:gd name="T29" fmla="*/ 6 h 41"/>
                <a:gd name="T30" fmla="*/ 8 w 314"/>
                <a:gd name="T31" fmla="*/ 4 h 41"/>
                <a:gd name="T32" fmla="*/ 10 w 314"/>
                <a:gd name="T33" fmla="*/ 2 h 41"/>
                <a:gd name="T34" fmla="*/ 14 w 314"/>
                <a:gd name="T35" fmla="*/ 2 h 41"/>
                <a:gd name="T36" fmla="*/ 16 w 314"/>
                <a:gd name="T37" fmla="*/ 0 h 41"/>
                <a:gd name="T38" fmla="*/ 21 w 314"/>
                <a:gd name="T39" fmla="*/ 0 h 41"/>
                <a:gd name="T40" fmla="*/ 21 w 314"/>
                <a:gd name="T41" fmla="*/ 0 h 41"/>
                <a:gd name="T42" fmla="*/ 293 w 314"/>
                <a:gd name="T43" fmla="*/ 0 h 41"/>
                <a:gd name="T44" fmla="*/ 293 w 314"/>
                <a:gd name="T45" fmla="*/ 0 h 41"/>
                <a:gd name="T46" fmla="*/ 295 w 314"/>
                <a:gd name="T47" fmla="*/ 0 h 41"/>
                <a:gd name="T48" fmla="*/ 299 w 314"/>
                <a:gd name="T49" fmla="*/ 2 h 41"/>
                <a:gd name="T50" fmla="*/ 303 w 314"/>
                <a:gd name="T51" fmla="*/ 2 h 41"/>
                <a:gd name="T52" fmla="*/ 305 w 314"/>
                <a:gd name="T53" fmla="*/ 4 h 41"/>
                <a:gd name="T54" fmla="*/ 307 w 314"/>
                <a:gd name="T55" fmla="*/ 6 h 41"/>
                <a:gd name="T56" fmla="*/ 310 w 314"/>
                <a:gd name="T57" fmla="*/ 10 h 41"/>
                <a:gd name="T58" fmla="*/ 312 w 314"/>
                <a:gd name="T59" fmla="*/ 12 h 41"/>
                <a:gd name="T60" fmla="*/ 314 w 314"/>
                <a:gd name="T61" fmla="*/ 16 h 41"/>
                <a:gd name="T62" fmla="*/ 314 w 314"/>
                <a:gd name="T63" fmla="*/ 20 h 41"/>
                <a:gd name="T64" fmla="*/ 314 w 314"/>
                <a:gd name="T65" fmla="*/ 24 h 41"/>
                <a:gd name="T66" fmla="*/ 312 w 314"/>
                <a:gd name="T67" fmla="*/ 27 h 41"/>
                <a:gd name="T68" fmla="*/ 310 w 314"/>
                <a:gd name="T69" fmla="*/ 31 h 41"/>
                <a:gd name="T70" fmla="*/ 307 w 314"/>
                <a:gd name="T71" fmla="*/ 33 h 41"/>
                <a:gd name="T72" fmla="*/ 305 w 314"/>
                <a:gd name="T73" fmla="*/ 37 h 41"/>
                <a:gd name="T74" fmla="*/ 303 w 314"/>
                <a:gd name="T75" fmla="*/ 39 h 41"/>
                <a:gd name="T76" fmla="*/ 299 w 314"/>
                <a:gd name="T77" fmla="*/ 39 h 41"/>
                <a:gd name="T78" fmla="*/ 295 w 314"/>
                <a:gd name="T79" fmla="*/ 41 h 41"/>
                <a:gd name="T80" fmla="*/ 293 w 314"/>
                <a:gd name="T81" fmla="*/ 41 h 41"/>
                <a:gd name="T82" fmla="*/ 293 w 314"/>
                <a:gd name="T83" fmla="*/ 41 h 41"/>
                <a:gd name="T84" fmla="*/ 21 w 314"/>
                <a:gd name="T8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4" h="41">
                  <a:moveTo>
                    <a:pt x="21" y="41"/>
                  </a:moveTo>
                  <a:lnTo>
                    <a:pt x="21" y="41"/>
                  </a:lnTo>
                  <a:lnTo>
                    <a:pt x="16" y="41"/>
                  </a:lnTo>
                  <a:lnTo>
                    <a:pt x="14" y="39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4" y="33"/>
                  </a:lnTo>
                  <a:lnTo>
                    <a:pt x="2" y="31"/>
                  </a:lnTo>
                  <a:lnTo>
                    <a:pt x="2" y="27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4" y="6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93" y="0"/>
                  </a:lnTo>
                  <a:lnTo>
                    <a:pt x="295" y="0"/>
                  </a:lnTo>
                  <a:lnTo>
                    <a:pt x="299" y="2"/>
                  </a:lnTo>
                  <a:lnTo>
                    <a:pt x="303" y="2"/>
                  </a:lnTo>
                  <a:lnTo>
                    <a:pt x="305" y="4"/>
                  </a:lnTo>
                  <a:lnTo>
                    <a:pt x="307" y="6"/>
                  </a:lnTo>
                  <a:lnTo>
                    <a:pt x="310" y="10"/>
                  </a:lnTo>
                  <a:lnTo>
                    <a:pt x="312" y="12"/>
                  </a:lnTo>
                  <a:lnTo>
                    <a:pt x="314" y="16"/>
                  </a:lnTo>
                  <a:lnTo>
                    <a:pt x="314" y="20"/>
                  </a:lnTo>
                  <a:lnTo>
                    <a:pt x="314" y="24"/>
                  </a:lnTo>
                  <a:lnTo>
                    <a:pt x="312" y="27"/>
                  </a:lnTo>
                  <a:lnTo>
                    <a:pt x="310" y="31"/>
                  </a:lnTo>
                  <a:lnTo>
                    <a:pt x="307" y="33"/>
                  </a:lnTo>
                  <a:lnTo>
                    <a:pt x="305" y="37"/>
                  </a:lnTo>
                  <a:lnTo>
                    <a:pt x="303" y="39"/>
                  </a:lnTo>
                  <a:lnTo>
                    <a:pt x="299" y="39"/>
                  </a:lnTo>
                  <a:lnTo>
                    <a:pt x="295" y="41"/>
                  </a:lnTo>
                  <a:lnTo>
                    <a:pt x="293" y="41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62" name="Freeform 23">
              <a:extLst>
                <a:ext uri="{FF2B5EF4-FFF2-40B4-BE49-F238E27FC236}">
                  <a16:creationId xmlns:a16="http://schemas.microsoft.com/office/drawing/2014/main" id="{9BC8DCD2-1E12-4662-8443-BAFE1721802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8" y="514"/>
              <a:ext cx="181" cy="180"/>
            </a:xfrm>
            <a:custGeom>
              <a:avLst/>
              <a:gdLst>
                <a:gd name="T0" fmla="*/ 180 w 180"/>
                <a:gd name="T1" fmla="*/ 90 h 181"/>
                <a:gd name="T2" fmla="*/ 178 w 180"/>
                <a:gd name="T3" fmla="*/ 109 h 181"/>
                <a:gd name="T4" fmla="*/ 172 w 180"/>
                <a:gd name="T5" fmla="*/ 127 h 181"/>
                <a:gd name="T6" fmla="*/ 162 w 180"/>
                <a:gd name="T7" fmla="*/ 144 h 181"/>
                <a:gd name="T8" fmla="*/ 150 w 180"/>
                <a:gd name="T9" fmla="*/ 158 h 181"/>
                <a:gd name="T10" fmla="*/ 133 w 180"/>
                <a:gd name="T11" fmla="*/ 170 h 181"/>
                <a:gd name="T12" fmla="*/ 115 w 180"/>
                <a:gd name="T13" fmla="*/ 177 h 181"/>
                <a:gd name="T14" fmla="*/ 94 w 180"/>
                <a:gd name="T15" fmla="*/ 181 h 181"/>
                <a:gd name="T16" fmla="*/ 76 w 180"/>
                <a:gd name="T17" fmla="*/ 179 h 181"/>
                <a:gd name="T18" fmla="*/ 57 w 180"/>
                <a:gd name="T19" fmla="*/ 174 h 181"/>
                <a:gd name="T20" fmla="*/ 39 w 180"/>
                <a:gd name="T21" fmla="*/ 164 h 181"/>
                <a:gd name="T22" fmla="*/ 25 w 180"/>
                <a:gd name="T23" fmla="*/ 152 h 181"/>
                <a:gd name="T24" fmla="*/ 12 w 180"/>
                <a:gd name="T25" fmla="*/ 138 h 181"/>
                <a:gd name="T26" fmla="*/ 4 w 180"/>
                <a:gd name="T27" fmla="*/ 119 h 181"/>
                <a:gd name="T28" fmla="*/ 0 w 180"/>
                <a:gd name="T29" fmla="*/ 101 h 181"/>
                <a:gd name="T30" fmla="*/ 0 w 180"/>
                <a:gd name="T31" fmla="*/ 80 h 181"/>
                <a:gd name="T32" fmla="*/ 4 w 180"/>
                <a:gd name="T33" fmla="*/ 62 h 181"/>
                <a:gd name="T34" fmla="*/ 12 w 180"/>
                <a:gd name="T35" fmla="*/ 43 h 181"/>
                <a:gd name="T36" fmla="*/ 25 w 180"/>
                <a:gd name="T37" fmla="*/ 29 h 181"/>
                <a:gd name="T38" fmla="*/ 39 w 180"/>
                <a:gd name="T39" fmla="*/ 16 h 181"/>
                <a:gd name="T40" fmla="*/ 57 w 180"/>
                <a:gd name="T41" fmla="*/ 6 h 181"/>
                <a:gd name="T42" fmla="*/ 76 w 180"/>
                <a:gd name="T43" fmla="*/ 2 h 181"/>
                <a:gd name="T44" fmla="*/ 94 w 180"/>
                <a:gd name="T45" fmla="*/ 0 h 181"/>
                <a:gd name="T46" fmla="*/ 115 w 180"/>
                <a:gd name="T47" fmla="*/ 4 h 181"/>
                <a:gd name="T48" fmla="*/ 133 w 180"/>
                <a:gd name="T49" fmla="*/ 10 h 181"/>
                <a:gd name="T50" fmla="*/ 147 w 180"/>
                <a:gd name="T51" fmla="*/ 21 h 181"/>
                <a:gd name="T52" fmla="*/ 162 w 180"/>
                <a:gd name="T53" fmla="*/ 35 h 181"/>
                <a:gd name="T54" fmla="*/ 172 w 180"/>
                <a:gd name="T55" fmla="*/ 51 h 181"/>
                <a:gd name="T56" fmla="*/ 178 w 180"/>
                <a:gd name="T57" fmla="*/ 70 h 181"/>
                <a:gd name="T58" fmla="*/ 180 w 180"/>
                <a:gd name="T59" fmla="*/ 90 h 181"/>
                <a:gd name="T60" fmla="*/ 180 w 180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81">
                  <a:moveTo>
                    <a:pt x="180" y="90"/>
                  </a:moveTo>
                  <a:lnTo>
                    <a:pt x="178" y="109"/>
                  </a:lnTo>
                  <a:lnTo>
                    <a:pt x="172" y="127"/>
                  </a:lnTo>
                  <a:lnTo>
                    <a:pt x="162" y="144"/>
                  </a:lnTo>
                  <a:lnTo>
                    <a:pt x="150" y="158"/>
                  </a:lnTo>
                  <a:lnTo>
                    <a:pt x="133" y="170"/>
                  </a:lnTo>
                  <a:lnTo>
                    <a:pt x="115" y="177"/>
                  </a:lnTo>
                  <a:lnTo>
                    <a:pt x="94" y="181"/>
                  </a:lnTo>
                  <a:lnTo>
                    <a:pt x="76" y="179"/>
                  </a:lnTo>
                  <a:lnTo>
                    <a:pt x="57" y="174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8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5" y="29"/>
                  </a:lnTo>
                  <a:lnTo>
                    <a:pt x="39" y="16"/>
                  </a:lnTo>
                  <a:lnTo>
                    <a:pt x="57" y="6"/>
                  </a:lnTo>
                  <a:lnTo>
                    <a:pt x="76" y="2"/>
                  </a:lnTo>
                  <a:lnTo>
                    <a:pt x="94" y="0"/>
                  </a:lnTo>
                  <a:lnTo>
                    <a:pt x="115" y="4"/>
                  </a:lnTo>
                  <a:lnTo>
                    <a:pt x="133" y="10"/>
                  </a:lnTo>
                  <a:lnTo>
                    <a:pt x="147" y="21"/>
                  </a:lnTo>
                  <a:lnTo>
                    <a:pt x="162" y="35"/>
                  </a:lnTo>
                  <a:lnTo>
                    <a:pt x="172" y="51"/>
                  </a:lnTo>
                  <a:lnTo>
                    <a:pt x="178" y="70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63" name="Freeform 24">
              <a:extLst>
                <a:ext uri="{FF2B5EF4-FFF2-40B4-BE49-F238E27FC236}">
                  <a16:creationId xmlns:a16="http://schemas.microsoft.com/office/drawing/2014/main" id="{D8BD33F0-3E94-4913-ACDE-F9219834457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3" y="569"/>
              <a:ext cx="70" cy="69"/>
            </a:xfrm>
            <a:custGeom>
              <a:avLst/>
              <a:gdLst>
                <a:gd name="T0" fmla="*/ 70 w 70"/>
                <a:gd name="T1" fmla="*/ 35 h 70"/>
                <a:gd name="T2" fmla="*/ 68 w 70"/>
                <a:gd name="T3" fmla="*/ 48 h 70"/>
                <a:gd name="T4" fmla="*/ 62 w 70"/>
                <a:gd name="T5" fmla="*/ 58 h 70"/>
                <a:gd name="T6" fmla="*/ 54 w 70"/>
                <a:gd name="T7" fmla="*/ 66 h 70"/>
                <a:gd name="T8" fmla="*/ 41 w 70"/>
                <a:gd name="T9" fmla="*/ 70 h 70"/>
                <a:gd name="T10" fmla="*/ 29 w 70"/>
                <a:gd name="T11" fmla="*/ 70 h 70"/>
                <a:gd name="T12" fmla="*/ 19 w 70"/>
                <a:gd name="T13" fmla="*/ 66 h 70"/>
                <a:gd name="T14" fmla="*/ 8 w 70"/>
                <a:gd name="T15" fmla="*/ 58 h 70"/>
                <a:gd name="T16" fmla="*/ 2 w 70"/>
                <a:gd name="T17" fmla="*/ 48 h 70"/>
                <a:gd name="T18" fmla="*/ 0 w 70"/>
                <a:gd name="T19" fmla="*/ 35 h 70"/>
                <a:gd name="T20" fmla="*/ 2 w 70"/>
                <a:gd name="T21" fmla="*/ 23 h 70"/>
                <a:gd name="T22" fmla="*/ 8 w 70"/>
                <a:gd name="T23" fmla="*/ 13 h 70"/>
                <a:gd name="T24" fmla="*/ 19 w 70"/>
                <a:gd name="T25" fmla="*/ 5 h 70"/>
                <a:gd name="T26" fmla="*/ 29 w 70"/>
                <a:gd name="T27" fmla="*/ 0 h 70"/>
                <a:gd name="T28" fmla="*/ 41 w 70"/>
                <a:gd name="T29" fmla="*/ 0 h 70"/>
                <a:gd name="T30" fmla="*/ 52 w 70"/>
                <a:gd name="T31" fmla="*/ 5 h 70"/>
                <a:gd name="T32" fmla="*/ 62 w 70"/>
                <a:gd name="T33" fmla="*/ 13 h 70"/>
                <a:gd name="T34" fmla="*/ 68 w 70"/>
                <a:gd name="T35" fmla="*/ 23 h 70"/>
                <a:gd name="T36" fmla="*/ 70 w 70"/>
                <a:gd name="T37" fmla="*/ 35 h 70"/>
                <a:gd name="T38" fmla="*/ 70 w 70"/>
                <a:gd name="T39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70">
                  <a:moveTo>
                    <a:pt x="70" y="35"/>
                  </a:moveTo>
                  <a:lnTo>
                    <a:pt x="68" y="48"/>
                  </a:lnTo>
                  <a:lnTo>
                    <a:pt x="62" y="58"/>
                  </a:lnTo>
                  <a:lnTo>
                    <a:pt x="54" y="66"/>
                  </a:lnTo>
                  <a:lnTo>
                    <a:pt x="41" y="70"/>
                  </a:lnTo>
                  <a:lnTo>
                    <a:pt x="29" y="70"/>
                  </a:lnTo>
                  <a:lnTo>
                    <a:pt x="19" y="66"/>
                  </a:lnTo>
                  <a:lnTo>
                    <a:pt x="8" y="58"/>
                  </a:lnTo>
                  <a:lnTo>
                    <a:pt x="2" y="48"/>
                  </a:lnTo>
                  <a:lnTo>
                    <a:pt x="0" y="35"/>
                  </a:lnTo>
                  <a:lnTo>
                    <a:pt x="2" y="23"/>
                  </a:lnTo>
                  <a:lnTo>
                    <a:pt x="8" y="13"/>
                  </a:lnTo>
                  <a:lnTo>
                    <a:pt x="19" y="5"/>
                  </a:lnTo>
                  <a:lnTo>
                    <a:pt x="29" y="0"/>
                  </a:lnTo>
                  <a:lnTo>
                    <a:pt x="41" y="0"/>
                  </a:lnTo>
                  <a:lnTo>
                    <a:pt x="52" y="5"/>
                  </a:lnTo>
                  <a:lnTo>
                    <a:pt x="62" y="13"/>
                  </a:lnTo>
                  <a:lnTo>
                    <a:pt x="68" y="23"/>
                  </a:lnTo>
                  <a:lnTo>
                    <a:pt x="70" y="35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64" name="Freeform 25">
              <a:extLst>
                <a:ext uri="{FF2B5EF4-FFF2-40B4-BE49-F238E27FC236}">
                  <a16:creationId xmlns:a16="http://schemas.microsoft.com/office/drawing/2014/main" id="{8DFFB4F0-F449-4181-B664-E4BE969B960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496" y="584"/>
              <a:ext cx="383" cy="40"/>
            </a:xfrm>
            <a:custGeom>
              <a:avLst/>
              <a:gdLst>
                <a:gd name="T0" fmla="*/ 20 w 381"/>
                <a:gd name="T1" fmla="*/ 41 h 41"/>
                <a:gd name="T2" fmla="*/ 20 w 381"/>
                <a:gd name="T3" fmla="*/ 41 h 41"/>
                <a:gd name="T4" fmla="*/ 16 w 381"/>
                <a:gd name="T5" fmla="*/ 41 h 41"/>
                <a:gd name="T6" fmla="*/ 14 w 381"/>
                <a:gd name="T7" fmla="*/ 39 h 41"/>
                <a:gd name="T8" fmla="*/ 10 w 381"/>
                <a:gd name="T9" fmla="*/ 39 h 41"/>
                <a:gd name="T10" fmla="*/ 8 w 381"/>
                <a:gd name="T11" fmla="*/ 37 h 41"/>
                <a:gd name="T12" fmla="*/ 4 w 381"/>
                <a:gd name="T13" fmla="*/ 33 h 41"/>
                <a:gd name="T14" fmla="*/ 2 w 381"/>
                <a:gd name="T15" fmla="*/ 31 h 41"/>
                <a:gd name="T16" fmla="*/ 2 w 381"/>
                <a:gd name="T17" fmla="*/ 27 h 41"/>
                <a:gd name="T18" fmla="*/ 0 w 381"/>
                <a:gd name="T19" fmla="*/ 24 h 41"/>
                <a:gd name="T20" fmla="*/ 0 w 381"/>
                <a:gd name="T21" fmla="*/ 20 h 41"/>
                <a:gd name="T22" fmla="*/ 0 w 381"/>
                <a:gd name="T23" fmla="*/ 16 h 41"/>
                <a:gd name="T24" fmla="*/ 2 w 381"/>
                <a:gd name="T25" fmla="*/ 12 h 41"/>
                <a:gd name="T26" fmla="*/ 2 w 381"/>
                <a:gd name="T27" fmla="*/ 10 h 41"/>
                <a:gd name="T28" fmla="*/ 4 w 381"/>
                <a:gd name="T29" fmla="*/ 6 h 41"/>
                <a:gd name="T30" fmla="*/ 8 w 381"/>
                <a:gd name="T31" fmla="*/ 4 h 41"/>
                <a:gd name="T32" fmla="*/ 10 w 381"/>
                <a:gd name="T33" fmla="*/ 2 h 41"/>
                <a:gd name="T34" fmla="*/ 14 w 381"/>
                <a:gd name="T35" fmla="*/ 2 h 41"/>
                <a:gd name="T36" fmla="*/ 16 w 381"/>
                <a:gd name="T37" fmla="*/ 0 h 41"/>
                <a:gd name="T38" fmla="*/ 20 w 381"/>
                <a:gd name="T39" fmla="*/ 0 h 41"/>
                <a:gd name="T40" fmla="*/ 20 w 381"/>
                <a:gd name="T41" fmla="*/ 0 h 41"/>
                <a:gd name="T42" fmla="*/ 360 w 381"/>
                <a:gd name="T43" fmla="*/ 0 h 41"/>
                <a:gd name="T44" fmla="*/ 360 w 381"/>
                <a:gd name="T45" fmla="*/ 0 h 41"/>
                <a:gd name="T46" fmla="*/ 362 w 381"/>
                <a:gd name="T47" fmla="*/ 0 h 41"/>
                <a:gd name="T48" fmla="*/ 366 w 381"/>
                <a:gd name="T49" fmla="*/ 2 h 41"/>
                <a:gd name="T50" fmla="*/ 371 w 381"/>
                <a:gd name="T51" fmla="*/ 2 h 41"/>
                <a:gd name="T52" fmla="*/ 373 w 381"/>
                <a:gd name="T53" fmla="*/ 4 h 41"/>
                <a:gd name="T54" fmla="*/ 375 w 381"/>
                <a:gd name="T55" fmla="*/ 6 h 41"/>
                <a:gd name="T56" fmla="*/ 377 w 381"/>
                <a:gd name="T57" fmla="*/ 10 h 41"/>
                <a:gd name="T58" fmla="*/ 379 w 381"/>
                <a:gd name="T59" fmla="*/ 12 h 41"/>
                <a:gd name="T60" fmla="*/ 379 w 381"/>
                <a:gd name="T61" fmla="*/ 16 h 41"/>
                <a:gd name="T62" fmla="*/ 381 w 381"/>
                <a:gd name="T63" fmla="*/ 20 h 41"/>
                <a:gd name="T64" fmla="*/ 379 w 381"/>
                <a:gd name="T65" fmla="*/ 24 h 41"/>
                <a:gd name="T66" fmla="*/ 379 w 381"/>
                <a:gd name="T67" fmla="*/ 27 h 41"/>
                <a:gd name="T68" fmla="*/ 377 w 381"/>
                <a:gd name="T69" fmla="*/ 31 h 41"/>
                <a:gd name="T70" fmla="*/ 375 w 381"/>
                <a:gd name="T71" fmla="*/ 33 h 41"/>
                <a:gd name="T72" fmla="*/ 373 w 381"/>
                <a:gd name="T73" fmla="*/ 37 h 41"/>
                <a:gd name="T74" fmla="*/ 371 w 381"/>
                <a:gd name="T75" fmla="*/ 39 h 41"/>
                <a:gd name="T76" fmla="*/ 366 w 381"/>
                <a:gd name="T77" fmla="*/ 39 h 41"/>
                <a:gd name="T78" fmla="*/ 362 w 381"/>
                <a:gd name="T79" fmla="*/ 41 h 41"/>
                <a:gd name="T80" fmla="*/ 360 w 381"/>
                <a:gd name="T81" fmla="*/ 41 h 41"/>
                <a:gd name="T82" fmla="*/ 360 w 381"/>
                <a:gd name="T83" fmla="*/ 41 h 41"/>
                <a:gd name="T84" fmla="*/ 20 w 381"/>
                <a:gd name="T8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81" h="41">
                  <a:moveTo>
                    <a:pt x="20" y="41"/>
                  </a:moveTo>
                  <a:lnTo>
                    <a:pt x="20" y="41"/>
                  </a:lnTo>
                  <a:lnTo>
                    <a:pt x="16" y="41"/>
                  </a:lnTo>
                  <a:lnTo>
                    <a:pt x="14" y="39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4" y="33"/>
                  </a:lnTo>
                  <a:lnTo>
                    <a:pt x="2" y="31"/>
                  </a:lnTo>
                  <a:lnTo>
                    <a:pt x="2" y="27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4" y="6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360" y="0"/>
                  </a:lnTo>
                  <a:lnTo>
                    <a:pt x="362" y="0"/>
                  </a:lnTo>
                  <a:lnTo>
                    <a:pt x="366" y="2"/>
                  </a:lnTo>
                  <a:lnTo>
                    <a:pt x="371" y="2"/>
                  </a:lnTo>
                  <a:lnTo>
                    <a:pt x="373" y="4"/>
                  </a:lnTo>
                  <a:lnTo>
                    <a:pt x="375" y="6"/>
                  </a:lnTo>
                  <a:lnTo>
                    <a:pt x="377" y="10"/>
                  </a:lnTo>
                  <a:lnTo>
                    <a:pt x="379" y="12"/>
                  </a:lnTo>
                  <a:lnTo>
                    <a:pt x="379" y="16"/>
                  </a:lnTo>
                  <a:lnTo>
                    <a:pt x="381" y="20"/>
                  </a:lnTo>
                  <a:lnTo>
                    <a:pt x="379" y="24"/>
                  </a:lnTo>
                  <a:lnTo>
                    <a:pt x="379" y="27"/>
                  </a:lnTo>
                  <a:lnTo>
                    <a:pt x="377" y="31"/>
                  </a:lnTo>
                  <a:lnTo>
                    <a:pt x="375" y="33"/>
                  </a:lnTo>
                  <a:lnTo>
                    <a:pt x="373" y="37"/>
                  </a:lnTo>
                  <a:lnTo>
                    <a:pt x="371" y="39"/>
                  </a:lnTo>
                  <a:lnTo>
                    <a:pt x="366" y="39"/>
                  </a:lnTo>
                  <a:lnTo>
                    <a:pt x="362" y="41"/>
                  </a:lnTo>
                  <a:lnTo>
                    <a:pt x="360" y="41"/>
                  </a:lnTo>
                  <a:lnTo>
                    <a:pt x="20" y="4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65" name="Freeform 26">
              <a:extLst>
                <a:ext uri="{FF2B5EF4-FFF2-40B4-BE49-F238E27FC236}">
                  <a16:creationId xmlns:a16="http://schemas.microsoft.com/office/drawing/2014/main" id="{683C526D-839F-40D8-8779-96A073D5435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21" y="423"/>
              <a:ext cx="178" cy="290"/>
            </a:xfrm>
            <a:custGeom>
              <a:avLst/>
              <a:gdLst>
                <a:gd name="T0" fmla="*/ 4 w 178"/>
                <a:gd name="T1" fmla="*/ 31 h 293"/>
                <a:gd name="T2" fmla="*/ 4 w 178"/>
                <a:gd name="T3" fmla="*/ 31 h 293"/>
                <a:gd name="T4" fmla="*/ 2 w 178"/>
                <a:gd name="T5" fmla="*/ 26 h 293"/>
                <a:gd name="T6" fmla="*/ 0 w 178"/>
                <a:gd name="T7" fmla="*/ 24 h 293"/>
                <a:gd name="T8" fmla="*/ 0 w 178"/>
                <a:gd name="T9" fmla="*/ 20 h 293"/>
                <a:gd name="T10" fmla="*/ 2 w 178"/>
                <a:gd name="T11" fmla="*/ 16 h 293"/>
                <a:gd name="T12" fmla="*/ 2 w 178"/>
                <a:gd name="T13" fmla="*/ 12 h 293"/>
                <a:gd name="T14" fmla="*/ 4 w 178"/>
                <a:gd name="T15" fmla="*/ 10 h 293"/>
                <a:gd name="T16" fmla="*/ 6 w 178"/>
                <a:gd name="T17" fmla="*/ 8 h 293"/>
                <a:gd name="T18" fmla="*/ 8 w 178"/>
                <a:gd name="T19" fmla="*/ 4 h 293"/>
                <a:gd name="T20" fmla="*/ 12 w 178"/>
                <a:gd name="T21" fmla="*/ 2 h 293"/>
                <a:gd name="T22" fmla="*/ 14 w 178"/>
                <a:gd name="T23" fmla="*/ 2 h 293"/>
                <a:gd name="T24" fmla="*/ 18 w 178"/>
                <a:gd name="T25" fmla="*/ 0 h 293"/>
                <a:gd name="T26" fmla="*/ 22 w 178"/>
                <a:gd name="T27" fmla="*/ 0 h 293"/>
                <a:gd name="T28" fmla="*/ 24 w 178"/>
                <a:gd name="T29" fmla="*/ 0 h 293"/>
                <a:gd name="T30" fmla="*/ 28 w 178"/>
                <a:gd name="T31" fmla="*/ 2 h 293"/>
                <a:gd name="T32" fmla="*/ 32 w 178"/>
                <a:gd name="T33" fmla="*/ 4 h 293"/>
                <a:gd name="T34" fmla="*/ 34 w 178"/>
                <a:gd name="T35" fmla="*/ 6 h 293"/>
                <a:gd name="T36" fmla="*/ 36 w 178"/>
                <a:gd name="T37" fmla="*/ 8 h 293"/>
                <a:gd name="T38" fmla="*/ 38 w 178"/>
                <a:gd name="T39" fmla="*/ 10 h 293"/>
                <a:gd name="T40" fmla="*/ 38 w 178"/>
                <a:gd name="T41" fmla="*/ 10 h 293"/>
                <a:gd name="T42" fmla="*/ 176 w 178"/>
                <a:gd name="T43" fmla="*/ 262 h 293"/>
                <a:gd name="T44" fmla="*/ 176 w 178"/>
                <a:gd name="T45" fmla="*/ 262 h 293"/>
                <a:gd name="T46" fmla="*/ 178 w 178"/>
                <a:gd name="T47" fmla="*/ 266 h 293"/>
                <a:gd name="T48" fmla="*/ 178 w 178"/>
                <a:gd name="T49" fmla="*/ 269 h 293"/>
                <a:gd name="T50" fmla="*/ 178 w 178"/>
                <a:gd name="T51" fmla="*/ 273 h 293"/>
                <a:gd name="T52" fmla="*/ 178 w 178"/>
                <a:gd name="T53" fmla="*/ 277 h 293"/>
                <a:gd name="T54" fmla="*/ 176 w 178"/>
                <a:gd name="T55" fmla="*/ 279 h 293"/>
                <a:gd name="T56" fmla="*/ 176 w 178"/>
                <a:gd name="T57" fmla="*/ 283 h 293"/>
                <a:gd name="T58" fmla="*/ 174 w 178"/>
                <a:gd name="T59" fmla="*/ 285 h 293"/>
                <a:gd name="T60" fmla="*/ 170 w 178"/>
                <a:gd name="T61" fmla="*/ 289 h 293"/>
                <a:gd name="T62" fmla="*/ 168 w 178"/>
                <a:gd name="T63" fmla="*/ 291 h 293"/>
                <a:gd name="T64" fmla="*/ 163 w 178"/>
                <a:gd name="T65" fmla="*/ 291 h 293"/>
                <a:gd name="T66" fmla="*/ 161 w 178"/>
                <a:gd name="T67" fmla="*/ 293 h 293"/>
                <a:gd name="T68" fmla="*/ 157 w 178"/>
                <a:gd name="T69" fmla="*/ 293 h 293"/>
                <a:gd name="T70" fmla="*/ 153 w 178"/>
                <a:gd name="T71" fmla="*/ 293 h 293"/>
                <a:gd name="T72" fmla="*/ 151 w 178"/>
                <a:gd name="T73" fmla="*/ 291 h 293"/>
                <a:gd name="T74" fmla="*/ 147 w 178"/>
                <a:gd name="T75" fmla="*/ 289 h 293"/>
                <a:gd name="T76" fmla="*/ 145 w 178"/>
                <a:gd name="T77" fmla="*/ 287 h 293"/>
                <a:gd name="T78" fmla="*/ 141 w 178"/>
                <a:gd name="T79" fmla="*/ 285 h 293"/>
                <a:gd name="T80" fmla="*/ 139 w 178"/>
                <a:gd name="T81" fmla="*/ 283 h 293"/>
                <a:gd name="T82" fmla="*/ 139 w 178"/>
                <a:gd name="T83" fmla="*/ 283 h 293"/>
                <a:gd name="T84" fmla="*/ 4 w 178"/>
                <a:gd name="T85" fmla="*/ 31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8" h="293">
                  <a:moveTo>
                    <a:pt x="4" y="31"/>
                  </a:moveTo>
                  <a:lnTo>
                    <a:pt x="4" y="31"/>
                  </a:lnTo>
                  <a:lnTo>
                    <a:pt x="2" y="26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2" y="16"/>
                  </a:lnTo>
                  <a:lnTo>
                    <a:pt x="2" y="12"/>
                  </a:lnTo>
                  <a:lnTo>
                    <a:pt x="4" y="10"/>
                  </a:lnTo>
                  <a:lnTo>
                    <a:pt x="6" y="8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2" y="4"/>
                  </a:lnTo>
                  <a:lnTo>
                    <a:pt x="34" y="6"/>
                  </a:lnTo>
                  <a:lnTo>
                    <a:pt x="36" y="8"/>
                  </a:lnTo>
                  <a:lnTo>
                    <a:pt x="38" y="10"/>
                  </a:lnTo>
                  <a:lnTo>
                    <a:pt x="176" y="262"/>
                  </a:lnTo>
                  <a:lnTo>
                    <a:pt x="178" y="266"/>
                  </a:lnTo>
                  <a:lnTo>
                    <a:pt x="178" y="269"/>
                  </a:lnTo>
                  <a:lnTo>
                    <a:pt x="178" y="273"/>
                  </a:lnTo>
                  <a:lnTo>
                    <a:pt x="178" y="277"/>
                  </a:lnTo>
                  <a:lnTo>
                    <a:pt x="176" y="279"/>
                  </a:lnTo>
                  <a:lnTo>
                    <a:pt x="176" y="283"/>
                  </a:lnTo>
                  <a:lnTo>
                    <a:pt x="174" y="285"/>
                  </a:lnTo>
                  <a:lnTo>
                    <a:pt x="170" y="289"/>
                  </a:lnTo>
                  <a:lnTo>
                    <a:pt x="168" y="291"/>
                  </a:lnTo>
                  <a:lnTo>
                    <a:pt x="163" y="291"/>
                  </a:lnTo>
                  <a:lnTo>
                    <a:pt x="161" y="293"/>
                  </a:lnTo>
                  <a:lnTo>
                    <a:pt x="157" y="293"/>
                  </a:lnTo>
                  <a:lnTo>
                    <a:pt x="153" y="293"/>
                  </a:lnTo>
                  <a:lnTo>
                    <a:pt x="151" y="291"/>
                  </a:lnTo>
                  <a:lnTo>
                    <a:pt x="147" y="289"/>
                  </a:lnTo>
                  <a:lnTo>
                    <a:pt x="145" y="287"/>
                  </a:lnTo>
                  <a:lnTo>
                    <a:pt x="141" y="285"/>
                  </a:lnTo>
                  <a:lnTo>
                    <a:pt x="139" y="283"/>
                  </a:lnTo>
                  <a:lnTo>
                    <a:pt x="4" y="3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66" name="Freeform 27">
              <a:extLst>
                <a:ext uri="{FF2B5EF4-FFF2-40B4-BE49-F238E27FC236}">
                  <a16:creationId xmlns:a16="http://schemas.microsoft.com/office/drawing/2014/main" id="{5D26B7FD-658E-4E32-B739-03FE9AF9D47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58" y="423"/>
              <a:ext cx="180" cy="290"/>
            </a:xfrm>
            <a:custGeom>
              <a:avLst/>
              <a:gdLst>
                <a:gd name="T0" fmla="*/ 141 w 180"/>
                <a:gd name="T1" fmla="*/ 10 h 293"/>
                <a:gd name="T2" fmla="*/ 141 w 180"/>
                <a:gd name="T3" fmla="*/ 10 h 293"/>
                <a:gd name="T4" fmla="*/ 143 w 180"/>
                <a:gd name="T5" fmla="*/ 8 h 293"/>
                <a:gd name="T6" fmla="*/ 145 w 180"/>
                <a:gd name="T7" fmla="*/ 6 h 293"/>
                <a:gd name="T8" fmla="*/ 149 w 180"/>
                <a:gd name="T9" fmla="*/ 4 h 293"/>
                <a:gd name="T10" fmla="*/ 152 w 180"/>
                <a:gd name="T11" fmla="*/ 2 h 293"/>
                <a:gd name="T12" fmla="*/ 156 w 180"/>
                <a:gd name="T13" fmla="*/ 0 h 293"/>
                <a:gd name="T14" fmla="*/ 160 w 180"/>
                <a:gd name="T15" fmla="*/ 0 h 293"/>
                <a:gd name="T16" fmla="*/ 164 w 180"/>
                <a:gd name="T17" fmla="*/ 0 h 293"/>
                <a:gd name="T18" fmla="*/ 166 w 180"/>
                <a:gd name="T19" fmla="*/ 2 h 293"/>
                <a:gd name="T20" fmla="*/ 170 w 180"/>
                <a:gd name="T21" fmla="*/ 2 h 293"/>
                <a:gd name="T22" fmla="*/ 172 w 180"/>
                <a:gd name="T23" fmla="*/ 4 h 293"/>
                <a:gd name="T24" fmla="*/ 176 w 180"/>
                <a:gd name="T25" fmla="*/ 8 h 293"/>
                <a:gd name="T26" fmla="*/ 178 w 180"/>
                <a:gd name="T27" fmla="*/ 10 h 293"/>
                <a:gd name="T28" fmla="*/ 178 w 180"/>
                <a:gd name="T29" fmla="*/ 14 h 293"/>
                <a:gd name="T30" fmla="*/ 180 w 180"/>
                <a:gd name="T31" fmla="*/ 16 h 293"/>
                <a:gd name="T32" fmla="*/ 180 w 180"/>
                <a:gd name="T33" fmla="*/ 20 h 293"/>
                <a:gd name="T34" fmla="*/ 180 w 180"/>
                <a:gd name="T35" fmla="*/ 24 h 293"/>
                <a:gd name="T36" fmla="*/ 178 w 180"/>
                <a:gd name="T37" fmla="*/ 26 h 293"/>
                <a:gd name="T38" fmla="*/ 178 w 180"/>
                <a:gd name="T39" fmla="*/ 31 h 293"/>
                <a:gd name="T40" fmla="*/ 178 w 180"/>
                <a:gd name="T41" fmla="*/ 31 h 293"/>
                <a:gd name="T42" fmla="*/ 39 w 180"/>
                <a:gd name="T43" fmla="*/ 283 h 293"/>
                <a:gd name="T44" fmla="*/ 39 w 180"/>
                <a:gd name="T45" fmla="*/ 283 h 293"/>
                <a:gd name="T46" fmla="*/ 37 w 180"/>
                <a:gd name="T47" fmla="*/ 285 h 293"/>
                <a:gd name="T48" fmla="*/ 35 w 180"/>
                <a:gd name="T49" fmla="*/ 287 h 293"/>
                <a:gd name="T50" fmla="*/ 31 w 180"/>
                <a:gd name="T51" fmla="*/ 289 h 293"/>
                <a:gd name="T52" fmla="*/ 29 w 180"/>
                <a:gd name="T53" fmla="*/ 291 h 293"/>
                <a:gd name="T54" fmla="*/ 24 w 180"/>
                <a:gd name="T55" fmla="*/ 293 h 293"/>
                <a:gd name="T56" fmla="*/ 20 w 180"/>
                <a:gd name="T57" fmla="*/ 293 h 293"/>
                <a:gd name="T58" fmla="*/ 18 w 180"/>
                <a:gd name="T59" fmla="*/ 293 h 293"/>
                <a:gd name="T60" fmla="*/ 14 w 180"/>
                <a:gd name="T61" fmla="*/ 291 h 293"/>
                <a:gd name="T62" fmla="*/ 10 w 180"/>
                <a:gd name="T63" fmla="*/ 291 h 293"/>
                <a:gd name="T64" fmla="*/ 8 w 180"/>
                <a:gd name="T65" fmla="*/ 289 h 293"/>
                <a:gd name="T66" fmla="*/ 6 w 180"/>
                <a:gd name="T67" fmla="*/ 285 h 293"/>
                <a:gd name="T68" fmla="*/ 4 w 180"/>
                <a:gd name="T69" fmla="*/ 283 h 293"/>
                <a:gd name="T70" fmla="*/ 2 w 180"/>
                <a:gd name="T71" fmla="*/ 279 h 293"/>
                <a:gd name="T72" fmla="*/ 0 w 180"/>
                <a:gd name="T73" fmla="*/ 277 h 293"/>
                <a:gd name="T74" fmla="*/ 0 w 180"/>
                <a:gd name="T75" fmla="*/ 273 h 293"/>
                <a:gd name="T76" fmla="*/ 0 w 180"/>
                <a:gd name="T77" fmla="*/ 269 h 293"/>
                <a:gd name="T78" fmla="*/ 2 w 180"/>
                <a:gd name="T79" fmla="*/ 266 h 293"/>
                <a:gd name="T80" fmla="*/ 2 w 180"/>
                <a:gd name="T81" fmla="*/ 262 h 293"/>
                <a:gd name="T82" fmla="*/ 2 w 180"/>
                <a:gd name="T83" fmla="*/ 262 h 293"/>
                <a:gd name="T84" fmla="*/ 141 w 180"/>
                <a:gd name="T85" fmla="*/ 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0" h="293">
                  <a:moveTo>
                    <a:pt x="141" y="10"/>
                  </a:moveTo>
                  <a:lnTo>
                    <a:pt x="141" y="10"/>
                  </a:lnTo>
                  <a:lnTo>
                    <a:pt x="143" y="8"/>
                  </a:lnTo>
                  <a:lnTo>
                    <a:pt x="145" y="6"/>
                  </a:lnTo>
                  <a:lnTo>
                    <a:pt x="149" y="4"/>
                  </a:lnTo>
                  <a:lnTo>
                    <a:pt x="152" y="2"/>
                  </a:lnTo>
                  <a:lnTo>
                    <a:pt x="156" y="0"/>
                  </a:lnTo>
                  <a:lnTo>
                    <a:pt x="160" y="0"/>
                  </a:lnTo>
                  <a:lnTo>
                    <a:pt x="164" y="0"/>
                  </a:lnTo>
                  <a:lnTo>
                    <a:pt x="166" y="2"/>
                  </a:lnTo>
                  <a:lnTo>
                    <a:pt x="170" y="2"/>
                  </a:lnTo>
                  <a:lnTo>
                    <a:pt x="172" y="4"/>
                  </a:lnTo>
                  <a:lnTo>
                    <a:pt x="176" y="8"/>
                  </a:lnTo>
                  <a:lnTo>
                    <a:pt x="178" y="10"/>
                  </a:lnTo>
                  <a:lnTo>
                    <a:pt x="178" y="14"/>
                  </a:lnTo>
                  <a:lnTo>
                    <a:pt x="180" y="16"/>
                  </a:lnTo>
                  <a:lnTo>
                    <a:pt x="180" y="20"/>
                  </a:lnTo>
                  <a:lnTo>
                    <a:pt x="180" y="24"/>
                  </a:lnTo>
                  <a:lnTo>
                    <a:pt x="178" y="26"/>
                  </a:lnTo>
                  <a:lnTo>
                    <a:pt x="178" y="31"/>
                  </a:lnTo>
                  <a:lnTo>
                    <a:pt x="39" y="283"/>
                  </a:lnTo>
                  <a:lnTo>
                    <a:pt x="37" y="285"/>
                  </a:lnTo>
                  <a:lnTo>
                    <a:pt x="35" y="287"/>
                  </a:lnTo>
                  <a:lnTo>
                    <a:pt x="31" y="289"/>
                  </a:lnTo>
                  <a:lnTo>
                    <a:pt x="29" y="291"/>
                  </a:lnTo>
                  <a:lnTo>
                    <a:pt x="24" y="293"/>
                  </a:lnTo>
                  <a:lnTo>
                    <a:pt x="20" y="293"/>
                  </a:lnTo>
                  <a:lnTo>
                    <a:pt x="18" y="293"/>
                  </a:lnTo>
                  <a:lnTo>
                    <a:pt x="14" y="291"/>
                  </a:lnTo>
                  <a:lnTo>
                    <a:pt x="10" y="291"/>
                  </a:lnTo>
                  <a:lnTo>
                    <a:pt x="8" y="289"/>
                  </a:lnTo>
                  <a:lnTo>
                    <a:pt x="6" y="285"/>
                  </a:lnTo>
                  <a:lnTo>
                    <a:pt x="4" y="283"/>
                  </a:lnTo>
                  <a:lnTo>
                    <a:pt x="2" y="279"/>
                  </a:lnTo>
                  <a:lnTo>
                    <a:pt x="0" y="277"/>
                  </a:lnTo>
                  <a:lnTo>
                    <a:pt x="0" y="273"/>
                  </a:lnTo>
                  <a:lnTo>
                    <a:pt x="0" y="269"/>
                  </a:lnTo>
                  <a:lnTo>
                    <a:pt x="2" y="266"/>
                  </a:lnTo>
                  <a:lnTo>
                    <a:pt x="2" y="262"/>
                  </a:lnTo>
                  <a:lnTo>
                    <a:pt x="141" y="10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67" name="Freeform 28">
              <a:extLst>
                <a:ext uri="{FF2B5EF4-FFF2-40B4-BE49-F238E27FC236}">
                  <a16:creationId xmlns:a16="http://schemas.microsoft.com/office/drawing/2014/main" id="{405D9427-F153-417F-9423-D9801873FD5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45" y="423"/>
              <a:ext cx="176" cy="290"/>
            </a:xfrm>
            <a:custGeom>
              <a:avLst/>
              <a:gdLst>
                <a:gd name="T0" fmla="*/ 2 w 176"/>
                <a:gd name="T1" fmla="*/ 31 h 293"/>
                <a:gd name="T2" fmla="*/ 2 w 176"/>
                <a:gd name="T3" fmla="*/ 31 h 293"/>
                <a:gd name="T4" fmla="*/ 0 w 176"/>
                <a:gd name="T5" fmla="*/ 26 h 293"/>
                <a:gd name="T6" fmla="*/ 0 w 176"/>
                <a:gd name="T7" fmla="*/ 24 h 293"/>
                <a:gd name="T8" fmla="*/ 0 w 176"/>
                <a:gd name="T9" fmla="*/ 20 h 293"/>
                <a:gd name="T10" fmla="*/ 0 w 176"/>
                <a:gd name="T11" fmla="*/ 16 h 293"/>
                <a:gd name="T12" fmla="*/ 0 w 176"/>
                <a:gd name="T13" fmla="*/ 12 h 293"/>
                <a:gd name="T14" fmla="*/ 2 w 176"/>
                <a:gd name="T15" fmla="*/ 10 h 293"/>
                <a:gd name="T16" fmla="*/ 4 w 176"/>
                <a:gd name="T17" fmla="*/ 8 h 293"/>
                <a:gd name="T18" fmla="*/ 6 w 176"/>
                <a:gd name="T19" fmla="*/ 4 h 293"/>
                <a:gd name="T20" fmla="*/ 10 w 176"/>
                <a:gd name="T21" fmla="*/ 2 h 293"/>
                <a:gd name="T22" fmla="*/ 12 w 176"/>
                <a:gd name="T23" fmla="*/ 2 h 293"/>
                <a:gd name="T24" fmla="*/ 16 w 176"/>
                <a:gd name="T25" fmla="*/ 0 h 293"/>
                <a:gd name="T26" fmla="*/ 20 w 176"/>
                <a:gd name="T27" fmla="*/ 0 h 293"/>
                <a:gd name="T28" fmla="*/ 24 w 176"/>
                <a:gd name="T29" fmla="*/ 0 h 293"/>
                <a:gd name="T30" fmla="*/ 27 w 176"/>
                <a:gd name="T31" fmla="*/ 2 h 293"/>
                <a:gd name="T32" fmla="*/ 31 w 176"/>
                <a:gd name="T33" fmla="*/ 4 h 293"/>
                <a:gd name="T34" fmla="*/ 33 w 176"/>
                <a:gd name="T35" fmla="*/ 6 h 293"/>
                <a:gd name="T36" fmla="*/ 35 w 176"/>
                <a:gd name="T37" fmla="*/ 8 h 293"/>
                <a:gd name="T38" fmla="*/ 37 w 176"/>
                <a:gd name="T39" fmla="*/ 10 h 293"/>
                <a:gd name="T40" fmla="*/ 37 w 176"/>
                <a:gd name="T41" fmla="*/ 10 h 293"/>
                <a:gd name="T42" fmla="*/ 174 w 176"/>
                <a:gd name="T43" fmla="*/ 262 h 293"/>
                <a:gd name="T44" fmla="*/ 174 w 176"/>
                <a:gd name="T45" fmla="*/ 262 h 293"/>
                <a:gd name="T46" fmla="*/ 176 w 176"/>
                <a:gd name="T47" fmla="*/ 266 h 293"/>
                <a:gd name="T48" fmla="*/ 176 w 176"/>
                <a:gd name="T49" fmla="*/ 269 h 293"/>
                <a:gd name="T50" fmla="*/ 176 w 176"/>
                <a:gd name="T51" fmla="*/ 273 h 293"/>
                <a:gd name="T52" fmla="*/ 176 w 176"/>
                <a:gd name="T53" fmla="*/ 277 h 293"/>
                <a:gd name="T54" fmla="*/ 176 w 176"/>
                <a:gd name="T55" fmla="*/ 279 h 293"/>
                <a:gd name="T56" fmla="*/ 174 w 176"/>
                <a:gd name="T57" fmla="*/ 283 h 293"/>
                <a:gd name="T58" fmla="*/ 172 w 176"/>
                <a:gd name="T59" fmla="*/ 285 h 293"/>
                <a:gd name="T60" fmla="*/ 170 w 176"/>
                <a:gd name="T61" fmla="*/ 289 h 293"/>
                <a:gd name="T62" fmla="*/ 166 w 176"/>
                <a:gd name="T63" fmla="*/ 291 h 293"/>
                <a:gd name="T64" fmla="*/ 164 w 176"/>
                <a:gd name="T65" fmla="*/ 291 h 293"/>
                <a:gd name="T66" fmla="*/ 160 w 176"/>
                <a:gd name="T67" fmla="*/ 293 h 293"/>
                <a:gd name="T68" fmla="*/ 156 w 176"/>
                <a:gd name="T69" fmla="*/ 293 h 293"/>
                <a:gd name="T70" fmla="*/ 152 w 176"/>
                <a:gd name="T71" fmla="*/ 293 h 293"/>
                <a:gd name="T72" fmla="*/ 149 w 176"/>
                <a:gd name="T73" fmla="*/ 291 h 293"/>
                <a:gd name="T74" fmla="*/ 145 w 176"/>
                <a:gd name="T75" fmla="*/ 289 h 293"/>
                <a:gd name="T76" fmla="*/ 143 w 176"/>
                <a:gd name="T77" fmla="*/ 287 h 293"/>
                <a:gd name="T78" fmla="*/ 141 w 176"/>
                <a:gd name="T79" fmla="*/ 285 h 293"/>
                <a:gd name="T80" fmla="*/ 139 w 176"/>
                <a:gd name="T81" fmla="*/ 283 h 293"/>
                <a:gd name="T82" fmla="*/ 139 w 176"/>
                <a:gd name="T83" fmla="*/ 283 h 293"/>
                <a:gd name="T84" fmla="*/ 2 w 176"/>
                <a:gd name="T85" fmla="*/ 31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293">
                  <a:moveTo>
                    <a:pt x="2" y="31"/>
                  </a:moveTo>
                  <a:lnTo>
                    <a:pt x="2" y="31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8"/>
                  </a:lnTo>
                  <a:lnTo>
                    <a:pt x="6" y="4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7" y="2"/>
                  </a:lnTo>
                  <a:lnTo>
                    <a:pt x="31" y="4"/>
                  </a:lnTo>
                  <a:lnTo>
                    <a:pt x="33" y="6"/>
                  </a:lnTo>
                  <a:lnTo>
                    <a:pt x="35" y="8"/>
                  </a:lnTo>
                  <a:lnTo>
                    <a:pt x="37" y="10"/>
                  </a:lnTo>
                  <a:lnTo>
                    <a:pt x="174" y="262"/>
                  </a:lnTo>
                  <a:lnTo>
                    <a:pt x="176" y="266"/>
                  </a:lnTo>
                  <a:lnTo>
                    <a:pt x="176" y="269"/>
                  </a:lnTo>
                  <a:lnTo>
                    <a:pt x="176" y="273"/>
                  </a:lnTo>
                  <a:lnTo>
                    <a:pt x="176" y="277"/>
                  </a:lnTo>
                  <a:lnTo>
                    <a:pt x="176" y="279"/>
                  </a:lnTo>
                  <a:lnTo>
                    <a:pt x="174" y="283"/>
                  </a:lnTo>
                  <a:lnTo>
                    <a:pt x="172" y="285"/>
                  </a:lnTo>
                  <a:lnTo>
                    <a:pt x="170" y="289"/>
                  </a:lnTo>
                  <a:lnTo>
                    <a:pt x="166" y="291"/>
                  </a:lnTo>
                  <a:lnTo>
                    <a:pt x="164" y="291"/>
                  </a:lnTo>
                  <a:lnTo>
                    <a:pt x="160" y="293"/>
                  </a:lnTo>
                  <a:lnTo>
                    <a:pt x="156" y="293"/>
                  </a:lnTo>
                  <a:lnTo>
                    <a:pt x="152" y="293"/>
                  </a:lnTo>
                  <a:lnTo>
                    <a:pt x="149" y="291"/>
                  </a:lnTo>
                  <a:lnTo>
                    <a:pt x="145" y="289"/>
                  </a:lnTo>
                  <a:lnTo>
                    <a:pt x="143" y="287"/>
                  </a:lnTo>
                  <a:lnTo>
                    <a:pt x="141" y="285"/>
                  </a:lnTo>
                  <a:lnTo>
                    <a:pt x="139" y="283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96" name="Freeform 29">
              <a:extLst>
                <a:ext uri="{FF2B5EF4-FFF2-40B4-BE49-F238E27FC236}">
                  <a16:creationId xmlns:a16="http://schemas.microsoft.com/office/drawing/2014/main" id="{26A0830A-6BCC-42C4-AB4C-6854A399120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80" y="423"/>
              <a:ext cx="181" cy="290"/>
            </a:xfrm>
            <a:custGeom>
              <a:avLst/>
              <a:gdLst>
                <a:gd name="T0" fmla="*/ 144 w 181"/>
                <a:gd name="T1" fmla="*/ 10 h 293"/>
                <a:gd name="T2" fmla="*/ 144 w 181"/>
                <a:gd name="T3" fmla="*/ 10 h 293"/>
                <a:gd name="T4" fmla="*/ 146 w 181"/>
                <a:gd name="T5" fmla="*/ 8 h 293"/>
                <a:gd name="T6" fmla="*/ 148 w 181"/>
                <a:gd name="T7" fmla="*/ 6 h 293"/>
                <a:gd name="T8" fmla="*/ 150 w 181"/>
                <a:gd name="T9" fmla="*/ 4 h 293"/>
                <a:gd name="T10" fmla="*/ 154 w 181"/>
                <a:gd name="T11" fmla="*/ 2 h 293"/>
                <a:gd name="T12" fmla="*/ 156 w 181"/>
                <a:gd name="T13" fmla="*/ 0 h 293"/>
                <a:gd name="T14" fmla="*/ 160 w 181"/>
                <a:gd name="T15" fmla="*/ 0 h 293"/>
                <a:gd name="T16" fmla="*/ 164 w 181"/>
                <a:gd name="T17" fmla="*/ 0 h 293"/>
                <a:gd name="T18" fmla="*/ 168 w 181"/>
                <a:gd name="T19" fmla="*/ 2 h 293"/>
                <a:gd name="T20" fmla="*/ 170 w 181"/>
                <a:gd name="T21" fmla="*/ 2 h 293"/>
                <a:gd name="T22" fmla="*/ 174 w 181"/>
                <a:gd name="T23" fmla="*/ 4 h 293"/>
                <a:gd name="T24" fmla="*/ 176 w 181"/>
                <a:gd name="T25" fmla="*/ 8 h 293"/>
                <a:gd name="T26" fmla="*/ 178 w 181"/>
                <a:gd name="T27" fmla="*/ 10 h 293"/>
                <a:gd name="T28" fmla="*/ 181 w 181"/>
                <a:gd name="T29" fmla="*/ 14 h 293"/>
                <a:gd name="T30" fmla="*/ 181 w 181"/>
                <a:gd name="T31" fmla="*/ 16 h 293"/>
                <a:gd name="T32" fmla="*/ 181 w 181"/>
                <a:gd name="T33" fmla="*/ 20 h 293"/>
                <a:gd name="T34" fmla="*/ 181 w 181"/>
                <a:gd name="T35" fmla="*/ 24 h 293"/>
                <a:gd name="T36" fmla="*/ 181 w 181"/>
                <a:gd name="T37" fmla="*/ 26 h 293"/>
                <a:gd name="T38" fmla="*/ 178 w 181"/>
                <a:gd name="T39" fmla="*/ 31 h 293"/>
                <a:gd name="T40" fmla="*/ 178 w 181"/>
                <a:gd name="T41" fmla="*/ 31 h 293"/>
                <a:gd name="T42" fmla="*/ 39 w 181"/>
                <a:gd name="T43" fmla="*/ 283 h 293"/>
                <a:gd name="T44" fmla="*/ 39 w 181"/>
                <a:gd name="T45" fmla="*/ 283 h 293"/>
                <a:gd name="T46" fmla="*/ 37 w 181"/>
                <a:gd name="T47" fmla="*/ 285 h 293"/>
                <a:gd name="T48" fmla="*/ 35 w 181"/>
                <a:gd name="T49" fmla="*/ 287 h 293"/>
                <a:gd name="T50" fmla="*/ 33 w 181"/>
                <a:gd name="T51" fmla="*/ 289 h 293"/>
                <a:gd name="T52" fmla="*/ 29 w 181"/>
                <a:gd name="T53" fmla="*/ 291 h 293"/>
                <a:gd name="T54" fmla="*/ 25 w 181"/>
                <a:gd name="T55" fmla="*/ 293 h 293"/>
                <a:gd name="T56" fmla="*/ 23 w 181"/>
                <a:gd name="T57" fmla="*/ 293 h 293"/>
                <a:gd name="T58" fmla="*/ 19 w 181"/>
                <a:gd name="T59" fmla="*/ 293 h 293"/>
                <a:gd name="T60" fmla="*/ 14 w 181"/>
                <a:gd name="T61" fmla="*/ 291 h 293"/>
                <a:gd name="T62" fmla="*/ 12 w 181"/>
                <a:gd name="T63" fmla="*/ 291 h 293"/>
                <a:gd name="T64" fmla="*/ 8 w 181"/>
                <a:gd name="T65" fmla="*/ 289 h 293"/>
                <a:gd name="T66" fmla="*/ 6 w 181"/>
                <a:gd name="T67" fmla="*/ 285 h 293"/>
                <a:gd name="T68" fmla="*/ 4 w 181"/>
                <a:gd name="T69" fmla="*/ 283 h 293"/>
                <a:gd name="T70" fmla="*/ 2 w 181"/>
                <a:gd name="T71" fmla="*/ 279 h 293"/>
                <a:gd name="T72" fmla="*/ 2 w 181"/>
                <a:gd name="T73" fmla="*/ 277 h 293"/>
                <a:gd name="T74" fmla="*/ 0 w 181"/>
                <a:gd name="T75" fmla="*/ 273 h 293"/>
                <a:gd name="T76" fmla="*/ 2 w 181"/>
                <a:gd name="T77" fmla="*/ 269 h 293"/>
                <a:gd name="T78" fmla="*/ 2 w 181"/>
                <a:gd name="T79" fmla="*/ 266 h 293"/>
                <a:gd name="T80" fmla="*/ 4 w 181"/>
                <a:gd name="T81" fmla="*/ 262 h 293"/>
                <a:gd name="T82" fmla="*/ 4 w 181"/>
                <a:gd name="T83" fmla="*/ 262 h 293"/>
                <a:gd name="T84" fmla="*/ 144 w 181"/>
                <a:gd name="T85" fmla="*/ 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1" h="293">
                  <a:moveTo>
                    <a:pt x="144" y="10"/>
                  </a:moveTo>
                  <a:lnTo>
                    <a:pt x="144" y="10"/>
                  </a:lnTo>
                  <a:lnTo>
                    <a:pt x="146" y="8"/>
                  </a:lnTo>
                  <a:lnTo>
                    <a:pt x="148" y="6"/>
                  </a:lnTo>
                  <a:lnTo>
                    <a:pt x="150" y="4"/>
                  </a:lnTo>
                  <a:lnTo>
                    <a:pt x="154" y="2"/>
                  </a:lnTo>
                  <a:lnTo>
                    <a:pt x="156" y="0"/>
                  </a:lnTo>
                  <a:lnTo>
                    <a:pt x="160" y="0"/>
                  </a:lnTo>
                  <a:lnTo>
                    <a:pt x="164" y="0"/>
                  </a:lnTo>
                  <a:lnTo>
                    <a:pt x="168" y="2"/>
                  </a:lnTo>
                  <a:lnTo>
                    <a:pt x="170" y="2"/>
                  </a:lnTo>
                  <a:lnTo>
                    <a:pt x="174" y="4"/>
                  </a:lnTo>
                  <a:lnTo>
                    <a:pt x="176" y="8"/>
                  </a:lnTo>
                  <a:lnTo>
                    <a:pt x="178" y="10"/>
                  </a:lnTo>
                  <a:lnTo>
                    <a:pt x="181" y="14"/>
                  </a:lnTo>
                  <a:lnTo>
                    <a:pt x="181" y="16"/>
                  </a:lnTo>
                  <a:lnTo>
                    <a:pt x="181" y="20"/>
                  </a:lnTo>
                  <a:lnTo>
                    <a:pt x="181" y="24"/>
                  </a:lnTo>
                  <a:lnTo>
                    <a:pt x="181" y="26"/>
                  </a:lnTo>
                  <a:lnTo>
                    <a:pt x="178" y="31"/>
                  </a:lnTo>
                  <a:lnTo>
                    <a:pt x="39" y="283"/>
                  </a:lnTo>
                  <a:lnTo>
                    <a:pt x="37" y="285"/>
                  </a:lnTo>
                  <a:lnTo>
                    <a:pt x="35" y="287"/>
                  </a:lnTo>
                  <a:lnTo>
                    <a:pt x="33" y="289"/>
                  </a:lnTo>
                  <a:lnTo>
                    <a:pt x="29" y="291"/>
                  </a:lnTo>
                  <a:lnTo>
                    <a:pt x="25" y="293"/>
                  </a:lnTo>
                  <a:lnTo>
                    <a:pt x="23" y="293"/>
                  </a:lnTo>
                  <a:lnTo>
                    <a:pt x="19" y="293"/>
                  </a:lnTo>
                  <a:lnTo>
                    <a:pt x="14" y="291"/>
                  </a:lnTo>
                  <a:lnTo>
                    <a:pt x="12" y="291"/>
                  </a:lnTo>
                  <a:lnTo>
                    <a:pt x="8" y="289"/>
                  </a:lnTo>
                  <a:lnTo>
                    <a:pt x="6" y="285"/>
                  </a:lnTo>
                  <a:lnTo>
                    <a:pt x="4" y="283"/>
                  </a:lnTo>
                  <a:lnTo>
                    <a:pt x="2" y="279"/>
                  </a:lnTo>
                  <a:lnTo>
                    <a:pt x="2" y="277"/>
                  </a:lnTo>
                  <a:lnTo>
                    <a:pt x="0" y="273"/>
                  </a:lnTo>
                  <a:lnTo>
                    <a:pt x="2" y="269"/>
                  </a:lnTo>
                  <a:lnTo>
                    <a:pt x="2" y="266"/>
                  </a:lnTo>
                  <a:lnTo>
                    <a:pt x="4" y="262"/>
                  </a:lnTo>
                  <a:lnTo>
                    <a:pt x="144" y="10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97" name="Freeform 30">
              <a:extLst>
                <a:ext uri="{FF2B5EF4-FFF2-40B4-BE49-F238E27FC236}">
                  <a16:creationId xmlns:a16="http://schemas.microsoft.com/office/drawing/2014/main" id="{6EBACF9A-75B6-419B-98FD-3766CE461EE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52" y="423"/>
              <a:ext cx="134" cy="199"/>
            </a:xfrm>
            <a:custGeom>
              <a:avLst/>
              <a:gdLst>
                <a:gd name="T0" fmla="*/ 94 w 133"/>
                <a:gd name="T1" fmla="*/ 10 h 201"/>
                <a:gd name="T2" fmla="*/ 94 w 133"/>
                <a:gd name="T3" fmla="*/ 10 h 201"/>
                <a:gd name="T4" fmla="*/ 96 w 133"/>
                <a:gd name="T5" fmla="*/ 8 h 201"/>
                <a:gd name="T6" fmla="*/ 98 w 133"/>
                <a:gd name="T7" fmla="*/ 4 h 201"/>
                <a:gd name="T8" fmla="*/ 102 w 133"/>
                <a:gd name="T9" fmla="*/ 2 h 201"/>
                <a:gd name="T10" fmla="*/ 104 w 133"/>
                <a:gd name="T11" fmla="*/ 2 h 201"/>
                <a:gd name="T12" fmla="*/ 108 w 133"/>
                <a:gd name="T13" fmla="*/ 0 h 201"/>
                <a:gd name="T14" fmla="*/ 112 w 133"/>
                <a:gd name="T15" fmla="*/ 0 h 201"/>
                <a:gd name="T16" fmla="*/ 114 w 133"/>
                <a:gd name="T17" fmla="*/ 0 h 201"/>
                <a:gd name="T18" fmla="*/ 119 w 133"/>
                <a:gd name="T19" fmla="*/ 2 h 201"/>
                <a:gd name="T20" fmla="*/ 123 w 133"/>
                <a:gd name="T21" fmla="*/ 2 h 201"/>
                <a:gd name="T22" fmla="*/ 125 w 133"/>
                <a:gd name="T23" fmla="*/ 4 h 201"/>
                <a:gd name="T24" fmla="*/ 127 w 133"/>
                <a:gd name="T25" fmla="*/ 8 h 201"/>
                <a:gd name="T26" fmla="*/ 129 w 133"/>
                <a:gd name="T27" fmla="*/ 10 h 201"/>
                <a:gd name="T28" fmla="*/ 131 w 133"/>
                <a:gd name="T29" fmla="*/ 14 h 201"/>
                <a:gd name="T30" fmla="*/ 131 w 133"/>
                <a:gd name="T31" fmla="*/ 16 h 201"/>
                <a:gd name="T32" fmla="*/ 133 w 133"/>
                <a:gd name="T33" fmla="*/ 20 h 201"/>
                <a:gd name="T34" fmla="*/ 131 w 133"/>
                <a:gd name="T35" fmla="*/ 24 h 201"/>
                <a:gd name="T36" fmla="*/ 131 w 133"/>
                <a:gd name="T37" fmla="*/ 28 h 201"/>
                <a:gd name="T38" fmla="*/ 129 w 133"/>
                <a:gd name="T39" fmla="*/ 31 h 201"/>
                <a:gd name="T40" fmla="*/ 129 w 133"/>
                <a:gd name="T41" fmla="*/ 31 h 201"/>
                <a:gd name="T42" fmla="*/ 37 w 133"/>
                <a:gd name="T43" fmla="*/ 191 h 201"/>
                <a:gd name="T44" fmla="*/ 37 w 133"/>
                <a:gd name="T45" fmla="*/ 191 h 201"/>
                <a:gd name="T46" fmla="*/ 34 w 133"/>
                <a:gd name="T47" fmla="*/ 193 h 201"/>
                <a:gd name="T48" fmla="*/ 32 w 133"/>
                <a:gd name="T49" fmla="*/ 197 h 201"/>
                <a:gd name="T50" fmla="*/ 30 w 133"/>
                <a:gd name="T51" fmla="*/ 199 h 201"/>
                <a:gd name="T52" fmla="*/ 26 w 133"/>
                <a:gd name="T53" fmla="*/ 199 h 201"/>
                <a:gd name="T54" fmla="*/ 22 w 133"/>
                <a:gd name="T55" fmla="*/ 201 h 201"/>
                <a:gd name="T56" fmla="*/ 20 w 133"/>
                <a:gd name="T57" fmla="*/ 201 h 201"/>
                <a:gd name="T58" fmla="*/ 16 w 133"/>
                <a:gd name="T59" fmla="*/ 201 h 201"/>
                <a:gd name="T60" fmla="*/ 12 w 133"/>
                <a:gd name="T61" fmla="*/ 199 h 201"/>
                <a:gd name="T62" fmla="*/ 10 w 133"/>
                <a:gd name="T63" fmla="*/ 199 h 201"/>
                <a:gd name="T64" fmla="*/ 6 w 133"/>
                <a:gd name="T65" fmla="*/ 197 h 201"/>
                <a:gd name="T66" fmla="*/ 4 w 133"/>
                <a:gd name="T67" fmla="*/ 193 h 201"/>
                <a:gd name="T68" fmla="*/ 2 w 133"/>
                <a:gd name="T69" fmla="*/ 191 h 201"/>
                <a:gd name="T70" fmla="*/ 0 w 133"/>
                <a:gd name="T71" fmla="*/ 186 h 201"/>
                <a:gd name="T72" fmla="*/ 0 w 133"/>
                <a:gd name="T73" fmla="*/ 184 h 201"/>
                <a:gd name="T74" fmla="*/ 0 w 133"/>
                <a:gd name="T75" fmla="*/ 180 h 201"/>
                <a:gd name="T76" fmla="*/ 0 w 133"/>
                <a:gd name="T77" fmla="*/ 176 h 201"/>
                <a:gd name="T78" fmla="*/ 0 w 133"/>
                <a:gd name="T79" fmla="*/ 172 h 201"/>
                <a:gd name="T80" fmla="*/ 2 w 133"/>
                <a:gd name="T81" fmla="*/ 170 h 201"/>
                <a:gd name="T82" fmla="*/ 2 w 133"/>
                <a:gd name="T83" fmla="*/ 170 h 201"/>
                <a:gd name="T84" fmla="*/ 94 w 133"/>
                <a:gd name="T85" fmla="*/ 1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3" h="201">
                  <a:moveTo>
                    <a:pt x="94" y="10"/>
                  </a:moveTo>
                  <a:lnTo>
                    <a:pt x="94" y="10"/>
                  </a:lnTo>
                  <a:lnTo>
                    <a:pt x="96" y="8"/>
                  </a:lnTo>
                  <a:lnTo>
                    <a:pt x="98" y="4"/>
                  </a:lnTo>
                  <a:lnTo>
                    <a:pt x="102" y="2"/>
                  </a:lnTo>
                  <a:lnTo>
                    <a:pt x="104" y="2"/>
                  </a:lnTo>
                  <a:lnTo>
                    <a:pt x="108" y="0"/>
                  </a:lnTo>
                  <a:lnTo>
                    <a:pt x="112" y="0"/>
                  </a:lnTo>
                  <a:lnTo>
                    <a:pt x="114" y="0"/>
                  </a:lnTo>
                  <a:lnTo>
                    <a:pt x="119" y="2"/>
                  </a:lnTo>
                  <a:lnTo>
                    <a:pt x="123" y="2"/>
                  </a:lnTo>
                  <a:lnTo>
                    <a:pt x="125" y="4"/>
                  </a:lnTo>
                  <a:lnTo>
                    <a:pt x="127" y="8"/>
                  </a:lnTo>
                  <a:lnTo>
                    <a:pt x="129" y="10"/>
                  </a:lnTo>
                  <a:lnTo>
                    <a:pt x="131" y="14"/>
                  </a:lnTo>
                  <a:lnTo>
                    <a:pt x="131" y="16"/>
                  </a:lnTo>
                  <a:lnTo>
                    <a:pt x="133" y="20"/>
                  </a:lnTo>
                  <a:lnTo>
                    <a:pt x="131" y="24"/>
                  </a:lnTo>
                  <a:lnTo>
                    <a:pt x="131" y="28"/>
                  </a:lnTo>
                  <a:lnTo>
                    <a:pt x="129" y="31"/>
                  </a:lnTo>
                  <a:lnTo>
                    <a:pt x="37" y="191"/>
                  </a:lnTo>
                  <a:lnTo>
                    <a:pt x="34" y="193"/>
                  </a:lnTo>
                  <a:lnTo>
                    <a:pt x="32" y="197"/>
                  </a:lnTo>
                  <a:lnTo>
                    <a:pt x="30" y="199"/>
                  </a:lnTo>
                  <a:lnTo>
                    <a:pt x="26" y="199"/>
                  </a:lnTo>
                  <a:lnTo>
                    <a:pt x="22" y="201"/>
                  </a:lnTo>
                  <a:lnTo>
                    <a:pt x="20" y="201"/>
                  </a:lnTo>
                  <a:lnTo>
                    <a:pt x="16" y="201"/>
                  </a:lnTo>
                  <a:lnTo>
                    <a:pt x="12" y="199"/>
                  </a:lnTo>
                  <a:lnTo>
                    <a:pt x="10" y="199"/>
                  </a:lnTo>
                  <a:lnTo>
                    <a:pt x="6" y="197"/>
                  </a:lnTo>
                  <a:lnTo>
                    <a:pt x="4" y="193"/>
                  </a:lnTo>
                  <a:lnTo>
                    <a:pt x="2" y="191"/>
                  </a:lnTo>
                  <a:lnTo>
                    <a:pt x="0" y="186"/>
                  </a:lnTo>
                  <a:lnTo>
                    <a:pt x="0" y="184"/>
                  </a:lnTo>
                  <a:lnTo>
                    <a:pt x="0" y="180"/>
                  </a:lnTo>
                  <a:lnTo>
                    <a:pt x="0" y="176"/>
                  </a:lnTo>
                  <a:lnTo>
                    <a:pt x="0" y="172"/>
                  </a:lnTo>
                  <a:lnTo>
                    <a:pt x="2" y="170"/>
                  </a:lnTo>
                  <a:lnTo>
                    <a:pt x="94" y="10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98" name="Freeform 31">
              <a:extLst>
                <a:ext uri="{FF2B5EF4-FFF2-40B4-BE49-F238E27FC236}">
                  <a16:creationId xmlns:a16="http://schemas.microsoft.com/office/drawing/2014/main" id="{B3E08B74-81D7-4AF5-8163-7CE9F923ABF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97" y="423"/>
              <a:ext cx="134" cy="201"/>
            </a:xfrm>
            <a:custGeom>
              <a:avLst/>
              <a:gdLst>
                <a:gd name="T0" fmla="*/ 2 w 133"/>
                <a:gd name="T1" fmla="*/ 31 h 203"/>
                <a:gd name="T2" fmla="*/ 2 w 133"/>
                <a:gd name="T3" fmla="*/ 31 h 203"/>
                <a:gd name="T4" fmla="*/ 2 w 133"/>
                <a:gd name="T5" fmla="*/ 28 h 203"/>
                <a:gd name="T6" fmla="*/ 0 w 133"/>
                <a:gd name="T7" fmla="*/ 24 h 203"/>
                <a:gd name="T8" fmla="*/ 0 w 133"/>
                <a:gd name="T9" fmla="*/ 20 h 203"/>
                <a:gd name="T10" fmla="*/ 0 w 133"/>
                <a:gd name="T11" fmla="*/ 16 h 203"/>
                <a:gd name="T12" fmla="*/ 2 w 133"/>
                <a:gd name="T13" fmla="*/ 14 h 203"/>
                <a:gd name="T14" fmla="*/ 2 w 133"/>
                <a:gd name="T15" fmla="*/ 10 h 203"/>
                <a:gd name="T16" fmla="*/ 4 w 133"/>
                <a:gd name="T17" fmla="*/ 8 h 203"/>
                <a:gd name="T18" fmla="*/ 8 w 133"/>
                <a:gd name="T19" fmla="*/ 4 h 203"/>
                <a:gd name="T20" fmla="*/ 10 w 133"/>
                <a:gd name="T21" fmla="*/ 2 h 203"/>
                <a:gd name="T22" fmla="*/ 15 w 133"/>
                <a:gd name="T23" fmla="*/ 2 h 203"/>
                <a:gd name="T24" fmla="*/ 17 w 133"/>
                <a:gd name="T25" fmla="*/ 0 h 203"/>
                <a:gd name="T26" fmla="*/ 21 w 133"/>
                <a:gd name="T27" fmla="*/ 0 h 203"/>
                <a:gd name="T28" fmla="*/ 25 w 133"/>
                <a:gd name="T29" fmla="*/ 0 h 203"/>
                <a:gd name="T30" fmla="*/ 29 w 133"/>
                <a:gd name="T31" fmla="*/ 2 h 203"/>
                <a:gd name="T32" fmla="*/ 31 w 133"/>
                <a:gd name="T33" fmla="*/ 4 h 203"/>
                <a:gd name="T34" fmla="*/ 35 w 133"/>
                <a:gd name="T35" fmla="*/ 6 h 203"/>
                <a:gd name="T36" fmla="*/ 37 w 133"/>
                <a:gd name="T37" fmla="*/ 8 h 203"/>
                <a:gd name="T38" fmla="*/ 39 w 133"/>
                <a:gd name="T39" fmla="*/ 10 h 203"/>
                <a:gd name="T40" fmla="*/ 39 w 133"/>
                <a:gd name="T41" fmla="*/ 10 h 203"/>
                <a:gd name="T42" fmla="*/ 131 w 133"/>
                <a:gd name="T43" fmla="*/ 172 h 203"/>
                <a:gd name="T44" fmla="*/ 131 w 133"/>
                <a:gd name="T45" fmla="*/ 172 h 203"/>
                <a:gd name="T46" fmla="*/ 131 w 133"/>
                <a:gd name="T47" fmla="*/ 176 h 203"/>
                <a:gd name="T48" fmla="*/ 133 w 133"/>
                <a:gd name="T49" fmla="*/ 178 h 203"/>
                <a:gd name="T50" fmla="*/ 133 w 133"/>
                <a:gd name="T51" fmla="*/ 182 h 203"/>
                <a:gd name="T52" fmla="*/ 133 w 133"/>
                <a:gd name="T53" fmla="*/ 186 h 203"/>
                <a:gd name="T54" fmla="*/ 131 w 133"/>
                <a:gd name="T55" fmla="*/ 189 h 203"/>
                <a:gd name="T56" fmla="*/ 131 w 133"/>
                <a:gd name="T57" fmla="*/ 193 h 203"/>
                <a:gd name="T58" fmla="*/ 129 w 133"/>
                <a:gd name="T59" fmla="*/ 195 h 203"/>
                <a:gd name="T60" fmla="*/ 125 w 133"/>
                <a:gd name="T61" fmla="*/ 199 h 203"/>
                <a:gd name="T62" fmla="*/ 123 w 133"/>
                <a:gd name="T63" fmla="*/ 201 h 203"/>
                <a:gd name="T64" fmla="*/ 119 w 133"/>
                <a:gd name="T65" fmla="*/ 201 h 203"/>
                <a:gd name="T66" fmla="*/ 117 w 133"/>
                <a:gd name="T67" fmla="*/ 203 h 203"/>
                <a:gd name="T68" fmla="*/ 113 w 133"/>
                <a:gd name="T69" fmla="*/ 203 h 203"/>
                <a:gd name="T70" fmla="*/ 109 w 133"/>
                <a:gd name="T71" fmla="*/ 203 h 203"/>
                <a:gd name="T72" fmla="*/ 105 w 133"/>
                <a:gd name="T73" fmla="*/ 201 h 203"/>
                <a:gd name="T74" fmla="*/ 103 w 133"/>
                <a:gd name="T75" fmla="*/ 201 h 203"/>
                <a:gd name="T76" fmla="*/ 99 w 133"/>
                <a:gd name="T77" fmla="*/ 199 h 203"/>
                <a:gd name="T78" fmla="*/ 97 w 133"/>
                <a:gd name="T79" fmla="*/ 195 h 203"/>
                <a:gd name="T80" fmla="*/ 94 w 133"/>
                <a:gd name="T81" fmla="*/ 193 h 203"/>
                <a:gd name="T82" fmla="*/ 94 w 133"/>
                <a:gd name="T83" fmla="*/ 193 h 203"/>
                <a:gd name="T84" fmla="*/ 2 w 133"/>
                <a:gd name="T85" fmla="*/ 31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3" h="203">
                  <a:moveTo>
                    <a:pt x="2" y="31"/>
                  </a:moveTo>
                  <a:lnTo>
                    <a:pt x="2" y="31"/>
                  </a:ln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2" y="10"/>
                  </a:lnTo>
                  <a:lnTo>
                    <a:pt x="4" y="8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9" y="2"/>
                  </a:lnTo>
                  <a:lnTo>
                    <a:pt x="31" y="4"/>
                  </a:lnTo>
                  <a:lnTo>
                    <a:pt x="35" y="6"/>
                  </a:lnTo>
                  <a:lnTo>
                    <a:pt x="37" y="8"/>
                  </a:lnTo>
                  <a:lnTo>
                    <a:pt x="39" y="10"/>
                  </a:lnTo>
                  <a:lnTo>
                    <a:pt x="131" y="172"/>
                  </a:lnTo>
                  <a:lnTo>
                    <a:pt x="131" y="176"/>
                  </a:lnTo>
                  <a:lnTo>
                    <a:pt x="133" y="178"/>
                  </a:lnTo>
                  <a:lnTo>
                    <a:pt x="133" y="182"/>
                  </a:lnTo>
                  <a:lnTo>
                    <a:pt x="133" y="186"/>
                  </a:lnTo>
                  <a:lnTo>
                    <a:pt x="131" y="189"/>
                  </a:lnTo>
                  <a:lnTo>
                    <a:pt x="131" y="193"/>
                  </a:lnTo>
                  <a:lnTo>
                    <a:pt x="129" y="195"/>
                  </a:lnTo>
                  <a:lnTo>
                    <a:pt x="125" y="199"/>
                  </a:lnTo>
                  <a:lnTo>
                    <a:pt x="123" y="201"/>
                  </a:lnTo>
                  <a:lnTo>
                    <a:pt x="119" y="201"/>
                  </a:lnTo>
                  <a:lnTo>
                    <a:pt x="117" y="203"/>
                  </a:lnTo>
                  <a:lnTo>
                    <a:pt x="113" y="203"/>
                  </a:lnTo>
                  <a:lnTo>
                    <a:pt x="109" y="203"/>
                  </a:lnTo>
                  <a:lnTo>
                    <a:pt x="105" y="201"/>
                  </a:lnTo>
                  <a:lnTo>
                    <a:pt x="103" y="201"/>
                  </a:lnTo>
                  <a:lnTo>
                    <a:pt x="99" y="199"/>
                  </a:lnTo>
                  <a:lnTo>
                    <a:pt x="97" y="195"/>
                  </a:lnTo>
                  <a:lnTo>
                    <a:pt x="94" y="193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99" name="Freeform 32">
              <a:extLst>
                <a:ext uri="{FF2B5EF4-FFF2-40B4-BE49-F238E27FC236}">
                  <a16:creationId xmlns:a16="http://schemas.microsoft.com/office/drawing/2014/main" id="{5991A3C0-0D3C-40EA-AABB-A964C1564AA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04" y="514"/>
              <a:ext cx="179" cy="180"/>
            </a:xfrm>
            <a:custGeom>
              <a:avLst/>
              <a:gdLst>
                <a:gd name="T0" fmla="*/ 178 w 178"/>
                <a:gd name="T1" fmla="*/ 90 h 181"/>
                <a:gd name="T2" fmla="*/ 176 w 178"/>
                <a:gd name="T3" fmla="*/ 109 h 181"/>
                <a:gd name="T4" fmla="*/ 170 w 178"/>
                <a:gd name="T5" fmla="*/ 127 h 181"/>
                <a:gd name="T6" fmla="*/ 162 w 178"/>
                <a:gd name="T7" fmla="*/ 144 h 181"/>
                <a:gd name="T8" fmla="*/ 148 w 178"/>
                <a:gd name="T9" fmla="*/ 158 h 181"/>
                <a:gd name="T10" fmla="*/ 131 w 178"/>
                <a:gd name="T11" fmla="*/ 170 h 181"/>
                <a:gd name="T12" fmla="*/ 113 w 178"/>
                <a:gd name="T13" fmla="*/ 177 h 181"/>
                <a:gd name="T14" fmla="*/ 94 w 178"/>
                <a:gd name="T15" fmla="*/ 181 h 181"/>
                <a:gd name="T16" fmla="*/ 76 w 178"/>
                <a:gd name="T17" fmla="*/ 179 h 181"/>
                <a:gd name="T18" fmla="*/ 55 w 178"/>
                <a:gd name="T19" fmla="*/ 174 h 181"/>
                <a:gd name="T20" fmla="*/ 39 w 178"/>
                <a:gd name="T21" fmla="*/ 164 h 181"/>
                <a:gd name="T22" fmla="*/ 25 w 178"/>
                <a:gd name="T23" fmla="*/ 152 h 181"/>
                <a:gd name="T24" fmla="*/ 12 w 178"/>
                <a:gd name="T25" fmla="*/ 138 h 181"/>
                <a:gd name="T26" fmla="*/ 4 w 178"/>
                <a:gd name="T27" fmla="*/ 119 h 181"/>
                <a:gd name="T28" fmla="*/ 0 w 178"/>
                <a:gd name="T29" fmla="*/ 101 h 181"/>
                <a:gd name="T30" fmla="*/ 0 w 178"/>
                <a:gd name="T31" fmla="*/ 80 h 181"/>
                <a:gd name="T32" fmla="*/ 4 w 178"/>
                <a:gd name="T33" fmla="*/ 62 h 181"/>
                <a:gd name="T34" fmla="*/ 12 w 178"/>
                <a:gd name="T35" fmla="*/ 43 h 181"/>
                <a:gd name="T36" fmla="*/ 25 w 178"/>
                <a:gd name="T37" fmla="*/ 29 h 181"/>
                <a:gd name="T38" fmla="*/ 39 w 178"/>
                <a:gd name="T39" fmla="*/ 16 h 181"/>
                <a:gd name="T40" fmla="*/ 55 w 178"/>
                <a:gd name="T41" fmla="*/ 6 h 181"/>
                <a:gd name="T42" fmla="*/ 74 w 178"/>
                <a:gd name="T43" fmla="*/ 2 h 181"/>
                <a:gd name="T44" fmla="*/ 94 w 178"/>
                <a:gd name="T45" fmla="*/ 0 h 181"/>
                <a:gd name="T46" fmla="*/ 113 w 178"/>
                <a:gd name="T47" fmla="*/ 4 h 181"/>
                <a:gd name="T48" fmla="*/ 131 w 178"/>
                <a:gd name="T49" fmla="*/ 10 h 181"/>
                <a:gd name="T50" fmla="*/ 148 w 178"/>
                <a:gd name="T51" fmla="*/ 21 h 181"/>
                <a:gd name="T52" fmla="*/ 160 w 178"/>
                <a:gd name="T53" fmla="*/ 35 h 181"/>
                <a:gd name="T54" fmla="*/ 170 w 178"/>
                <a:gd name="T55" fmla="*/ 51 h 181"/>
                <a:gd name="T56" fmla="*/ 176 w 178"/>
                <a:gd name="T57" fmla="*/ 70 h 181"/>
                <a:gd name="T58" fmla="*/ 178 w 178"/>
                <a:gd name="T59" fmla="*/ 90 h 181"/>
                <a:gd name="T60" fmla="*/ 178 w 178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8" h="181">
                  <a:moveTo>
                    <a:pt x="178" y="90"/>
                  </a:moveTo>
                  <a:lnTo>
                    <a:pt x="176" y="109"/>
                  </a:lnTo>
                  <a:lnTo>
                    <a:pt x="170" y="127"/>
                  </a:lnTo>
                  <a:lnTo>
                    <a:pt x="162" y="144"/>
                  </a:lnTo>
                  <a:lnTo>
                    <a:pt x="148" y="158"/>
                  </a:lnTo>
                  <a:lnTo>
                    <a:pt x="131" y="170"/>
                  </a:lnTo>
                  <a:lnTo>
                    <a:pt x="113" y="177"/>
                  </a:lnTo>
                  <a:lnTo>
                    <a:pt x="94" y="181"/>
                  </a:lnTo>
                  <a:lnTo>
                    <a:pt x="76" y="179"/>
                  </a:lnTo>
                  <a:lnTo>
                    <a:pt x="55" y="174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8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5" y="29"/>
                  </a:lnTo>
                  <a:lnTo>
                    <a:pt x="39" y="16"/>
                  </a:lnTo>
                  <a:lnTo>
                    <a:pt x="55" y="6"/>
                  </a:lnTo>
                  <a:lnTo>
                    <a:pt x="74" y="2"/>
                  </a:lnTo>
                  <a:lnTo>
                    <a:pt x="94" y="0"/>
                  </a:lnTo>
                  <a:lnTo>
                    <a:pt x="113" y="4"/>
                  </a:lnTo>
                  <a:lnTo>
                    <a:pt x="131" y="10"/>
                  </a:lnTo>
                  <a:lnTo>
                    <a:pt x="148" y="21"/>
                  </a:lnTo>
                  <a:lnTo>
                    <a:pt x="160" y="35"/>
                  </a:lnTo>
                  <a:lnTo>
                    <a:pt x="170" y="51"/>
                  </a:lnTo>
                  <a:lnTo>
                    <a:pt x="176" y="70"/>
                  </a:lnTo>
                  <a:lnTo>
                    <a:pt x="178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100" name="Freeform 33">
              <a:extLst>
                <a:ext uri="{FF2B5EF4-FFF2-40B4-BE49-F238E27FC236}">
                  <a16:creationId xmlns:a16="http://schemas.microsoft.com/office/drawing/2014/main" id="{0C75E9AC-E3EE-4A25-B37C-E16E619BFA9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60" y="569"/>
              <a:ext cx="70" cy="69"/>
            </a:xfrm>
            <a:custGeom>
              <a:avLst/>
              <a:gdLst>
                <a:gd name="T0" fmla="*/ 70 w 70"/>
                <a:gd name="T1" fmla="*/ 35 h 70"/>
                <a:gd name="T2" fmla="*/ 68 w 70"/>
                <a:gd name="T3" fmla="*/ 48 h 70"/>
                <a:gd name="T4" fmla="*/ 62 w 70"/>
                <a:gd name="T5" fmla="*/ 58 h 70"/>
                <a:gd name="T6" fmla="*/ 52 w 70"/>
                <a:gd name="T7" fmla="*/ 66 h 70"/>
                <a:gd name="T8" fmla="*/ 41 w 70"/>
                <a:gd name="T9" fmla="*/ 70 h 70"/>
                <a:gd name="T10" fmla="*/ 29 w 70"/>
                <a:gd name="T11" fmla="*/ 70 h 70"/>
                <a:gd name="T12" fmla="*/ 17 w 70"/>
                <a:gd name="T13" fmla="*/ 66 h 70"/>
                <a:gd name="T14" fmla="*/ 9 w 70"/>
                <a:gd name="T15" fmla="*/ 58 h 70"/>
                <a:gd name="T16" fmla="*/ 2 w 70"/>
                <a:gd name="T17" fmla="*/ 48 h 70"/>
                <a:gd name="T18" fmla="*/ 0 w 70"/>
                <a:gd name="T19" fmla="*/ 35 h 70"/>
                <a:gd name="T20" fmla="*/ 2 w 70"/>
                <a:gd name="T21" fmla="*/ 23 h 70"/>
                <a:gd name="T22" fmla="*/ 9 w 70"/>
                <a:gd name="T23" fmla="*/ 13 h 70"/>
                <a:gd name="T24" fmla="*/ 17 w 70"/>
                <a:gd name="T25" fmla="*/ 5 h 70"/>
                <a:gd name="T26" fmla="*/ 29 w 70"/>
                <a:gd name="T27" fmla="*/ 0 h 70"/>
                <a:gd name="T28" fmla="*/ 39 w 70"/>
                <a:gd name="T29" fmla="*/ 0 h 70"/>
                <a:gd name="T30" fmla="*/ 52 w 70"/>
                <a:gd name="T31" fmla="*/ 5 h 70"/>
                <a:gd name="T32" fmla="*/ 62 w 70"/>
                <a:gd name="T33" fmla="*/ 13 h 70"/>
                <a:gd name="T34" fmla="*/ 66 w 70"/>
                <a:gd name="T35" fmla="*/ 23 h 70"/>
                <a:gd name="T36" fmla="*/ 70 w 70"/>
                <a:gd name="T37" fmla="*/ 35 h 70"/>
                <a:gd name="T38" fmla="*/ 70 w 70"/>
                <a:gd name="T39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70">
                  <a:moveTo>
                    <a:pt x="70" y="35"/>
                  </a:moveTo>
                  <a:lnTo>
                    <a:pt x="68" y="48"/>
                  </a:lnTo>
                  <a:lnTo>
                    <a:pt x="62" y="58"/>
                  </a:lnTo>
                  <a:lnTo>
                    <a:pt x="52" y="66"/>
                  </a:lnTo>
                  <a:lnTo>
                    <a:pt x="41" y="70"/>
                  </a:lnTo>
                  <a:lnTo>
                    <a:pt x="29" y="70"/>
                  </a:lnTo>
                  <a:lnTo>
                    <a:pt x="17" y="66"/>
                  </a:lnTo>
                  <a:lnTo>
                    <a:pt x="9" y="58"/>
                  </a:lnTo>
                  <a:lnTo>
                    <a:pt x="2" y="48"/>
                  </a:lnTo>
                  <a:lnTo>
                    <a:pt x="0" y="35"/>
                  </a:lnTo>
                  <a:lnTo>
                    <a:pt x="2" y="23"/>
                  </a:lnTo>
                  <a:lnTo>
                    <a:pt x="9" y="13"/>
                  </a:lnTo>
                  <a:lnTo>
                    <a:pt x="17" y="5"/>
                  </a:lnTo>
                  <a:lnTo>
                    <a:pt x="29" y="0"/>
                  </a:lnTo>
                  <a:lnTo>
                    <a:pt x="39" y="0"/>
                  </a:lnTo>
                  <a:lnTo>
                    <a:pt x="52" y="5"/>
                  </a:lnTo>
                  <a:lnTo>
                    <a:pt x="62" y="13"/>
                  </a:lnTo>
                  <a:lnTo>
                    <a:pt x="66" y="23"/>
                  </a:lnTo>
                  <a:lnTo>
                    <a:pt x="70" y="35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101" name="WordArt 34">
              <a:extLst>
                <a:ext uri="{FF2B5EF4-FFF2-40B4-BE49-F238E27FC236}">
                  <a16:creationId xmlns:a16="http://schemas.microsoft.com/office/drawing/2014/main" id="{7A41097D-3171-4A65-9447-CBDCE99E5B73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514" y="644"/>
              <a:ext cx="182" cy="13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292" kern="10" dirty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 Ref"/>
                </a:rPr>
                <a:t>10</a:t>
              </a:r>
              <a:endParaRPr lang="zh-TW" altLang="en-US" sz="1292" kern="1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Verdana Ref"/>
              </a:endParaRPr>
            </a:p>
          </p:txBody>
        </p:sp>
        <p:sp>
          <p:nvSpPr>
            <p:cNvPr id="102" name="WordArt 35">
              <a:extLst>
                <a:ext uri="{FF2B5EF4-FFF2-40B4-BE49-F238E27FC236}">
                  <a16:creationId xmlns:a16="http://schemas.microsoft.com/office/drawing/2014/main" id="{71944EA9-67F7-4A66-91B5-C3CA202551D5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612" y="420"/>
              <a:ext cx="156" cy="15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292" kern="10" dirty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 Ref"/>
                </a:rPr>
                <a:t>R20</a:t>
              </a:r>
              <a:endParaRPr lang="zh-TW" altLang="en-US" sz="1292" kern="1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Verdana Ref"/>
              </a:endParaRPr>
            </a:p>
          </p:txBody>
        </p:sp>
        <p:sp>
          <p:nvSpPr>
            <p:cNvPr id="103" name="WordArt 36">
              <a:extLst>
                <a:ext uri="{FF2B5EF4-FFF2-40B4-BE49-F238E27FC236}">
                  <a16:creationId xmlns:a16="http://schemas.microsoft.com/office/drawing/2014/main" id="{13060C8C-999B-4FE0-B773-C442A2B8BA19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153" y="722"/>
              <a:ext cx="703" cy="8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292" kern="1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 Ref"/>
                </a:rPr>
                <a:t>RESISTOR</a:t>
              </a:r>
              <a:endParaRPr lang="zh-TW" altLang="en-US" sz="1292" kern="1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Verdana Ref"/>
              </a:endParaRPr>
            </a:p>
          </p:txBody>
        </p:sp>
        <p:sp>
          <p:nvSpPr>
            <p:cNvPr id="104" name="WordArt 37">
              <a:extLst>
                <a:ext uri="{FF2B5EF4-FFF2-40B4-BE49-F238E27FC236}">
                  <a16:creationId xmlns:a16="http://schemas.microsoft.com/office/drawing/2014/main" id="{7F5151C3-633C-4C6D-9D99-EA3A6B932A02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740" y="645"/>
              <a:ext cx="132" cy="13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292" kern="1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Symbol" panose="05050102010706020507" pitchFamily="18" charset="2"/>
                </a:rPr>
                <a:t>W</a:t>
              </a:r>
              <a:endParaRPr lang="zh-TW" altLang="en-US" sz="1292" kern="1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Symbol" panose="05050102010706020507" pitchFamily="18" charset="2"/>
              </a:endParaRPr>
            </a:p>
          </p:txBody>
        </p:sp>
      </p:grpSp>
      <p:grpSp>
        <p:nvGrpSpPr>
          <p:cNvPr id="123" name="Group 56">
            <a:extLst>
              <a:ext uri="{FF2B5EF4-FFF2-40B4-BE49-F238E27FC236}">
                <a16:creationId xmlns:a16="http://schemas.microsoft.com/office/drawing/2014/main" id="{F916557D-3E45-4460-A3A1-34E180FC002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60903" y="2973422"/>
            <a:ext cx="996923" cy="252720"/>
            <a:chOff x="9094" y="2888"/>
            <a:chExt cx="1784" cy="453"/>
          </a:xfrm>
        </p:grpSpPr>
        <p:sp>
          <p:nvSpPr>
            <p:cNvPr id="124" name="Freeform 57">
              <a:extLst>
                <a:ext uri="{FF2B5EF4-FFF2-40B4-BE49-F238E27FC236}">
                  <a16:creationId xmlns:a16="http://schemas.microsoft.com/office/drawing/2014/main" id="{316DD323-5573-48E0-8C6A-9A02A575650A}"/>
                </a:ext>
              </a:extLst>
            </p:cNvPr>
            <p:cNvSpPr>
              <a:spLocks noChangeAspect="1"/>
            </p:cNvSpPr>
            <p:nvPr/>
          </p:nvSpPr>
          <p:spPr bwMode="auto">
            <a:xfrm rot="-5400000">
              <a:off x="9759" y="2223"/>
              <a:ext cx="453" cy="1784"/>
            </a:xfrm>
            <a:custGeom>
              <a:avLst/>
              <a:gdLst>
                <a:gd name="T0" fmla="*/ 453 w 453"/>
                <a:gd name="T1" fmla="*/ 1656 h 1783"/>
                <a:gd name="T2" fmla="*/ 450 w 453"/>
                <a:gd name="T3" fmla="*/ 1679 h 1783"/>
                <a:gd name="T4" fmla="*/ 446 w 453"/>
                <a:gd name="T5" fmla="*/ 1699 h 1783"/>
                <a:gd name="T6" fmla="*/ 436 w 453"/>
                <a:gd name="T7" fmla="*/ 1720 h 1783"/>
                <a:gd name="T8" fmla="*/ 424 w 453"/>
                <a:gd name="T9" fmla="*/ 1738 h 1783"/>
                <a:gd name="T10" fmla="*/ 407 w 453"/>
                <a:gd name="T11" fmla="*/ 1752 h 1783"/>
                <a:gd name="T12" fmla="*/ 389 w 453"/>
                <a:gd name="T13" fmla="*/ 1767 h 1783"/>
                <a:gd name="T14" fmla="*/ 371 w 453"/>
                <a:gd name="T15" fmla="*/ 1775 h 1783"/>
                <a:gd name="T16" fmla="*/ 348 w 453"/>
                <a:gd name="T17" fmla="*/ 1781 h 1783"/>
                <a:gd name="T18" fmla="*/ 327 w 453"/>
                <a:gd name="T19" fmla="*/ 1783 h 1783"/>
                <a:gd name="T20" fmla="*/ 127 w 453"/>
                <a:gd name="T21" fmla="*/ 1783 h 1783"/>
                <a:gd name="T22" fmla="*/ 104 w 453"/>
                <a:gd name="T23" fmla="*/ 1781 h 1783"/>
                <a:gd name="T24" fmla="*/ 84 w 453"/>
                <a:gd name="T25" fmla="*/ 1775 h 1783"/>
                <a:gd name="T26" fmla="*/ 63 w 453"/>
                <a:gd name="T27" fmla="*/ 1767 h 1783"/>
                <a:gd name="T28" fmla="*/ 45 w 453"/>
                <a:gd name="T29" fmla="*/ 1754 h 1783"/>
                <a:gd name="T30" fmla="*/ 28 w 453"/>
                <a:gd name="T31" fmla="*/ 1738 h 1783"/>
                <a:gd name="T32" fmla="*/ 16 w 453"/>
                <a:gd name="T33" fmla="*/ 1720 h 1783"/>
                <a:gd name="T34" fmla="*/ 8 w 453"/>
                <a:gd name="T35" fmla="*/ 1699 h 1783"/>
                <a:gd name="T36" fmla="*/ 2 w 453"/>
                <a:gd name="T37" fmla="*/ 1679 h 1783"/>
                <a:gd name="T38" fmla="*/ 0 w 453"/>
                <a:gd name="T39" fmla="*/ 1656 h 1783"/>
                <a:gd name="T40" fmla="*/ 0 w 453"/>
                <a:gd name="T41" fmla="*/ 127 h 1783"/>
                <a:gd name="T42" fmla="*/ 2 w 453"/>
                <a:gd name="T43" fmla="*/ 105 h 1783"/>
                <a:gd name="T44" fmla="*/ 6 w 453"/>
                <a:gd name="T45" fmla="*/ 82 h 1783"/>
                <a:gd name="T46" fmla="*/ 16 w 453"/>
                <a:gd name="T47" fmla="*/ 64 h 1783"/>
                <a:gd name="T48" fmla="*/ 28 w 453"/>
                <a:gd name="T49" fmla="*/ 45 h 1783"/>
                <a:gd name="T50" fmla="*/ 45 w 453"/>
                <a:gd name="T51" fmla="*/ 29 h 1783"/>
                <a:gd name="T52" fmla="*/ 63 w 453"/>
                <a:gd name="T53" fmla="*/ 17 h 1783"/>
                <a:gd name="T54" fmla="*/ 82 w 453"/>
                <a:gd name="T55" fmla="*/ 6 h 1783"/>
                <a:gd name="T56" fmla="*/ 104 w 453"/>
                <a:gd name="T57" fmla="*/ 2 h 1783"/>
                <a:gd name="T58" fmla="*/ 127 w 453"/>
                <a:gd name="T59" fmla="*/ 0 h 1783"/>
                <a:gd name="T60" fmla="*/ 325 w 453"/>
                <a:gd name="T61" fmla="*/ 0 h 1783"/>
                <a:gd name="T62" fmla="*/ 348 w 453"/>
                <a:gd name="T63" fmla="*/ 2 h 1783"/>
                <a:gd name="T64" fmla="*/ 371 w 453"/>
                <a:gd name="T65" fmla="*/ 6 h 1783"/>
                <a:gd name="T66" fmla="*/ 389 w 453"/>
                <a:gd name="T67" fmla="*/ 17 h 1783"/>
                <a:gd name="T68" fmla="*/ 407 w 453"/>
                <a:gd name="T69" fmla="*/ 29 h 1783"/>
                <a:gd name="T70" fmla="*/ 424 w 453"/>
                <a:gd name="T71" fmla="*/ 45 h 1783"/>
                <a:gd name="T72" fmla="*/ 436 w 453"/>
                <a:gd name="T73" fmla="*/ 64 h 1783"/>
                <a:gd name="T74" fmla="*/ 446 w 453"/>
                <a:gd name="T75" fmla="*/ 82 h 1783"/>
                <a:gd name="T76" fmla="*/ 450 w 453"/>
                <a:gd name="T77" fmla="*/ 105 h 1783"/>
                <a:gd name="T78" fmla="*/ 453 w 453"/>
                <a:gd name="T79" fmla="*/ 125 h 1783"/>
                <a:gd name="T80" fmla="*/ 453 w 453"/>
                <a:gd name="T81" fmla="*/ 1656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53" h="1783">
                  <a:moveTo>
                    <a:pt x="453" y="1656"/>
                  </a:moveTo>
                  <a:lnTo>
                    <a:pt x="450" y="1679"/>
                  </a:lnTo>
                  <a:lnTo>
                    <a:pt x="446" y="1699"/>
                  </a:lnTo>
                  <a:lnTo>
                    <a:pt x="436" y="1720"/>
                  </a:lnTo>
                  <a:lnTo>
                    <a:pt x="424" y="1738"/>
                  </a:lnTo>
                  <a:lnTo>
                    <a:pt x="407" y="1752"/>
                  </a:lnTo>
                  <a:lnTo>
                    <a:pt x="389" y="1767"/>
                  </a:lnTo>
                  <a:lnTo>
                    <a:pt x="371" y="1775"/>
                  </a:lnTo>
                  <a:lnTo>
                    <a:pt x="348" y="1781"/>
                  </a:lnTo>
                  <a:lnTo>
                    <a:pt x="327" y="1783"/>
                  </a:lnTo>
                  <a:lnTo>
                    <a:pt x="127" y="1783"/>
                  </a:lnTo>
                  <a:lnTo>
                    <a:pt x="104" y="1781"/>
                  </a:lnTo>
                  <a:lnTo>
                    <a:pt x="84" y="1775"/>
                  </a:lnTo>
                  <a:lnTo>
                    <a:pt x="63" y="1767"/>
                  </a:lnTo>
                  <a:lnTo>
                    <a:pt x="45" y="1754"/>
                  </a:lnTo>
                  <a:lnTo>
                    <a:pt x="28" y="1738"/>
                  </a:lnTo>
                  <a:lnTo>
                    <a:pt x="16" y="1720"/>
                  </a:lnTo>
                  <a:lnTo>
                    <a:pt x="8" y="1699"/>
                  </a:lnTo>
                  <a:lnTo>
                    <a:pt x="2" y="1679"/>
                  </a:lnTo>
                  <a:lnTo>
                    <a:pt x="0" y="1656"/>
                  </a:lnTo>
                  <a:lnTo>
                    <a:pt x="0" y="127"/>
                  </a:lnTo>
                  <a:lnTo>
                    <a:pt x="2" y="105"/>
                  </a:lnTo>
                  <a:lnTo>
                    <a:pt x="6" y="82"/>
                  </a:lnTo>
                  <a:lnTo>
                    <a:pt x="16" y="64"/>
                  </a:lnTo>
                  <a:lnTo>
                    <a:pt x="28" y="45"/>
                  </a:lnTo>
                  <a:lnTo>
                    <a:pt x="45" y="29"/>
                  </a:lnTo>
                  <a:lnTo>
                    <a:pt x="63" y="17"/>
                  </a:lnTo>
                  <a:lnTo>
                    <a:pt x="82" y="6"/>
                  </a:lnTo>
                  <a:lnTo>
                    <a:pt x="104" y="2"/>
                  </a:lnTo>
                  <a:lnTo>
                    <a:pt x="127" y="0"/>
                  </a:lnTo>
                  <a:lnTo>
                    <a:pt x="325" y="0"/>
                  </a:lnTo>
                  <a:lnTo>
                    <a:pt x="348" y="2"/>
                  </a:lnTo>
                  <a:lnTo>
                    <a:pt x="371" y="6"/>
                  </a:lnTo>
                  <a:lnTo>
                    <a:pt x="389" y="17"/>
                  </a:lnTo>
                  <a:lnTo>
                    <a:pt x="407" y="29"/>
                  </a:lnTo>
                  <a:lnTo>
                    <a:pt x="424" y="45"/>
                  </a:lnTo>
                  <a:lnTo>
                    <a:pt x="436" y="64"/>
                  </a:lnTo>
                  <a:lnTo>
                    <a:pt x="446" y="82"/>
                  </a:lnTo>
                  <a:lnTo>
                    <a:pt x="450" y="105"/>
                  </a:lnTo>
                  <a:lnTo>
                    <a:pt x="453" y="125"/>
                  </a:lnTo>
                  <a:lnTo>
                    <a:pt x="453" y="1656"/>
                  </a:lnTo>
                  <a:close/>
                </a:path>
              </a:pathLst>
            </a:custGeom>
            <a:solidFill>
              <a:srgbClr val="40C04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125" name="Freeform 58">
              <a:extLst>
                <a:ext uri="{FF2B5EF4-FFF2-40B4-BE49-F238E27FC236}">
                  <a16:creationId xmlns:a16="http://schemas.microsoft.com/office/drawing/2014/main" id="{01352074-7A82-4930-BE36-514F572E684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284" y="3105"/>
              <a:ext cx="688" cy="43"/>
            </a:xfrm>
            <a:custGeom>
              <a:avLst/>
              <a:gdLst>
                <a:gd name="T0" fmla="*/ 21 w 688"/>
                <a:gd name="T1" fmla="*/ 41 h 43"/>
                <a:gd name="T2" fmla="*/ 21 w 688"/>
                <a:gd name="T3" fmla="*/ 41 h 43"/>
                <a:gd name="T4" fmla="*/ 19 w 688"/>
                <a:gd name="T5" fmla="*/ 41 h 43"/>
                <a:gd name="T6" fmla="*/ 15 w 688"/>
                <a:gd name="T7" fmla="*/ 41 h 43"/>
                <a:gd name="T8" fmla="*/ 10 w 688"/>
                <a:gd name="T9" fmla="*/ 39 h 43"/>
                <a:gd name="T10" fmla="*/ 8 w 688"/>
                <a:gd name="T11" fmla="*/ 37 h 43"/>
                <a:gd name="T12" fmla="*/ 6 w 688"/>
                <a:gd name="T13" fmla="*/ 35 h 43"/>
                <a:gd name="T14" fmla="*/ 4 w 688"/>
                <a:gd name="T15" fmla="*/ 31 h 43"/>
                <a:gd name="T16" fmla="*/ 20 w 688"/>
                <a:gd name="T17" fmla="*/ 20 h 43"/>
                <a:gd name="T18" fmla="*/ 2 w 688"/>
                <a:gd name="T19" fmla="*/ 25 h 43"/>
                <a:gd name="T20" fmla="*/ 0 w 688"/>
                <a:gd name="T21" fmla="*/ 21 h 43"/>
                <a:gd name="T22" fmla="*/ 2 w 688"/>
                <a:gd name="T23" fmla="*/ 19 h 43"/>
                <a:gd name="T24" fmla="*/ 2 w 688"/>
                <a:gd name="T25" fmla="*/ 15 h 43"/>
                <a:gd name="T26" fmla="*/ 4 w 688"/>
                <a:gd name="T27" fmla="*/ 11 h 43"/>
                <a:gd name="T28" fmla="*/ 6 w 688"/>
                <a:gd name="T29" fmla="*/ 9 h 43"/>
                <a:gd name="T30" fmla="*/ 8 w 688"/>
                <a:gd name="T31" fmla="*/ 7 h 43"/>
                <a:gd name="T32" fmla="*/ 10 w 688"/>
                <a:gd name="T33" fmla="*/ 5 h 43"/>
                <a:gd name="T34" fmla="*/ 15 w 688"/>
                <a:gd name="T35" fmla="*/ 2 h 43"/>
                <a:gd name="T36" fmla="*/ 19 w 688"/>
                <a:gd name="T37" fmla="*/ 2 h 43"/>
                <a:gd name="T38" fmla="*/ 21 w 688"/>
                <a:gd name="T39" fmla="*/ 0 h 43"/>
                <a:gd name="T40" fmla="*/ 21 w 688"/>
                <a:gd name="T41" fmla="*/ 0 h 43"/>
                <a:gd name="T42" fmla="*/ 667 w 688"/>
                <a:gd name="T43" fmla="*/ 2 h 43"/>
                <a:gd name="T44" fmla="*/ 667 w 688"/>
                <a:gd name="T45" fmla="*/ 2 h 43"/>
                <a:gd name="T46" fmla="*/ 671 w 688"/>
                <a:gd name="T47" fmla="*/ 5 h 43"/>
                <a:gd name="T48" fmla="*/ 675 w 688"/>
                <a:gd name="T49" fmla="*/ 5 h 43"/>
                <a:gd name="T50" fmla="*/ 677 w 688"/>
                <a:gd name="T51" fmla="*/ 7 h 43"/>
                <a:gd name="T52" fmla="*/ 681 w 688"/>
                <a:gd name="T53" fmla="*/ 9 h 43"/>
                <a:gd name="T54" fmla="*/ 683 w 688"/>
                <a:gd name="T55" fmla="*/ 11 h 43"/>
                <a:gd name="T56" fmla="*/ 685 w 688"/>
                <a:gd name="T57" fmla="*/ 13 h 43"/>
                <a:gd name="T58" fmla="*/ 688 w 688"/>
                <a:gd name="T59" fmla="*/ 17 h 43"/>
                <a:gd name="T60" fmla="*/ 688 w 688"/>
                <a:gd name="T61" fmla="*/ 21 h 43"/>
                <a:gd name="T62" fmla="*/ 688 w 688"/>
                <a:gd name="T63" fmla="*/ 23 h 43"/>
                <a:gd name="T64" fmla="*/ 688 w 688"/>
                <a:gd name="T65" fmla="*/ 27 h 43"/>
                <a:gd name="T66" fmla="*/ 688 w 688"/>
                <a:gd name="T67" fmla="*/ 31 h 43"/>
                <a:gd name="T68" fmla="*/ 685 w 688"/>
                <a:gd name="T69" fmla="*/ 33 h 43"/>
                <a:gd name="T70" fmla="*/ 683 w 688"/>
                <a:gd name="T71" fmla="*/ 37 h 43"/>
                <a:gd name="T72" fmla="*/ 681 w 688"/>
                <a:gd name="T73" fmla="*/ 39 h 43"/>
                <a:gd name="T74" fmla="*/ 677 w 688"/>
                <a:gd name="T75" fmla="*/ 41 h 43"/>
                <a:gd name="T76" fmla="*/ 675 w 688"/>
                <a:gd name="T77" fmla="*/ 43 h 43"/>
                <a:gd name="T78" fmla="*/ 671 w 688"/>
                <a:gd name="T79" fmla="*/ 43 h 43"/>
                <a:gd name="T80" fmla="*/ 667 w 688"/>
                <a:gd name="T81" fmla="*/ 43 h 43"/>
                <a:gd name="T82" fmla="*/ 667 w 688"/>
                <a:gd name="T83" fmla="*/ 43 h 43"/>
                <a:gd name="T84" fmla="*/ 21 w 688"/>
                <a:gd name="T85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88" h="43">
                  <a:moveTo>
                    <a:pt x="21" y="41"/>
                  </a:moveTo>
                  <a:lnTo>
                    <a:pt x="21" y="41"/>
                  </a:lnTo>
                  <a:lnTo>
                    <a:pt x="19" y="41"/>
                  </a:lnTo>
                  <a:lnTo>
                    <a:pt x="15" y="41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6" y="35"/>
                  </a:lnTo>
                  <a:lnTo>
                    <a:pt x="4" y="31"/>
                  </a:lnTo>
                  <a:lnTo>
                    <a:pt x="20" y="20"/>
                  </a:lnTo>
                  <a:lnTo>
                    <a:pt x="2" y="25"/>
                  </a:lnTo>
                  <a:lnTo>
                    <a:pt x="0" y="21"/>
                  </a:lnTo>
                  <a:lnTo>
                    <a:pt x="2" y="19"/>
                  </a:lnTo>
                  <a:lnTo>
                    <a:pt x="2" y="15"/>
                  </a:lnTo>
                  <a:lnTo>
                    <a:pt x="4" y="11"/>
                  </a:lnTo>
                  <a:lnTo>
                    <a:pt x="6" y="9"/>
                  </a:lnTo>
                  <a:lnTo>
                    <a:pt x="8" y="7"/>
                  </a:lnTo>
                  <a:lnTo>
                    <a:pt x="10" y="5"/>
                  </a:lnTo>
                  <a:lnTo>
                    <a:pt x="15" y="2"/>
                  </a:lnTo>
                  <a:lnTo>
                    <a:pt x="19" y="2"/>
                  </a:lnTo>
                  <a:lnTo>
                    <a:pt x="21" y="0"/>
                  </a:lnTo>
                  <a:lnTo>
                    <a:pt x="667" y="2"/>
                  </a:lnTo>
                  <a:lnTo>
                    <a:pt x="671" y="5"/>
                  </a:lnTo>
                  <a:lnTo>
                    <a:pt x="675" y="5"/>
                  </a:lnTo>
                  <a:lnTo>
                    <a:pt x="677" y="7"/>
                  </a:lnTo>
                  <a:lnTo>
                    <a:pt x="681" y="9"/>
                  </a:lnTo>
                  <a:lnTo>
                    <a:pt x="683" y="11"/>
                  </a:lnTo>
                  <a:lnTo>
                    <a:pt x="685" y="13"/>
                  </a:lnTo>
                  <a:lnTo>
                    <a:pt x="688" y="17"/>
                  </a:lnTo>
                  <a:lnTo>
                    <a:pt x="688" y="21"/>
                  </a:lnTo>
                  <a:lnTo>
                    <a:pt x="688" y="23"/>
                  </a:lnTo>
                  <a:lnTo>
                    <a:pt x="688" y="27"/>
                  </a:lnTo>
                  <a:lnTo>
                    <a:pt x="688" y="31"/>
                  </a:lnTo>
                  <a:lnTo>
                    <a:pt x="685" y="33"/>
                  </a:lnTo>
                  <a:lnTo>
                    <a:pt x="683" y="37"/>
                  </a:lnTo>
                  <a:lnTo>
                    <a:pt x="681" y="39"/>
                  </a:lnTo>
                  <a:lnTo>
                    <a:pt x="677" y="41"/>
                  </a:lnTo>
                  <a:lnTo>
                    <a:pt x="675" y="43"/>
                  </a:lnTo>
                  <a:lnTo>
                    <a:pt x="671" y="43"/>
                  </a:lnTo>
                  <a:lnTo>
                    <a:pt x="667" y="43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126" name="Freeform 59">
              <a:extLst>
                <a:ext uri="{FF2B5EF4-FFF2-40B4-BE49-F238E27FC236}">
                  <a16:creationId xmlns:a16="http://schemas.microsoft.com/office/drawing/2014/main" id="{24BC43D7-DFD3-4555-B1BD-59CACB8D1691}"/>
                </a:ext>
              </a:extLst>
            </p:cNvPr>
            <p:cNvSpPr>
              <a:spLocks noChangeAspect="1"/>
            </p:cNvSpPr>
            <p:nvPr/>
          </p:nvSpPr>
          <p:spPr bwMode="auto">
            <a:xfrm rot="-5400000">
              <a:off x="9140" y="3041"/>
              <a:ext cx="178" cy="178"/>
            </a:xfrm>
            <a:custGeom>
              <a:avLst/>
              <a:gdLst>
                <a:gd name="T0" fmla="*/ 178 w 178"/>
                <a:gd name="T1" fmla="*/ 88 h 178"/>
                <a:gd name="T2" fmla="*/ 176 w 178"/>
                <a:gd name="T3" fmla="*/ 108 h 178"/>
                <a:gd name="T4" fmla="*/ 170 w 178"/>
                <a:gd name="T5" fmla="*/ 125 h 178"/>
                <a:gd name="T6" fmla="*/ 160 w 178"/>
                <a:gd name="T7" fmla="*/ 141 h 178"/>
                <a:gd name="T8" fmla="*/ 147 w 178"/>
                <a:gd name="T9" fmla="*/ 155 h 178"/>
                <a:gd name="T10" fmla="*/ 133 w 178"/>
                <a:gd name="T11" fmla="*/ 166 h 178"/>
                <a:gd name="T12" fmla="*/ 115 w 178"/>
                <a:gd name="T13" fmla="*/ 174 h 178"/>
                <a:gd name="T14" fmla="*/ 96 w 178"/>
                <a:gd name="T15" fmla="*/ 178 h 178"/>
                <a:gd name="T16" fmla="*/ 78 w 178"/>
                <a:gd name="T17" fmla="*/ 178 h 178"/>
                <a:gd name="T18" fmla="*/ 59 w 178"/>
                <a:gd name="T19" fmla="*/ 174 h 178"/>
                <a:gd name="T20" fmla="*/ 43 w 178"/>
                <a:gd name="T21" fmla="*/ 166 h 178"/>
                <a:gd name="T22" fmla="*/ 26 w 178"/>
                <a:gd name="T23" fmla="*/ 155 h 178"/>
                <a:gd name="T24" fmla="*/ 14 w 178"/>
                <a:gd name="T25" fmla="*/ 141 h 178"/>
                <a:gd name="T26" fmla="*/ 6 w 178"/>
                <a:gd name="T27" fmla="*/ 125 h 178"/>
                <a:gd name="T28" fmla="*/ 0 w 178"/>
                <a:gd name="T29" fmla="*/ 108 h 178"/>
                <a:gd name="T30" fmla="*/ 0 w 178"/>
                <a:gd name="T31" fmla="*/ 88 h 178"/>
                <a:gd name="T32" fmla="*/ 2 w 178"/>
                <a:gd name="T33" fmla="*/ 69 h 178"/>
                <a:gd name="T34" fmla="*/ 8 w 178"/>
                <a:gd name="T35" fmla="*/ 53 h 178"/>
                <a:gd name="T36" fmla="*/ 18 w 178"/>
                <a:gd name="T37" fmla="*/ 36 h 178"/>
                <a:gd name="T38" fmla="*/ 31 w 178"/>
                <a:gd name="T39" fmla="*/ 22 h 178"/>
                <a:gd name="T40" fmla="*/ 45 w 178"/>
                <a:gd name="T41" fmla="*/ 12 h 178"/>
                <a:gd name="T42" fmla="*/ 63 w 178"/>
                <a:gd name="T43" fmla="*/ 4 h 178"/>
                <a:gd name="T44" fmla="*/ 82 w 178"/>
                <a:gd name="T45" fmla="*/ 0 h 178"/>
                <a:gd name="T46" fmla="*/ 100 w 178"/>
                <a:gd name="T47" fmla="*/ 0 h 178"/>
                <a:gd name="T48" fmla="*/ 119 w 178"/>
                <a:gd name="T49" fmla="*/ 4 h 178"/>
                <a:gd name="T50" fmla="*/ 135 w 178"/>
                <a:gd name="T51" fmla="*/ 12 h 178"/>
                <a:gd name="T52" fmla="*/ 151 w 178"/>
                <a:gd name="T53" fmla="*/ 22 h 178"/>
                <a:gd name="T54" fmla="*/ 164 w 178"/>
                <a:gd name="T55" fmla="*/ 36 h 178"/>
                <a:gd name="T56" fmla="*/ 172 w 178"/>
                <a:gd name="T57" fmla="*/ 53 h 178"/>
                <a:gd name="T58" fmla="*/ 178 w 178"/>
                <a:gd name="T59" fmla="*/ 69 h 178"/>
                <a:gd name="T60" fmla="*/ 178 w 178"/>
                <a:gd name="T61" fmla="*/ 88 h 178"/>
                <a:gd name="T62" fmla="*/ 178 w 178"/>
                <a:gd name="T63" fmla="*/ 8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8" h="178">
                  <a:moveTo>
                    <a:pt x="178" y="88"/>
                  </a:moveTo>
                  <a:lnTo>
                    <a:pt x="176" y="108"/>
                  </a:lnTo>
                  <a:lnTo>
                    <a:pt x="170" y="125"/>
                  </a:lnTo>
                  <a:lnTo>
                    <a:pt x="160" y="141"/>
                  </a:lnTo>
                  <a:lnTo>
                    <a:pt x="147" y="155"/>
                  </a:lnTo>
                  <a:lnTo>
                    <a:pt x="133" y="166"/>
                  </a:lnTo>
                  <a:lnTo>
                    <a:pt x="115" y="174"/>
                  </a:lnTo>
                  <a:lnTo>
                    <a:pt x="96" y="178"/>
                  </a:lnTo>
                  <a:lnTo>
                    <a:pt x="78" y="178"/>
                  </a:lnTo>
                  <a:lnTo>
                    <a:pt x="59" y="174"/>
                  </a:lnTo>
                  <a:lnTo>
                    <a:pt x="43" y="166"/>
                  </a:lnTo>
                  <a:lnTo>
                    <a:pt x="26" y="155"/>
                  </a:lnTo>
                  <a:lnTo>
                    <a:pt x="14" y="141"/>
                  </a:lnTo>
                  <a:lnTo>
                    <a:pt x="6" y="125"/>
                  </a:lnTo>
                  <a:lnTo>
                    <a:pt x="0" y="108"/>
                  </a:lnTo>
                  <a:lnTo>
                    <a:pt x="0" y="88"/>
                  </a:lnTo>
                  <a:lnTo>
                    <a:pt x="2" y="69"/>
                  </a:lnTo>
                  <a:lnTo>
                    <a:pt x="8" y="53"/>
                  </a:lnTo>
                  <a:lnTo>
                    <a:pt x="18" y="36"/>
                  </a:lnTo>
                  <a:lnTo>
                    <a:pt x="31" y="22"/>
                  </a:lnTo>
                  <a:lnTo>
                    <a:pt x="45" y="12"/>
                  </a:lnTo>
                  <a:lnTo>
                    <a:pt x="63" y="4"/>
                  </a:lnTo>
                  <a:lnTo>
                    <a:pt x="82" y="0"/>
                  </a:lnTo>
                  <a:lnTo>
                    <a:pt x="100" y="0"/>
                  </a:lnTo>
                  <a:lnTo>
                    <a:pt x="119" y="4"/>
                  </a:lnTo>
                  <a:lnTo>
                    <a:pt x="135" y="12"/>
                  </a:lnTo>
                  <a:lnTo>
                    <a:pt x="151" y="22"/>
                  </a:lnTo>
                  <a:lnTo>
                    <a:pt x="164" y="36"/>
                  </a:lnTo>
                  <a:lnTo>
                    <a:pt x="172" y="53"/>
                  </a:lnTo>
                  <a:lnTo>
                    <a:pt x="178" y="69"/>
                  </a:lnTo>
                  <a:lnTo>
                    <a:pt x="178" y="88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127" name="Freeform 60">
              <a:extLst>
                <a:ext uri="{FF2B5EF4-FFF2-40B4-BE49-F238E27FC236}">
                  <a16:creationId xmlns:a16="http://schemas.microsoft.com/office/drawing/2014/main" id="{E3F22DAE-3C24-419A-AFB2-322CF52562F7}"/>
                </a:ext>
              </a:extLst>
            </p:cNvPr>
            <p:cNvSpPr>
              <a:spLocks noChangeAspect="1"/>
            </p:cNvSpPr>
            <p:nvPr/>
          </p:nvSpPr>
          <p:spPr bwMode="auto">
            <a:xfrm rot="-5400000">
              <a:off x="9196" y="3093"/>
              <a:ext cx="70" cy="72"/>
            </a:xfrm>
            <a:custGeom>
              <a:avLst/>
              <a:gdLst>
                <a:gd name="T0" fmla="*/ 70 w 70"/>
                <a:gd name="T1" fmla="*/ 35 h 72"/>
                <a:gd name="T2" fmla="*/ 68 w 70"/>
                <a:gd name="T3" fmla="*/ 47 h 72"/>
                <a:gd name="T4" fmla="*/ 62 w 70"/>
                <a:gd name="T5" fmla="*/ 57 h 72"/>
                <a:gd name="T6" fmla="*/ 53 w 70"/>
                <a:gd name="T7" fmla="*/ 66 h 72"/>
                <a:gd name="T8" fmla="*/ 43 w 70"/>
                <a:gd name="T9" fmla="*/ 72 h 72"/>
                <a:gd name="T10" fmla="*/ 31 w 70"/>
                <a:gd name="T11" fmla="*/ 72 h 72"/>
                <a:gd name="T12" fmla="*/ 21 w 70"/>
                <a:gd name="T13" fmla="*/ 70 h 72"/>
                <a:gd name="T14" fmla="*/ 10 w 70"/>
                <a:gd name="T15" fmla="*/ 64 h 72"/>
                <a:gd name="T16" fmla="*/ 4 w 70"/>
                <a:gd name="T17" fmla="*/ 53 h 72"/>
                <a:gd name="T18" fmla="*/ 0 w 70"/>
                <a:gd name="T19" fmla="*/ 41 h 72"/>
                <a:gd name="T20" fmla="*/ 0 w 70"/>
                <a:gd name="T21" fmla="*/ 31 h 72"/>
                <a:gd name="T22" fmla="*/ 4 w 70"/>
                <a:gd name="T23" fmla="*/ 18 h 72"/>
                <a:gd name="T24" fmla="*/ 10 w 70"/>
                <a:gd name="T25" fmla="*/ 8 h 72"/>
                <a:gd name="T26" fmla="*/ 21 w 70"/>
                <a:gd name="T27" fmla="*/ 2 h 72"/>
                <a:gd name="T28" fmla="*/ 31 w 70"/>
                <a:gd name="T29" fmla="*/ 0 h 72"/>
                <a:gd name="T30" fmla="*/ 43 w 70"/>
                <a:gd name="T31" fmla="*/ 0 h 72"/>
                <a:gd name="T32" fmla="*/ 53 w 70"/>
                <a:gd name="T33" fmla="*/ 4 h 72"/>
                <a:gd name="T34" fmla="*/ 62 w 70"/>
                <a:gd name="T35" fmla="*/ 12 h 72"/>
                <a:gd name="T36" fmla="*/ 68 w 70"/>
                <a:gd name="T37" fmla="*/ 25 h 72"/>
                <a:gd name="T38" fmla="*/ 70 w 70"/>
                <a:gd name="T39" fmla="*/ 35 h 72"/>
                <a:gd name="T40" fmla="*/ 70 w 70"/>
                <a:gd name="T41" fmla="*/ 3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72">
                  <a:moveTo>
                    <a:pt x="70" y="35"/>
                  </a:moveTo>
                  <a:lnTo>
                    <a:pt x="68" y="47"/>
                  </a:lnTo>
                  <a:lnTo>
                    <a:pt x="62" y="57"/>
                  </a:lnTo>
                  <a:lnTo>
                    <a:pt x="53" y="66"/>
                  </a:lnTo>
                  <a:lnTo>
                    <a:pt x="43" y="72"/>
                  </a:lnTo>
                  <a:lnTo>
                    <a:pt x="31" y="72"/>
                  </a:lnTo>
                  <a:lnTo>
                    <a:pt x="21" y="70"/>
                  </a:lnTo>
                  <a:lnTo>
                    <a:pt x="10" y="64"/>
                  </a:lnTo>
                  <a:lnTo>
                    <a:pt x="4" y="53"/>
                  </a:lnTo>
                  <a:lnTo>
                    <a:pt x="0" y="41"/>
                  </a:lnTo>
                  <a:lnTo>
                    <a:pt x="0" y="31"/>
                  </a:lnTo>
                  <a:lnTo>
                    <a:pt x="4" y="18"/>
                  </a:lnTo>
                  <a:lnTo>
                    <a:pt x="10" y="8"/>
                  </a:lnTo>
                  <a:lnTo>
                    <a:pt x="21" y="2"/>
                  </a:lnTo>
                  <a:lnTo>
                    <a:pt x="31" y="0"/>
                  </a:lnTo>
                  <a:lnTo>
                    <a:pt x="43" y="0"/>
                  </a:lnTo>
                  <a:lnTo>
                    <a:pt x="53" y="4"/>
                  </a:lnTo>
                  <a:lnTo>
                    <a:pt x="62" y="12"/>
                  </a:lnTo>
                  <a:lnTo>
                    <a:pt x="68" y="25"/>
                  </a:lnTo>
                  <a:lnTo>
                    <a:pt x="70" y="35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8192" name="Freeform 61">
              <a:extLst>
                <a:ext uri="{FF2B5EF4-FFF2-40B4-BE49-F238E27FC236}">
                  <a16:creationId xmlns:a16="http://schemas.microsoft.com/office/drawing/2014/main" id="{5B683CED-A74B-4426-BAFB-5433E70DB508}"/>
                </a:ext>
              </a:extLst>
            </p:cNvPr>
            <p:cNvSpPr>
              <a:spLocks noChangeAspect="1"/>
            </p:cNvSpPr>
            <p:nvPr/>
          </p:nvSpPr>
          <p:spPr bwMode="auto">
            <a:xfrm rot="-5400000">
              <a:off x="10347" y="2838"/>
              <a:ext cx="43" cy="577"/>
            </a:xfrm>
            <a:custGeom>
              <a:avLst/>
              <a:gdLst>
                <a:gd name="T0" fmla="*/ 2 w 43"/>
                <a:gd name="T1" fmla="*/ 21 h 577"/>
                <a:gd name="T2" fmla="*/ 2 w 43"/>
                <a:gd name="T3" fmla="*/ 21 h 577"/>
                <a:gd name="T4" fmla="*/ 2 w 43"/>
                <a:gd name="T5" fmla="*/ 17 h 577"/>
                <a:gd name="T6" fmla="*/ 2 w 43"/>
                <a:gd name="T7" fmla="*/ 15 h 577"/>
                <a:gd name="T8" fmla="*/ 4 w 43"/>
                <a:gd name="T9" fmla="*/ 10 h 577"/>
                <a:gd name="T10" fmla="*/ 6 w 43"/>
                <a:gd name="T11" fmla="*/ 8 h 577"/>
                <a:gd name="T12" fmla="*/ 8 w 43"/>
                <a:gd name="T13" fmla="*/ 4 h 577"/>
                <a:gd name="T14" fmla="*/ 12 w 43"/>
                <a:gd name="T15" fmla="*/ 2 h 577"/>
                <a:gd name="T16" fmla="*/ 14 w 43"/>
                <a:gd name="T17" fmla="*/ 2 h 577"/>
                <a:gd name="T18" fmla="*/ 18 w 43"/>
                <a:gd name="T19" fmla="*/ 0 h 577"/>
                <a:gd name="T20" fmla="*/ 22 w 43"/>
                <a:gd name="T21" fmla="*/ 0 h 577"/>
                <a:gd name="T22" fmla="*/ 24 w 43"/>
                <a:gd name="T23" fmla="*/ 0 h 577"/>
                <a:gd name="T24" fmla="*/ 28 w 43"/>
                <a:gd name="T25" fmla="*/ 2 h 577"/>
                <a:gd name="T26" fmla="*/ 32 w 43"/>
                <a:gd name="T27" fmla="*/ 4 h 577"/>
                <a:gd name="T28" fmla="*/ 34 w 43"/>
                <a:gd name="T29" fmla="*/ 6 h 577"/>
                <a:gd name="T30" fmla="*/ 36 w 43"/>
                <a:gd name="T31" fmla="*/ 8 h 577"/>
                <a:gd name="T32" fmla="*/ 38 w 43"/>
                <a:gd name="T33" fmla="*/ 10 h 577"/>
                <a:gd name="T34" fmla="*/ 41 w 43"/>
                <a:gd name="T35" fmla="*/ 15 h 577"/>
                <a:gd name="T36" fmla="*/ 41 w 43"/>
                <a:gd name="T37" fmla="*/ 17 h 577"/>
                <a:gd name="T38" fmla="*/ 43 w 43"/>
                <a:gd name="T39" fmla="*/ 21 h 577"/>
                <a:gd name="T40" fmla="*/ 43 w 43"/>
                <a:gd name="T41" fmla="*/ 21 h 577"/>
                <a:gd name="T42" fmla="*/ 41 w 43"/>
                <a:gd name="T43" fmla="*/ 556 h 577"/>
                <a:gd name="T44" fmla="*/ 41 w 43"/>
                <a:gd name="T45" fmla="*/ 556 h 577"/>
                <a:gd name="T46" fmla="*/ 38 w 43"/>
                <a:gd name="T47" fmla="*/ 560 h 577"/>
                <a:gd name="T48" fmla="*/ 38 w 43"/>
                <a:gd name="T49" fmla="*/ 564 h 577"/>
                <a:gd name="T50" fmla="*/ 36 w 43"/>
                <a:gd name="T51" fmla="*/ 566 h 577"/>
                <a:gd name="T52" fmla="*/ 34 w 43"/>
                <a:gd name="T53" fmla="*/ 571 h 577"/>
                <a:gd name="T54" fmla="*/ 32 w 43"/>
                <a:gd name="T55" fmla="*/ 573 h 577"/>
                <a:gd name="T56" fmla="*/ 30 w 43"/>
                <a:gd name="T57" fmla="*/ 575 h 577"/>
                <a:gd name="T58" fmla="*/ 26 w 43"/>
                <a:gd name="T59" fmla="*/ 577 h 577"/>
                <a:gd name="T60" fmla="*/ 22 w 43"/>
                <a:gd name="T61" fmla="*/ 577 h 577"/>
                <a:gd name="T62" fmla="*/ 20 w 43"/>
                <a:gd name="T63" fmla="*/ 577 h 577"/>
                <a:gd name="T64" fmla="*/ 16 w 43"/>
                <a:gd name="T65" fmla="*/ 577 h 577"/>
                <a:gd name="T66" fmla="*/ 12 w 43"/>
                <a:gd name="T67" fmla="*/ 577 h 577"/>
                <a:gd name="T68" fmla="*/ 10 w 43"/>
                <a:gd name="T69" fmla="*/ 575 h 577"/>
                <a:gd name="T70" fmla="*/ 6 w 43"/>
                <a:gd name="T71" fmla="*/ 573 h 577"/>
                <a:gd name="T72" fmla="*/ 4 w 43"/>
                <a:gd name="T73" fmla="*/ 571 h 577"/>
                <a:gd name="T74" fmla="*/ 2 w 43"/>
                <a:gd name="T75" fmla="*/ 566 h 577"/>
                <a:gd name="T76" fmla="*/ 0 w 43"/>
                <a:gd name="T77" fmla="*/ 564 h 577"/>
                <a:gd name="T78" fmla="*/ 0 w 43"/>
                <a:gd name="T79" fmla="*/ 560 h 577"/>
                <a:gd name="T80" fmla="*/ 0 w 43"/>
                <a:gd name="T81" fmla="*/ 556 h 577"/>
                <a:gd name="T82" fmla="*/ 0 w 43"/>
                <a:gd name="T83" fmla="*/ 556 h 577"/>
                <a:gd name="T84" fmla="*/ 2 w 43"/>
                <a:gd name="T85" fmla="*/ 21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577">
                  <a:moveTo>
                    <a:pt x="2" y="21"/>
                  </a:moveTo>
                  <a:lnTo>
                    <a:pt x="2" y="21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4" y="10"/>
                  </a:lnTo>
                  <a:lnTo>
                    <a:pt x="6" y="8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2" y="4"/>
                  </a:lnTo>
                  <a:lnTo>
                    <a:pt x="34" y="6"/>
                  </a:lnTo>
                  <a:lnTo>
                    <a:pt x="36" y="8"/>
                  </a:lnTo>
                  <a:lnTo>
                    <a:pt x="38" y="10"/>
                  </a:lnTo>
                  <a:lnTo>
                    <a:pt x="41" y="15"/>
                  </a:lnTo>
                  <a:lnTo>
                    <a:pt x="41" y="17"/>
                  </a:lnTo>
                  <a:lnTo>
                    <a:pt x="43" y="21"/>
                  </a:lnTo>
                  <a:lnTo>
                    <a:pt x="41" y="556"/>
                  </a:lnTo>
                  <a:lnTo>
                    <a:pt x="38" y="560"/>
                  </a:lnTo>
                  <a:lnTo>
                    <a:pt x="38" y="564"/>
                  </a:lnTo>
                  <a:lnTo>
                    <a:pt x="36" y="566"/>
                  </a:lnTo>
                  <a:lnTo>
                    <a:pt x="34" y="571"/>
                  </a:lnTo>
                  <a:lnTo>
                    <a:pt x="32" y="573"/>
                  </a:lnTo>
                  <a:lnTo>
                    <a:pt x="30" y="575"/>
                  </a:lnTo>
                  <a:lnTo>
                    <a:pt x="26" y="577"/>
                  </a:lnTo>
                  <a:lnTo>
                    <a:pt x="22" y="577"/>
                  </a:lnTo>
                  <a:lnTo>
                    <a:pt x="20" y="577"/>
                  </a:lnTo>
                  <a:lnTo>
                    <a:pt x="16" y="577"/>
                  </a:lnTo>
                  <a:lnTo>
                    <a:pt x="12" y="577"/>
                  </a:lnTo>
                  <a:lnTo>
                    <a:pt x="10" y="575"/>
                  </a:lnTo>
                  <a:lnTo>
                    <a:pt x="6" y="573"/>
                  </a:lnTo>
                  <a:lnTo>
                    <a:pt x="4" y="571"/>
                  </a:lnTo>
                  <a:lnTo>
                    <a:pt x="2" y="566"/>
                  </a:lnTo>
                  <a:lnTo>
                    <a:pt x="0" y="564"/>
                  </a:lnTo>
                  <a:lnTo>
                    <a:pt x="0" y="560"/>
                  </a:lnTo>
                  <a:lnTo>
                    <a:pt x="0" y="556"/>
                  </a:lnTo>
                  <a:lnTo>
                    <a:pt x="2" y="21"/>
                  </a:lnTo>
                  <a:close/>
                </a:path>
              </a:pathLst>
            </a:custGeom>
            <a:solidFill>
              <a:srgbClr val="FFFFFF"/>
            </a:solidFill>
            <a:ln w="127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8193" name="Freeform 62">
              <a:extLst>
                <a:ext uri="{FF2B5EF4-FFF2-40B4-BE49-F238E27FC236}">
                  <a16:creationId xmlns:a16="http://schemas.microsoft.com/office/drawing/2014/main" id="{06AB03DC-34B2-48B9-8752-AC2C79B8894E}"/>
                </a:ext>
              </a:extLst>
            </p:cNvPr>
            <p:cNvSpPr>
              <a:spLocks noChangeAspect="1"/>
            </p:cNvSpPr>
            <p:nvPr/>
          </p:nvSpPr>
          <p:spPr bwMode="auto">
            <a:xfrm rot="-5400000">
              <a:off x="9945" y="3091"/>
              <a:ext cx="291" cy="41"/>
            </a:xfrm>
            <a:custGeom>
              <a:avLst/>
              <a:gdLst>
                <a:gd name="T0" fmla="*/ 270 w 291"/>
                <a:gd name="T1" fmla="*/ 0 h 41"/>
                <a:gd name="T2" fmla="*/ 270 w 291"/>
                <a:gd name="T3" fmla="*/ 0 h 41"/>
                <a:gd name="T4" fmla="*/ 275 w 291"/>
                <a:gd name="T5" fmla="*/ 0 h 41"/>
                <a:gd name="T6" fmla="*/ 279 w 291"/>
                <a:gd name="T7" fmla="*/ 2 h 41"/>
                <a:gd name="T8" fmla="*/ 281 w 291"/>
                <a:gd name="T9" fmla="*/ 4 h 41"/>
                <a:gd name="T10" fmla="*/ 285 w 291"/>
                <a:gd name="T11" fmla="*/ 6 h 41"/>
                <a:gd name="T12" fmla="*/ 287 w 291"/>
                <a:gd name="T13" fmla="*/ 8 h 41"/>
                <a:gd name="T14" fmla="*/ 289 w 291"/>
                <a:gd name="T15" fmla="*/ 10 h 41"/>
                <a:gd name="T16" fmla="*/ 291 w 291"/>
                <a:gd name="T17" fmla="*/ 14 h 41"/>
                <a:gd name="T18" fmla="*/ 291 w 291"/>
                <a:gd name="T19" fmla="*/ 16 h 41"/>
                <a:gd name="T20" fmla="*/ 291 w 291"/>
                <a:gd name="T21" fmla="*/ 20 h 41"/>
                <a:gd name="T22" fmla="*/ 291 w 291"/>
                <a:gd name="T23" fmla="*/ 25 h 41"/>
                <a:gd name="T24" fmla="*/ 291 w 291"/>
                <a:gd name="T25" fmla="*/ 29 h 41"/>
                <a:gd name="T26" fmla="*/ 289 w 291"/>
                <a:gd name="T27" fmla="*/ 31 h 41"/>
                <a:gd name="T28" fmla="*/ 287 w 291"/>
                <a:gd name="T29" fmla="*/ 35 h 41"/>
                <a:gd name="T30" fmla="*/ 285 w 291"/>
                <a:gd name="T31" fmla="*/ 37 h 41"/>
                <a:gd name="T32" fmla="*/ 281 w 291"/>
                <a:gd name="T33" fmla="*/ 39 h 41"/>
                <a:gd name="T34" fmla="*/ 279 w 291"/>
                <a:gd name="T35" fmla="*/ 41 h 41"/>
                <a:gd name="T36" fmla="*/ 275 w 291"/>
                <a:gd name="T37" fmla="*/ 41 h 41"/>
                <a:gd name="T38" fmla="*/ 270 w 291"/>
                <a:gd name="T39" fmla="*/ 41 h 41"/>
                <a:gd name="T40" fmla="*/ 270 w 291"/>
                <a:gd name="T41" fmla="*/ 41 h 41"/>
                <a:gd name="T42" fmla="*/ 20 w 291"/>
                <a:gd name="T43" fmla="*/ 41 h 41"/>
                <a:gd name="T44" fmla="*/ 20 w 291"/>
                <a:gd name="T45" fmla="*/ 41 h 41"/>
                <a:gd name="T46" fmla="*/ 16 w 291"/>
                <a:gd name="T47" fmla="*/ 41 h 41"/>
                <a:gd name="T48" fmla="*/ 12 w 291"/>
                <a:gd name="T49" fmla="*/ 41 h 41"/>
                <a:gd name="T50" fmla="*/ 10 w 291"/>
                <a:gd name="T51" fmla="*/ 39 h 41"/>
                <a:gd name="T52" fmla="*/ 6 w 291"/>
                <a:gd name="T53" fmla="*/ 37 h 41"/>
                <a:gd name="T54" fmla="*/ 4 w 291"/>
                <a:gd name="T55" fmla="*/ 35 h 41"/>
                <a:gd name="T56" fmla="*/ 2 w 291"/>
                <a:gd name="T57" fmla="*/ 31 h 41"/>
                <a:gd name="T58" fmla="*/ 0 w 291"/>
                <a:gd name="T59" fmla="*/ 29 h 41"/>
                <a:gd name="T60" fmla="*/ 0 w 291"/>
                <a:gd name="T61" fmla="*/ 25 h 41"/>
                <a:gd name="T62" fmla="*/ 0 w 291"/>
                <a:gd name="T63" fmla="*/ 20 h 41"/>
                <a:gd name="T64" fmla="*/ 0 w 291"/>
                <a:gd name="T65" fmla="*/ 16 h 41"/>
                <a:gd name="T66" fmla="*/ 0 w 291"/>
                <a:gd name="T67" fmla="*/ 14 h 41"/>
                <a:gd name="T68" fmla="*/ 2 w 291"/>
                <a:gd name="T69" fmla="*/ 10 h 41"/>
                <a:gd name="T70" fmla="*/ 4 w 291"/>
                <a:gd name="T71" fmla="*/ 8 h 41"/>
                <a:gd name="T72" fmla="*/ 6 w 291"/>
                <a:gd name="T73" fmla="*/ 6 h 41"/>
                <a:gd name="T74" fmla="*/ 10 w 291"/>
                <a:gd name="T75" fmla="*/ 4 h 41"/>
                <a:gd name="T76" fmla="*/ 12 w 291"/>
                <a:gd name="T77" fmla="*/ 2 h 41"/>
                <a:gd name="T78" fmla="*/ 16 w 291"/>
                <a:gd name="T79" fmla="*/ 0 h 41"/>
                <a:gd name="T80" fmla="*/ 20 w 291"/>
                <a:gd name="T81" fmla="*/ 0 h 41"/>
                <a:gd name="T82" fmla="*/ 20 w 291"/>
                <a:gd name="T83" fmla="*/ 0 h 41"/>
                <a:gd name="T84" fmla="*/ 270 w 291"/>
                <a:gd name="T8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1" h="41">
                  <a:moveTo>
                    <a:pt x="270" y="0"/>
                  </a:moveTo>
                  <a:lnTo>
                    <a:pt x="270" y="0"/>
                  </a:lnTo>
                  <a:lnTo>
                    <a:pt x="275" y="0"/>
                  </a:lnTo>
                  <a:lnTo>
                    <a:pt x="279" y="2"/>
                  </a:lnTo>
                  <a:lnTo>
                    <a:pt x="281" y="4"/>
                  </a:lnTo>
                  <a:lnTo>
                    <a:pt x="285" y="6"/>
                  </a:lnTo>
                  <a:lnTo>
                    <a:pt x="287" y="8"/>
                  </a:lnTo>
                  <a:lnTo>
                    <a:pt x="289" y="10"/>
                  </a:lnTo>
                  <a:lnTo>
                    <a:pt x="291" y="14"/>
                  </a:lnTo>
                  <a:lnTo>
                    <a:pt x="291" y="16"/>
                  </a:lnTo>
                  <a:lnTo>
                    <a:pt x="291" y="20"/>
                  </a:lnTo>
                  <a:lnTo>
                    <a:pt x="291" y="25"/>
                  </a:lnTo>
                  <a:lnTo>
                    <a:pt x="291" y="29"/>
                  </a:lnTo>
                  <a:lnTo>
                    <a:pt x="289" y="31"/>
                  </a:lnTo>
                  <a:lnTo>
                    <a:pt x="287" y="35"/>
                  </a:lnTo>
                  <a:lnTo>
                    <a:pt x="285" y="37"/>
                  </a:lnTo>
                  <a:lnTo>
                    <a:pt x="281" y="39"/>
                  </a:lnTo>
                  <a:lnTo>
                    <a:pt x="279" y="41"/>
                  </a:lnTo>
                  <a:lnTo>
                    <a:pt x="275" y="41"/>
                  </a:lnTo>
                  <a:lnTo>
                    <a:pt x="270" y="41"/>
                  </a:lnTo>
                  <a:lnTo>
                    <a:pt x="20" y="41"/>
                  </a:lnTo>
                  <a:lnTo>
                    <a:pt x="16" y="41"/>
                  </a:lnTo>
                  <a:lnTo>
                    <a:pt x="12" y="41"/>
                  </a:lnTo>
                  <a:lnTo>
                    <a:pt x="10" y="39"/>
                  </a:lnTo>
                  <a:lnTo>
                    <a:pt x="6" y="37"/>
                  </a:lnTo>
                  <a:lnTo>
                    <a:pt x="4" y="35"/>
                  </a:lnTo>
                  <a:lnTo>
                    <a:pt x="2" y="31"/>
                  </a:lnTo>
                  <a:lnTo>
                    <a:pt x="0" y="29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4" y="8"/>
                  </a:lnTo>
                  <a:lnTo>
                    <a:pt x="6" y="6"/>
                  </a:lnTo>
                  <a:lnTo>
                    <a:pt x="10" y="4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 w="127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8195" name="Freeform 63">
              <a:extLst>
                <a:ext uri="{FF2B5EF4-FFF2-40B4-BE49-F238E27FC236}">
                  <a16:creationId xmlns:a16="http://schemas.microsoft.com/office/drawing/2014/main" id="{B7F0EB57-6D5D-4EF9-A2EB-4C5F74C1023D}"/>
                </a:ext>
              </a:extLst>
            </p:cNvPr>
            <p:cNvSpPr>
              <a:spLocks noChangeAspect="1"/>
            </p:cNvSpPr>
            <p:nvPr/>
          </p:nvSpPr>
          <p:spPr bwMode="auto">
            <a:xfrm rot="-5400000">
              <a:off x="10633" y="3040"/>
              <a:ext cx="178" cy="179"/>
            </a:xfrm>
            <a:custGeom>
              <a:avLst/>
              <a:gdLst>
                <a:gd name="T0" fmla="*/ 178 w 178"/>
                <a:gd name="T1" fmla="*/ 88 h 179"/>
                <a:gd name="T2" fmla="*/ 176 w 178"/>
                <a:gd name="T3" fmla="*/ 107 h 179"/>
                <a:gd name="T4" fmla="*/ 170 w 178"/>
                <a:gd name="T5" fmla="*/ 125 h 179"/>
                <a:gd name="T6" fmla="*/ 160 w 178"/>
                <a:gd name="T7" fmla="*/ 142 h 179"/>
                <a:gd name="T8" fmla="*/ 147 w 178"/>
                <a:gd name="T9" fmla="*/ 156 h 179"/>
                <a:gd name="T10" fmla="*/ 133 w 178"/>
                <a:gd name="T11" fmla="*/ 166 h 179"/>
                <a:gd name="T12" fmla="*/ 115 w 178"/>
                <a:gd name="T13" fmla="*/ 174 h 179"/>
                <a:gd name="T14" fmla="*/ 96 w 178"/>
                <a:gd name="T15" fmla="*/ 179 h 179"/>
                <a:gd name="T16" fmla="*/ 78 w 178"/>
                <a:gd name="T17" fmla="*/ 179 h 179"/>
                <a:gd name="T18" fmla="*/ 59 w 178"/>
                <a:gd name="T19" fmla="*/ 174 h 179"/>
                <a:gd name="T20" fmla="*/ 43 w 178"/>
                <a:gd name="T21" fmla="*/ 166 h 179"/>
                <a:gd name="T22" fmla="*/ 26 w 178"/>
                <a:gd name="T23" fmla="*/ 156 h 179"/>
                <a:gd name="T24" fmla="*/ 14 w 178"/>
                <a:gd name="T25" fmla="*/ 142 h 179"/>
                <a:gd name="T26" fmla="*/ 6 w 178"/>
                <a:gd name="T27" fmla="*/ 125 h 179"/>
                <a:gd name="T28" fmla="*/ 0 w 178"/>
                <a:gd name="T29" fmla="*/ 107 h 179"/>
                <a:gd name="T30" fmla="*/ 0 w 178"/>
                <a:gd name="T31" fmla="*/ 88 h 179"/>
                <a:gd name="T32" fmla="*/ 2 w 178"/>
                <a:gd name="T33" fmla="*/ 70 h 179"/>
                <a:gd name="T34" fmla="*/ 8 w 178"/>
                <a:gd name="T35" fmla="*/ 51 h 179"/>
                <a:gd name="T36" fmla="*/ 18 w 178"/>
                <a:gd name="T37" fmla="*/ 35 h 179"/>
                <a:gd name="T38" fmla="*/ 31 w 178"/>
                <a:gd name="T39" fmla="*/ 23 h 179"/>
                <a:gd name="T40" fmla="*/ 45 w 178"/>
                <a:gd name="T41" fmla="*/ 10 h 179"/>
                <a:gd name="T42" fmla="*/ 63 w 178"/>
                <a:gd name="T43" fmla="*/ 4 h 179"/>
                <a:gd name="T44" fmla="*/ 82 w 178"/>
                <a:gd name="T45" fmla="*/ 0 h 179"/>
                <a:gd name="T46" fmla="*/ 100 w 178"/>
                <a:gd name="T47" fmla="*/ 0 h 179"/>
                <a:gd name="T48" fmla="*/ 119 w 178"/>
                <a:gd name="T49" fmla="*/ 4 h 179"/>
                <a:gd name="T50" fmla="*/ 135 w 178"/>
                <a:gd name="T51" fmla="*/ 10 h 179"/>
                <a:gd name="T52" fmla="*/ 151 w 178"/>
                <a:gd name="T53" fmla="*/ 23 h 179"/>
                <a:gd name="T54" fmla="*/ 164 w 178"/>
                <a:gd name="T55" fmla="*/ 35 h 179"/>
                <a:gd name="T56" fmla="*/ 172 w 178"/>
                <a:gd name="T57" fmla="*/ 51 h 179"/>
                <a:gd name="T58" fmla="*/ 178 w 178"/>
                <a:gd name="T59" fmla="*/ 70 h 179"/>
                <a:gd name="T60" fmla="*/ 178 w 178"/>
                <a:gd name="T61" fmla="*/ 88 h 179"/>
                <a:gd name="T62" fmla="*/ 178 w 178"/>
                <a:gd name="T63" fmla="*/ 8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8" h="179">
                  <a:moveTo>
                    <a:pt x="178" y="88"/>
                  </a:moveTo>
                  <a:lnTo>
                    <a:pt x="176" y="107"/>
                  </a:lnTo>
                  <a:lnTo>
                    <a:pt x="170" y="125"/>
                  </a:lnTo>
                  <a:lnTo>
                    <a:pt x="160" y="142"/>
                  </a:lnTo>
                  <a:lnTo>
                    <a:pt x="147" y="156"/>
                  </a:lnTo>
                  <a:lnTo>
                    <a:pt x="133" y="166"/>
                  </a:lnTo>
                  <a:lnTo>
                    <a:pt x="115" y="174"/>
                  </a:lnTo>
                  <a:lnTo>
                    <a:pt x="96" y="179"/>
                  </a:lnTo>
                  <a:lnTo>
                    <a:pt x="78" y="179"/>
                  </a:lnTo>
                  <a:lnTo>
                    <a:pt x="59" y="174"/>
                  </a:lnTo>
                  <a:lnTo>
                    <a:pt x="43" y="166"/>
                  </a:lnTo>
                  <a:lnTo>
                    <a:pt x="26" y="156"/>
                  </a:lnTo>
                  <a:lnTo>
                    <a:pt x="14" y="142"/>
                  </a:lnTo>
                  <a:lnTo>
                    <a:pt x="6" y="125"/>
                  </a:lnTo>
                  <a:lnTo>
                    <a:pt x="0" y="107"/>
                  </a:lnTo>
                  <a:lnTo>
                    <a:pt x="0" y="88"/>
                  </a:lnTo>
                  <a:lnTo>
                    <a:pt x="2" y="70"/>
                  </a:lnTo>
                  <a:lnTo>
                    <a:pt x="8" y="51"/>
                  </a:lnTo>
                  <a:lnTo>
                    <a:pt x="18" y="35"/>
                  </a:lnTo>
                  <a:lnTo>
                    <a:pt x="31" y="23"/>
                  </a:lnTo>
                  <a:lnTo>
                    <a:pt x="45" y="10"/>
                  </a:lnTo>
                  <a:lnTo>
                    <a:pt x="63" y="4"/>
                  </a:lnTo>
                  <a:lnTo>
                    <a:pt x="82" y="0"/>
                  </a:lnTo>
                  <a:lnTo>
                    <a:pt x="100" y="0"/>
                  </a:lnTo>
                  <a:lnTo>
                    <a:pt x="119" y="4"/>
                  </a:lnTo>
                  <a:lnTo>
                    <a:pt x="135" y="10"/>
                  </a:lnTo>
                  <a:lnTo>
                    <a:pt x="151" y="23"/>
                  </a:lnTo>
                  <a:lnTo>
                    <a:pt x="164" y="35"/>
                  </a:lnTo>
                  <a:lnTo>
                    <a:pt x="172" y="51"/>
                  </a:lnTo>
                  <a:lnTo>
                    <a:pt x="178" y="70"/>
                  </a:lnTo>
                  <a:lnTo>
                    <a:pt x="178" y="88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8196" name="Freeform 64">
              <a:extLst>
                <a:ext uri="{FF2B5EF4-FFF2-40B4-BE49-F238E27FC236}">
                  <a16:creationId xmlns:a16="http://schemas.microsoft.com/office/drawing/2014/main" id="{BB2A31F6-B5B1-4587-9E85-110C571BF2DC}"/>
                </a:ext>
              </a:extLst>
            </p:cNvPr>
            <p:cNvSpPr>
              <a:spLocks noChangeAspect="1"/>
            </p:cNvSpPr>
            <p:nvPr/>
          </p:nvSpPr>
          <p:spPr bwMode="auto">
            <a:xfrm rot="-5400000">
              <a:off x="10687" y="3092"/>
              <a:ext cx="70" cy="74"/>
            </a:xfrm>
            <a:custGeom>
              <a:avLst/>
              <a:gdLst>
                <a:gd name="T0" fmla="*/ 70 w 70"/>
                <a:gd name="T1" fmla="*/ 37 h 74"/>
                <a:gd name="T2" fmla="*/ 68 w 70"/>
                <a:gd name="T3" fmla="*/ 50 h 74"/>
                <a:gd name="T4" fmla="*/ 62 w 70"/>
                <a:gd name="T5" fmla="*/ 60 h 74"/>
                <a:gd name="T6" fmla="*/ 53 w 70"/>
                <a:gd name="T7" fmla="*/ 68 h 74"/>
                <a:gd name="T8" fmla="*/ 43 w 70"/>
                <a:gd name="T9" fmla="*/ 74 h 74"/>
                <a:gd name="T10" fmla="*/ 31 w 70"/>
                <a:gd name="T11" fmla="*/ 74 h 74"/>
                <a:gd name="T12" fmla="*/ 21 w 70"/>
                <a:gd name="T13" fmla="*/ 72 h 74"/>
                <a:gd name="T14" fmla="*/ 10 w 70"/>
                <a:gd name="T15" fmla="*/ 64 h 74"/>
                <a:gd name="T16" fmla="*/ 4 w 70"/>
                <a:gd name="T17" fmla="*/ 56 h 74"/>
                <a:gd name="T18" fmla="*/ 0 w 70"/>
                <a:gd name="T19" fmla="*/ 44 h 74"/>
                <a:gd name="T20" fmla="*/ 0 w 70"/>
                <a:gd name="T21" fmla="*/ 31 h 74"/>
                <a:gd name="T22" fmla="*/ 4 w 70"/>
                <a:gd name="T23" fmla="*/ 21 h 74"/>
                <a:gd name="T24" fmla="*/ 10 w 70"/>
                <a:gd name="T25" fmla="*/ 11 h 74"/>
                <a:gd name="T26" fmla="*/ 21 w 70"/>
                <a:gd name="T27" fmla="*/ 5 h 74"/>
                <a:gd name="T28" fmla="*/ 31 w 70"/>
                <a:gd name="T29" fmla="*/ 0 h 74"/>
                <a:gd name="T30" fmla="*/ 43 w 70"/>
                <a:gd name="T31" fmla="*/ 2 h 74"/>
                <a:gd name="T32" fmla="*/ 53 w 70"/>
                <a:gd name="T33" fmla="*/ 7 h 74"/>
                <a:gd name="T34" fmla="*/ 62 w 70"/>
                <a:gd name="T35" fmla="*/ 15 h 74"/>
                <a:gd name="T36" fmla="*/ 68 w 70"/>
                <a:gd name="T37" fmla="*/ 25 h 74"/>
                <a:gd name="T38" fmla="*/ 70 w 70"/>
                <a:gd name="T39" fmla="*/ 37 h 74"/>
                <a:gd name="T40" fmla="*/ 70 w 70"/>
                <a:gd name="T41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74">
                  <a:moveTo>
                    <a:pt x="70" y="37"/>
                  </a:moveTo>
                  <a:lnTo>
                    <a:pt x="68" y="50"/>
                  </a:lnTo>
                  <a:lnTo>
                    <a:pt x="62" y="60"/>
                  </a:lnTo>
                  <a:lnTo>
                    <a:pt x="53" y="68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21" y="72"/>
                  </a:lnTo>
                  <a:lnTo>
                    <a:pt x="10" y="64"/>
                  </a:lnTo>
                  <a:lnTo>
                    <a:pt x="4" y="56"/>
                  </a:lnTo>
                  <a:lnTo>
                    <a:pt x="0" y="44"/>
                  </a:lnTo>
                  <a:lnTo>
                    <a:pt x="0" y="31"/>
                  </a:lnTo>
                  <a:lnTo>
                    <a:pt x="4" y="21"/>
                  </a:lnTo>
                  <a:lnTo>
                    <a:pt x="10" y="11"/>
                  </a:lnTo>
                  <a:lnTo>
                    <a:pt x="21" y="5"/>
                  </a:lnTo>
                  <a:lnTo>
                    <a:pt x="31" y="0"/>
                  </a:lnTo>
                  <a:lnTo>
                    <a:pt x="43" y="2"/>
                  </a:lnTo>
                  <a:lnTo>
                    <a:pt x="53" y="7"/>
                  </a:lnTo>
                  <a:lnTo>
                    <a:pt x="62" y="15"/>
                  </a:lnTo>
                  <a:lnTo>
                    <a:pt x="68" y="25"/>
                  </a:lnTo>
                  <a:lnTo>
                    <a:pt x="70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8197" name="Freeform 65">
              <a:extLst>
                <a:ext uri="{FF2B5EF4-FFF2-40B4-BE49-F238E27FC236}">
                  <a16:creationId xmlns:a16="http://schemas.microsoft.com/office/drawing/2014/main" id="{D54AA12C-BB7C-4CD1-AC82-DF240CE85A89}"/>
                </a:ext>
              </a:extLst>
            </p:cNvPr>
            <p:cNvSpPr>
              <a:spLocks noChangeAspect="1"/>
            </p:cNvSpPr>
            <p:nvPr/>
          </p:nvSpPr>
          <p:spPr bwMode="auto">
            <a:xfrm rot="-5400000">
              <a:off x="9809" y="3097"/>
              <a:ext cx="291" cy="41"/>
            </a:xfrm>
            <a:custGeom>
              <a:avLst/>
              <a:gdLst>
                <a:gd name="T0" fmla="*/ 270 w 291"/>
                <a:gd name="T1" fmla="*/ 0 h 41"/>
                <a:gd name="T2" fmla="*/ 270 w 291"/>
                <a:gd name="T3" fmla="*/ 0 h 41"/>
                <a:gd name="T4" fmla="*/ 274 w 291"/>
                <a:gd name="T5" fmla="*/ 2 h 41"/>
                <a:gd name="T6" fmla="*/ 278 w 291"/>
                <a:gd name="T7" fmla="*/ 2 h 41"/>
                <a:gd name="T8" fmla="*/ 281 w 291"/>
                <a:gd name="T9" fmla="*/ 4 h 41"/>
                <a:gd name="T10" fmla="*/ 285 w 291"/>
                <a:gd name="T11" fmla="*/ 6 h 41"/>
                <a:gd name="T12" fmla="*/ 287 w 291"/>
                <a:gd name="T13" fmla="*/ 8 h 41"/>
                <a:gd name="T14" fmla="*/ 289 w 291"/>
                <a:gd name="T15" fmla="*/ 10 h 41"/>
                <a:gd name="T16" fmla="*/ 291 w 291"/>
                <a:gd name="T17" fmla="*/ 14 h 41"/>
                <a:gd name="T18" fmla="*/ 291 w 291"/>
                <a:gd name="T19" fmla="*/ 18 h 41"/>
                <a:gd name="T20" fmla="*/ 291 w 291"/>
                <a:gd name="T21" fmla="*/ 20 h 41"/>
                <a:gd name="T22" fmla="*/ 291 w 291"/>
                <a:gd name="T23" fmla="*/ 24 h 41"/>
                <a:gd name="T24" fmla="*/ 291 w 291"/>
                <a:gd name="T25" fmla="*/ 28 h 41"/>
                <a:gd name="T26" fmla="*/ 289 w 291"/>
                <a:gd name="T27" fmla="*/ 30 h 41"/>
                <a:gd name="T28" fmla="*/ 287 w 291"/>
                <a:gd name="T29" fmla="*/ 34 h 41"/>
                <a:gd name="T30" fmla="*/ 285 w 291"/>
                <a:gd name="T31" fmla="*/ 36 h 41"/>
                <a:gd name="T32" fmla="*/ 281 w 291"/>
                <a:gd name="T33" fmla="*/ 39 h 41"/>
                <a:gd name="T34" fmla="*/ 278 w 291"/>
                <a:gd name="T35" fmla="*/ 41 h 41"/>
                <a:gd name="T36" fmla="*/ 274 w 291"/>
                <a:gd name="T37" fmla="*/ 41 h 41"/>
                <a:gd name="T38" fmla="*/ 270 w 291"/>
                <a:gd name="T39" fmla="*/ 41 h 41"/>
                <a:gd name="T40" fmla="*/ 270 w 291"/>
                <a:gd name="T41" fmla="*/ 41 h 41"/>
                <a:gd name="T42" fmla="*/ 20 w 291"/>
                <a:gd name="T43" fmla="*/ 41 h 41"/>
                <a:gd name="T44" fmla="*/ 20 w 291"/>
                <a:gd name="T45" fmla="*/ 41 h 41"/>
                <a:gd name="T46" fmla="*/ 16 w 291"/>
                <a:gd name="T47" fmla="*/ 41 h 41"/>
                <a:gd name="T48" fmla="*/ 12 w 291"/>
                <a:gd name="T49" fmla="*/ 41 h 41"/>
                <a:gd name="T50" fmla="*/ 10 w 291"/>
                <a:gd name="T51" fmla="*/ 39 h 41"/>
                <a:gd name="T52" fmla="*/ 6 w 291"/>
                <a:gd name="T53" fmla="*/ 36 h 41"/>
                <a:gd name="T54" fmla="*/ 4 w 291"/>
                <a:gd name="T55" fmla="*/ 34 h 41"/>
                <a:gd name="T56" fmla="*/ 2 w 291"/>
                <a:gd name="T57" fmla="*/ 30 h 41"/>
                <a:gd name="T58" fmla="*/ 0 w 291"/>
                <a:gd name="T59" fmla="*/ 28 h 41"/>
                <a:gd name="T60" fmla="*/ 0 w 291"/>
                <a:gd name="T61" fmla="*/ 24 h 41"/>
                <a:gd name="T62" fmla="*/ 0 w 291"/>
                <a:gd name="T63" fmla="*/ 20 h 41"/>
                <a:gd name="T64" fmla="*/ 0 w 291"/>
                <a:gd name="T65" fmla="*/ 18 h 41"/>
                <a:gd name="T66" fmla="*/ 0 w 291"/>
                <a:gd name="T67" fmla="*/ 14 h 41"/>
                <a:gd name="T68" fmla="*/ 2 w 291"/>
                <a:gd name="T69" fmla="*/ 10 h 41"/>
                <a:gd name="T70" fmla="*/ 4 w 291"/>
                <a:gd name="T71" fmla="*/ 8 h 41"/>
                <a:gd name="T72" fmla="*/ 6 w 291"/>
                <a:gd name="T73" fmla="*/ 6 h 41"/>
                <a:gd name="T74" fmla="*/ 10 w 291"/>
                <a:gd name="T75" fmla="*/ 4 h 41"/>
                <a:gd name="T76" fmla="*/ 12 w 291"/>
                <a:gd name="T77" fmla="*/ 2 h 41"/>
                <a:gd name="T78" fmla="*/ 16 w 291"/>
                <a:gd name="T79" fmla="*/ 2 h 41"/>
                <a:gd name="T80" fmla="*/ 20 w 291"/>
                <a:gd name="T81" fmla="*/ 0 h 41"/>
                <a:gd name="T82" fmla="*/ 20 w 291"/>
                <a:gd name="T83" fmla="*/ 0 h 41"/>
                <a:gd name="T84" fmla="*/ 270 w 291"/>
                <a:gd name="T8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1" h="41">
                  <a:moveTo>
                    <a:pt x="270" y="0"/>
                  </a:moveTo>
                  <a:lnTo>
                    <a:pt x="270" y="0"/>
                  </a:lnTo>
                  <a:lnTo>
                    <a:pt x="274" y="2"/>
                  </a:lnTo>
                  <a:lnTo>
                    <a:pt x="278" y="2"/>
                  </a:lnTo>
                  <a:lnTo>
                    <a:pt x="281" y="4"/>
                  </a:lnTo>
                  <a:lnTo>
                    <a:pt x="285" y="6"/>
                  </a:lnTo>
                  <a:lnTo>
                    <a:pt x="287" y="8"/>
                  </a:lnTo>
                  <a:lnTo>
                    <a:pt x="289" y="10"/>
                  </a:lnTo>
                  <a:lnTo>
                    <a:pt x="291" y="14"/>
                  </a:lnTo>
                  <a:lnTo>
                    <a:pt x="291" y="18"/>
                  </a:lnTo>
                  <a:lnTo>
                    <a:pt x="291" y="20"/>
                  </a:lnTo>
                  <a:lnTo>
                    <a:pt x="291" y="24"/>
                  </a:lnTo>
                  <a:lnTo>
                    <a:pt x="291" y="28"/>
                  </a:lnTo>
                  <a:lnTo>
                    <a:pt x="289" y="30"/>
                  </a:lnTo>
                  <a:lnTo>
                    <a:pt x="287" y="34"/>
                  </a:lnTo>
                  <a:lnTo>
                    <a:pt x="285" y="36"/>
                  </a:lnTo>
                  <a:lnTo>
                    <a:pt x="281" y="39"/>
                  </a:lnTo>
                  <a:lnTo>
                    <a:pt x="278" y="41"/>
                  </a:lnTo>
                  <a:lnTo>
                    <a:pt x="274" y="41"/>
                  </a:lnTo>
                  <a:lnTo>
                    <a:pt x="270" y="41"/>
                  </a:lnTo>
                  <a:lnTo>
                    <a:pt x="20" y="41"/>
                  </a:lnTo>
                  <a:lnTo>
                    <a:pt x="16" y="41"/>
                  </a:lnTo>
                  <a:lnTo>
                    <a:pt x="12" y="41"/>
                  </a:lnTo>
                  <a:lnTo>
                    <a:pt x="10" y="39"/>
                  </a:lnTo>
                  <a:lnTo>
                    <a:pt x="6" y="36"/>
                  </a:lnTo>
                  <a:lnTo>
                    <a:pt x="4" y="34"/>
                  </a:lnTo>
                  <a:lnTo>
                    <a:pt x="2" y="30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4" y="8"/>
                  </a:lnTo>
                  <a:lnTo>
                    <a:pt x="6" y="6"/>
                  </a:lnTo>
                  <a:lnTo>
                    <a:pt x="10" y="4"/>
                  </a:lnTo>
                  <a:lnTo>
                    <a:pt x="12" y="2"/>
                  </a:lnTo>
                  <a:lnTo>
                    <a:pt x="16" y="2"/>
                  </a:lnTo>
                  <a:lnTo>
                    <a:pt x="20" y="0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 w="127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8198" name="WordArt 66">
              <a:extLst>
                <a:ext uri="{FF2B5EF4-FFF2-40B4-BE49-F238E27FC236}">
                  <a16:creationId xmlns:a16="http://schemas.microsoft.com/office/drawing/2014/main" id="{8F0AD865-59EC-497D-80C6-0CE8AA8B1762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9454" y="2907"/>
              <a:ext cx="279" cy="1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292" kern="10" dirty="0">
                  <a:ln w="317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Verdana Ref"/>
                </a:rPr>
                <a:t>C2</a:t>
              </a:r>
              <a:endParaRPr lang="zh-TW" altLang="en-US" sz="1292" kern="10" dirty="0">
                <a:ln w="317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Verdana Ref"/>
              </a:endParaRPr>
            </a:p>
          </p:txBody>
        </p:sp>
        <p:sp>
          <p:nvSpPr>
            <p:cNvPr id="8199" name="WordArt 67">
              <a:extLst>
                <a:ext uri="{FF2B5EF4-FFF2-40B4-BE49-F238E27FC236}">
                  <a16:creationId xmlns:a16="http://schemas.microsoft.com/office/drawing/2014/main" id="{7EEDC012-3293-4CCC-9ECC-9F15AC2A4E69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0147" y="3210"/>
              <a:ext cx="703" cy="8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292" kern="10" dirty="0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Verdana Ref"/>
                </a:rPr>
                <a:t>0.1  </a:t>
              </a:r>
              <a:r>
                <a:rPr lang="en-US" altLang="zh-TW" sz="1292" kern="10" dirty="0" err="1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Verdana Ref"/>
                </a:rPr>
                <a:t>uF</a:t>
              </a:r>
              <a:r>
                <a:rPr lang="en-US" altLang="zh-TW" sz="1292" kern="10" dirty="0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Verdana Ref"/>
                </a:rPr>
                <a:t>   </a:t>
              </a:r>
              <a:endParaRPr lang="zh-TW" altLang="en-US" sz="1292" kern="10" dirty="0">
                <a:ln w="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Verdana Ref"/>
              </a:endParaRPr>
            </a:p>
          </p:txBody>
        </p:sp>
      </p:grpSp>
      <p:grpSp>
        <p:nvGrpSpPr>
          <p:cNvPr id="8200" name="Group 68">
            <a:extLst>
              <a:ext uri="{FF2B5EF4-FFF2-40B4-BE49-F238E27FC236}">
                <a16:creationId xmlns:a16="http://schemas.microsoft.com/office/drawing/2014/main" id="{20F61043-CB70-4EDD-8E7B-D9910C27DB8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53079" y="3404481"/>
            <a:ext cx="996923" cy="249231"/>
            <a:chOff x="9012" y="3386"/>
            <a:chExt cx="1818" cy="453"/>
          </a:xfrm>
        </p:grpSpPr>
        <p:grpSp>
          <p:nvGrpSpPr>
            <p:cNvPr id="8201" name="Group 69">
              <a:extLst>
                <a:ext uri="{FF2B5EF4-FFF2-40B4-BE49-F238E27FC236}">
                  <a16:creationId xmlns:a16="http://schemas.microsoft.com/office/drawing/2014/main" id="{982AFA72-60B2-4159-8C58-EE4DA89DCCE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012" y="3386"/>
              <a:ext cx="1818" cy="453"/>
              <a:chOff x="17406" y="5950"/>
              <a:chExt cx="3634" cy="906"/>
            </a:xfrm>
          </p:grpSpPr>
          <p:sp>
            <p:nvSpPr>
              <p:cNvPr id="8203" name="Freeform 70">
                <a:extLst>
                  <a:ext uri="{FF2B5EF4-FFF2-40B4-BE49-F238E27FC236}">
                    <a16:creationId xmlns:a16="http://schemas.microsoft.com/office/drawing/2014/main" id="{1325243E-F1DD-4BE9-BF83-5F3FD54D85E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-5400000">
                <a:off x="18736" y="4620"/>
                <a:ext cx="906" cy="3566"/>
              </a:xfrm>
              <a:custGeom>
                <a:avLst/>
                <a:gdLst>
                  <a:gd name="T0" fmla="*/ 453 w 453"/>
                  <a:gd name="T1" fmla="*/ 1656 h 1783"/>
                  <a:gd name="T2" fmla="*/ 450 w 453"/>
                  <a:gd name="T3" fmla="*/ 1679 h 1783"/>
                  <a:gd name="T4" fmla="*/ 446 w 453"/>
                  <a:gd name="T5" fmla="*/ 1699 h 1783"/>
                  <a:gd name="T6" fmla="*/ 436 w 453"/>
                  <a:gd name="T7" fmla="*/ 1720 h 1783"/>
                  <a:gd name="T8" fmla="*/ 424 w 453"/>
                  <a:gd name="T9" fmla="*/ 1738 h 1783"/>
                  <a:gd name="T10" fmla="*/ 407 w 453"/>
                  <a:gd name="T11" fmla="*/ 1752 h 1783"/>
                  <a:gd name="T12" fmla="*/ 389 w 453"/>
                  <a:gd name="T13" fmla="*/ 1767 h 1783"/>
                  <a:gd name="T14" fmla="*/ 371 w 453"/>
                  <a:gd name="T15" fmla="*/ 1775 h 1783"/>
                  <a:gd name="T16" fmla="*/ 348 w 453"/>
                  <a:gd name="T17" fmla="*/ 1781 h 1783"/>
                  <a:gd name="T18" fmla="*/ 327 w 453"/>
                  <a:gd name="T19" fmla="*/ 1783 h 1783"/>
                  <a:gd name="T20" fmla="*/ 127 w 453"/>
                  <a:gd name="T21" fmla="*/ 1783 h 1783"/>
                  <a:gd name="T22" fmla="*/ 104 w 453"/>
                  <a:gd name="T23" fmla="*/ 1781 h 1783"/>
                  <a:gd name="T24" fmla="*/ 84 w 453"/>
                  <a:gd name="T25" fmla="*/ 1775 h 1783"/>
                  <a:gd name="T26" fmla="*/ 63 w 453"/>
                  <a:gd name="T27" fmla="*/ 1767 h 1783"/>
                  <a:gd name="T28" fmla="*/ 45 w 453"/>
                  <a:gd name="T29" fmla="*/ 1754 h 1783"/>
                  <a:gd name="T30" fmla="*/ 28 w 453"/>
                  <a:gd name="T31" fmla="*/ 1738 h 1783"/>
                  <a:gd name="T32" fmla="*/ 16 w 453"/>
                  <a:gd name="T33" fmla="*/ 1720 h 1783"/>
                  <a:gd name="T34" fmla="*/ 8 w 453"/>
                  <a:gd name="T35" fmla="*/ 1699 h 1783"/>
                  <a:gd name="T36" fmla="*/ 2 w 453"/>
                  <a:gd name="T37" fmla="*/ 1679 h 1783"/>
                  <a:gd name="T38" fmla="*/ 0 w 453"/>
                  <a:gd name="T39" fmla="*/ 1656 h 1783"/>
                  <a:gd name="T40" fmla="*/ 0 w 453"/>
                  <a:gd name="T41" fmla="*/ 127 h 1783"/>
                  <a:gd name="T42" fmla="*/ 2 w 453"/>
                  <a:gd name="T43" fmla="*/ 105 h 1783"/>
                  <a:gd name="T44" fmla="*/ 6 w 453"/>
                  <a:gd name="T45" fmla="*/ 82 h 1783"/>
                  <a:gd name="T46" fmla="*/ 16 w 453"/>
                  <a:gd name="T47" fmla="*/ 64 h 1783"/>
                  <a:gd name="T48" fmla="*/ 28 w 453"/>
                  <a:gd name="T49" fmla="*/ 45 h 1783"/>
                  <a:gd name="T50" fmla="*/ 45 w 453"/>
                  <a:gd name="T51" fmla="*/ 29 h 1783"/>
                  <a:gd name="T52" fmla="*/ 63 w 453"/>
                  <a:gd name="T53" fmla="*/ 17 h 1783"/>
                  <a:gd name="T54" fmla="*/ 82 w 453"/>
                  <a:gd name="T55" fmla="*/ 6 h 1783"/>
                  <a:gd name="T56" fmla="*/ 104 w 453"/>
                  <a:gd name="T57" fmla="*/ 2 h 1783"/>
                  <a:gd name="T58" fmla="*/ 127 w 453"/>
                  <a:gd name="T59" fmla="*/ 0 h 1783"/>
                  <a:gd name="T60" fmla="*/ 325 w 453"/>
                  <a:gd name="T61" fmla="*/ 0 h 1783"/>
                  <a:gd name="T62" fmla="*/ 348 w 453"/>
                  <a:gd name="T63" fmla="*/ 2 h 1783"/>
                  <a:gd name="T64" fmla="*/ 371 w 453"/>
                  <a:gd name="T65" fmla="*/ 6 h 1783"/>
                  <a:gd name="T66" fmla="*/ 389 w 453"/>
                  <a:gd name="T67" fmla="*/ 17 h 1783"/>
                  <a:gd name="T68" fmla="*/ 407 w 453"/>
                  <a:gd name="T69" fmla="*/ 29 h 1783"/>
                  <a:gd name="T70" fmla="*/ 424 w 453"/>
                  <a:gd name="T71" fmla="*/ 45 h 1783"/>
                  <a:gd name="T72" fmla="*/ 436 w 453"/>
                  <a:gd name="T73" fmla="*/ 64 h 1783"/>
                  <a:gd name="T74" fmla="*/ 446 w 453"/>
                  <a:gd name="T75" fmla="*/ 82 h 1783"/>
                  <a:gd name="T76" fmla="*/ 450 w 453"/>
                  <a:gd name="T77" fmla="*/ 105 h 1783"/>
                  <a:gd name="T78" fmla="*/ 453 w 453"/>
                  <a:gd name="T79" fmla="*/ 125 h 1783"/>
                  <a:gd name="T80" fmla="*/ 453 w 453"/>
                  <a:gd name="T81" fmla="*/ 1656 h 17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53" h="1783">
                    <a:moveTo>
                      <a:pt x="453" y="1656"/>
                    </a:moveTo>
                    <a:lnTo>
                      <a:pt x="450" y="1679"/>
                    </a:lnTo>
                    <a:lnTo>
                      <a:pt x="446" y="1699"/>
                    </a:lnTo>
                    <a:lnTo>
                      <a:pt x="436" y="1720"/>
                    </a:lnTo>
                    <a:lnTo>
                      <a:pt x="424" y="1738"/>
                    </a:lnTo>
                    <a:lnTo>
                      <a:pt x="407" y="1752"/>
                    </a:lnTo>
                    <a:lnTo>
                      <a:pt x="389" y="1767"/>
                    </a:lnTo>
                    <a:lnTo>
                      <a:pt x="371" y="1775"/>
                    </a:lnTo>
                    <a:lnTo>
                      <a:pt x="348" y="1781"/>
                    </a:lnTo>
                    <a:lnTo>
                      <a:pt x="327" y="1783"/>
                    </a:lnTo>
                    <a:lnTo>
                      <a:pt x="127" y="1783"/>
                    </a:lnTo>
                    <a:lnTo>
                      <a:pt x="104" y="1781"/>
                    </a:lnTo>
                    <a:lnTo>
                      <a:pt x="84" y="1775"/>
                    </a:lnTo>
                    <a:lnTo>
                      <a:pt x="63" y="1767"/>
                    </a:lnTo>
                    <a:lnTo>
                      <a:pt x="45" y="1754"/>
                    </a:lnTo>
                    <a:lnTo>
                      <a:pt x="28" y="1738"/>
                    </a:lnTo>
                    <a:lnTo>
                      <a:pt x="16" y="1720"/>
                    </a:lnTo>
                    <a:lnTo>
                      <a:pt x="8" y="1699"/>
                    </a:lnTo>
                    <a:lnTo>
                      <a:pt x="2" y="1679"/>
                    </a:lnTo>
                    <a:lnTo>
                      <a:pt x="0" y="1656"/>
                    </a:lnTo>
                    <a:lnTo>
                      <a:pt x="0" y="127"/>
                    </a:lnTo>
                    <a:lnTo>
                      <a:pt x="2" y="105"/>
                    </a:lnTo>
                    <a:lnTo>
                      <a:pt x="6" y="82"/>
                    </a:lnTo>
                    <a:lnTo>
                      <a:pt x="16" y="64"/>
                    </a:lnTo>
                    <a:lnTo>
                      <a:pt x="28" y="45"/>
                    </a:lnTo>
                    <a:lnTo>
                      <a:pt x="45" y="29"/>
                    </a:lnTo>
                    <a:lnTo>
                      <a:pt x="63" y="17"/>
                    </a:lnTo>
                    <a:lnTo>
                      <a:pt x="82" y="6"/>
                    </a:lnTo>
                    <a:lnTo>
                      <a:pt x="104" y="2"/>
                    </a:lnTo>
                    <a:lnTo>
                      <a:pt x="127" y="0"/>
                    </a:lnTo>
                    <a:lnTo>
                      <a:pt x="325" y="0"/>
                    </a:lnTo>
                    <a:lnTo>
                      <a:pt x="348" y="2"/>
                    </a:lnTo>
                    <a:lnTo>
                      <a:pt x="371" y="6"/>
                    </a:lnTo>
                    <a:lnTo>
                      <a:pt x="389" y="17"/>
                    </a:lnTo>
                    <a:lnTo>
                      <a:pt x="407" y="29"/>
                    </a:lnTo>
                    <a:lnTo>
                      <a:pt x="424" y="45"/>
                    </a:lnTo>
                    <a:lnTo>
                      <a:pt x="436" y="64"/>
                    </a:lnTo>
                    <a:lnTo>
                      <a:pt x="446" y="82"/>
                    </a:lnTo>
                    <a:lnTo>
                      <a:pt x="450" y="105"/>
                    </a:lnTo>
                    <a:lnTo>
                      <a:pt x="453" y="125"/>
                    </a:lnTo>
                    <a:lnTo>
                      <a:pt x="453" y="1656"/>
                    </a:lnTo>
                    <a:close/>
                  </a:path>
                </a:pathLst>
              </a:custGeom>
              <a:solidFill>
                <a:srgbClr val="40C04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84406" tIns="42203" rIns="84406" bIns="4220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 sz="1662"/>
              </a:p>
            </p:txBody>
          </p:sp>
          <p:sp>
            <p:nvSpPr>
              <p:cNvPr id="8204" name="Freeform 71">
                <a:extLst>
                  <a:ext uri="{FF2B5EF4-FFF2-40B4-BE49-F238E27FC236}">
                    <a16:creationId xmlns:a16="http://schemas.microsoft.com/office/drawing/2014/main" id="{D3473BB0-AC8C-414D-B1C2-0584D0F2588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7786" y="6384"/>
                <a:ext cx="1376" cy="86"/>
              </a:xfrm>
              <a:custGeom>
                <a:avLst/>
                <a:gdLst>
                  <a:gd name="T0" fmla="*/ 21 w 688"/>
                  <a:gd name="T1" fmla="*/ 41 h 43"/>
                  <a:gd name="T2" fmla="*/ 21 w 688"/>
                  <a:gd name="T3" fmla="*/ 41 h 43"/>
                  <a:gd name="T4" fmla="*/ 19 w 688"/>
                  <a:gd name="T5" fmla="*/ 41 h 43"/>
                  <a:gd name="T6" fmla="*/ 15 w 688"/>
                  <a:gd name="T7" fmla="*/ 41 h 43"/>
                  <a:gd name="T8" fmla="*/ 10 w 688"/>
                  <a:gd name="T9" fmla="*/ 39 h 43"/>
                  <a:gd name="T10" fmla="*/ 8 w 688"/>
                  <a:gd name="T11" fmla="*/ 37 h 43"/>
                  <a:gd name="T12" fmla="*/ 6 w 688"/>
                  <a:gd name="T13" fmla="*/ 35 h 43"/>
                  <a:gd name="T14" fmla="*/ 4 w 688"/>
                  <a:gd name="T15" fmla="*/ 31 h 43"/>
                  <a:gd name="T16" fmla="*/ 20 w 688"/>
                  <a:gd name="T17" fmla="*/ 20 h 43"/>
                  <a:gd name="T18" fmla="*/ 2 w 688"/>
                  <a:gd name="T19" fmla="*/ 25 h 43"/>
                  <a:gd name="T20" fmla="*/ 0 w 688"/>
                  <a:gd name="T21" fmla="*/ 21 h 43"/>
                  <a:gd name="T22" fmla="*/ 2 w 688"/>
                  <a:gd name="T23" fmla="*/ 19 h 43"/>
                  <a:gd name="T24" fmla="*/ 2 w 688"/>
                  <a:gd name="T25" fmla="*/ 15 h 43"/>
                  <a:gd name="T26" fmla="*/ 4 w 688"/>
                  <a:gd name="T27" fmla="*/ 11 h 43"/>
                  <a:gd name="T28" fmla="*/ 6 w 688"/>
                  <a:gd name="T29" fmla="*/ 9 h 43"/>
                  <a:gd name="T30" fmla="*/ 8 w 688"/>
                  <a:gd name="T31" fmla="*/ 7 h 43"/>
                  <a:gd name="T32" fmla="*/ 10 w 688"/>
                  <a:gd name="T33" fmla="*/ 5 h 43"/>
                  <a:gd name="T34" fmla="*/ 15 w 688"/>
                  <a:gd name="T35" fmla="*/ 2 h 43"/>
                  <a:gd name="T36" fmla="*/ 19 w 688"/>
                  <a:gd name="T37" fmla="*/ 2 h 43"/>
                  <a:gd name="T38" fmla="*/ 21 w 688"/>
                  <a:gd name="T39" fmla="*/ 0 h 43"/>
                  <a:gd name="T40" fmla="*/ 21 w 688"/>
                  <a:gd name="T41" fmla="*/ 0 h 43"/>
                  <a:gd name="T42" fmla="*/ 667 w 688"/>
                  <a:gd name="T43" fmla="*/ 2 h 43"/>
                  <a:gd name="T44" fmla="*/ 667 w 688"/>
                  <a:gd name="T45" fmla="*/ 2 h 43"/>
                  <a:gd name="T46" fmla="*/ 671 w 688"/>
                  <a:gd name="T47" fmla="*/ 5 h 43"/>
                  <a:gd name="T48" fmla="*/ 675 w 688"/>
                  <a:gd name="T49" fmla="*/ 5 h 43"/>
                  <a:gd name="T50" fmla="*/ 677 w 688"/>
                  <a:gd name="T51" fmla="*/ 7 h 43"/>
                  <a:gd name="T52" fmla="*/ 681 w 688"/>
                  <a:gd name="T53" fmla="*/ 9 h 43"/>
                  <a:gd name="T54" fmla="*/ 683 w 688"/>
                  <a:gd name="T55" fmla="*/ 11 h 43"/>
                  <a:gd name="T56" fmla="*/ 685 w 688"/>
                  <a:gd name="T57" fmla="*/ 13 h 43"/>
                  <a:gd name="T58" fmla="*/ 688 w 688"/>
                  <a:gd name="T59" fmla="*/ 17 h 43"/>
                  <a:gd name="T60" fmla="*/ 688 w 688"/>
                  <a:gd name="T61" fmla="*/ 21 h 43"/>
                  <a:gd name="T62" fmla="*/ 688 w 688"/>
                  <a:gd name="T63" fmla="*/ 23 h 43"/>
                  <a:gd name="T64" fmla="*/ 688 w 688"/>
                  <a:gd name="T65" fmla="*/ 27 h 43"/>
                  <a:gd name="T66" fmla="*/ 688 w 688"/>
                  <a:gd name="T67" fmla="*/ 31 h 43"/>
                  <a:gd name="T68" fmla="*/ 685 w 688"/>
                  <a:gd name="T69" fmla="*/ 33 h 43"/>
                  <a:gd name="T70" fmla="*/ 683 w 688"/>
                  <a:gd name="T71" fmla="*/ 37 h 43"/>
                  <a:gd name="T72" fmla="*/ 681 w 688"/>
                  <a:gd name="T73" fmla="*/ 39 h 43"/>
                  <a:gd name="T74" fmla="*/ 677 w 688"/>
                  <a:gd name="T75" fmla="*/ 41 h 43"/>
                  <a:gd name="T76" fmla="*/ 675 w 688"/>
                  <a:gd name="T77" fmla="*/ 43 h 43"/>
                  <a:gd name="T78" fmla="*/ 671 w 688"/>
                  <a:gd name="T79" fmla="*/ 43 h 43"/>
                  <a:gd name="T80" fmla="*/ 667 w 688"/>
                  <a:gd name="T81" fmla="*/ 43 h 43"/>
                  <a:gd name="T82" fmla="*/ 667 w 688"/>
                  <a:gd name="T83" fmla="*/ 43 h 43"/>
                  <a:gd name="T84" fmla="*/ 21 w 688"/>
                  <a:gd name="T85" fmla="*/ 4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88" h="43">
                    <a:moveTo>
                      <a:pt x="21" y="41"/>
                    </a:moveTo>
                    <a:lnTo>
                      <a:pt x="21" y="41"/>
                    </a:lnTo>
                    <a:lnTo>
                      <a:pt x="19" y="41"/>
                    </a:lnTo>
                    <a:lnTo>
                      <a:pt x="15" y="41"/>
                    </a:lnTo>
                    <a:lnTo>
                      <a:pt x="10" y="39"/>
                    </a:lnTo>
                    <a:lnTo>
                      <a:pt x="8" y="37"/>
                    </a:lnTo>
                    <a:lnTo>
                      <a:pt x="6" y="35"/>
                    </a:lnTo>
                    <a:lnTo>
                      <a:pt x="4" y="31"/>
                    </a:lnTo>
                    <a:lnTo>
                      <a:pt x="20" y="20"/>
                    </a:lnTo>
                    <a:lnTo>
                      <a:pt x="2" y="25"/>
                    </a:lnTo>
                    <a:lnTo>
                      <a:pt x="0" y="21"/>
                    </a:lnTo>
                    <a:lnTo>
                      <a:pt x="2" y="19"/>
                    </a:lnTo>
                    <a:lnTo>
                      <a:pt x="2" y="15"/>
                    </a:lnTo>
                    <a:lnTo>
                      <a:pt x="4" y="11"/>
                    </a:lnTo>
                    <a:lnTo>
                      <a:pt x="6" y="9"/>
                    </a:lnTo>
                    <a:lnTo>
                      <a:pt x="8" y="7"/>
                    </a:lnTo>
                    <a:lnTo>
                      <a:pt x="10" y="5"/>
                    </a:lnTo>
                    <a:lnTo>
                      <a:pt x="15" y="2"/>
                    </a:lnTo>
                    <a:lnTo>
                      <a:pt x="19" y="2"/>
                    </a:lnTo>
                    <a:lnTo>
                      <a:pt x="21" y="0"/>
                    </a:lnTo>
                    <a:lnTo>
                      <a:pt x="667" y="2"/>
                    </a:lnTo>
                    <a:lnTo>
                      <a:pt x="671" y="5"/>
                    </a:lnTo>
                    <a:lnTo>
                      <a:pt x="675" y="5"/>
                    </a:lnTo>
                    <a:lnTo>
                      <a:pt x="677" y="7"/>
                    </a:lnTo>
                    <a:lnTo>
                      <a:pt x="681" y="9"/>
                    </a:lnTo>
                    <a:lnTo>
                      <a:pt x="683" y="11"/>
                    </a:lnTo>
                    <a:lnTo>
                      <a:pt x="685" y="13"/>
                    </a:lnTo>
                    <a:lnTo>
                      <a:pt x="688" y="17"/>
                    </a:lnTo>
                    <a:lnTo>
                      <a:pt x="688" y="21"/>
                    </a:lnTo>
                    <a:lnTo>
                      <a:pt x="688" y="23"/>
                    </a:lnTo>
                    <a:lnTo>
                      <a:pt x="688" y="27"/>
                    </a:lnTo>
                    <a:lnTo>
                      <a:pt x="688" y="31"/>
                    </a:lnTo>
                    <a:lnTo>
                      <a:pt x="685" y="33"/>
                    </a:lnTo>
                    <a:lnTo>
                      <a:pt x="683" y="37"/>
                    </a:lnTo>
                    <a:lnTo>
                      <a:pt x="681" y="39"/>
                    </a:lnTo>
                    <a:lnTo>
                      <a:pt x="677" y="41"/>
                    </a:lnTo>
                    <a:lnTo>
                      <a:pt x="675" y="43"/>
                    </a:lnTo>
                    <a:lnTo>
                      <a:pt x="671" y="43"/>
                    </a:lnTo>
                    <a:lnTo>
                      <a:pt x="667" y="43"/>
                    </a:lnTo>
                    <a:lnTo>
                      <a:pt x="21" y="4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84406" tIns="42203" rIns="84406" bIns="4220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 sz="1662"/>
              </a:p>
            </p:txBody>
          </p:sp>
          <p:sp>
            <p:nvSpPr>
              <p:cNvPr id="8205" name="Freeform 72">
                <a:extLst>
                  <a:ext uri="{FF2B5EF4-FFF2-40B4-BE49-F238E27FC236}">
                    <a16:creationId xmlns:a16="http://schemas.microsoft.com/office/drawing/2014/main" id="{2A911B84-F2CA-4922-9389-9DAA5860C2F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-5400000">
                <a:off x="17498" y="6256"/>
                <a:ext cx="356" cy="356"/>
              </a:xfrm>
              <a:custGeom>
                <a:avLst/>
                <a:gdLst>
                  <a:gd name="T0" fmla="*/ 178 w 178"/>
                  <a:gd name="T1" fmla="*/ 88 h 178"/>
                  <a:gd name="T2" fmla="*/ 176 w 178"/>
                  <a:gd name="T3" fmla="*/ 108 h 178"/>
                  <a:gd name="T4" fmla="*/ 170 w 178"/>
                  <a:gd name="T5" fmla="*/ 125 h 178"/>
                  <a:gd name="T6" fmla="*/ 160 w 178"/>
                  <a:gd name="T7" fmla="*/ 141 h 178"/>
                  <a:gd name="T8" fmla="*/ 147 w 178"/>
                  <a:gd name="T9" fmla="*/ 155 h 178"/>
                  <a:gd name="T10" fmla="*/ 133 w 178"/>
                  <a:gd name="T11" fmla="*/ 166 h 178"/>
                  <a:gd name="T12" fmla="*/ 115 w 178"/>
                  <a:gd name="T13" fmla="*/ 174 h 178"/>
                  <a:gd name="T14" fmla="*/ 96 w 178"/>
                  <a:gd name="T15" fmla="*/ 178 h 178"/>
                  <a:gd name="T16" fmla="*/ 78 w 178"/>
                  <a:gd name="T17" fmla="*/ 178 h 178"/>
                  <a:gd name="T18" fmla="*/ 59 w 178"/>
                  <a:gd name="T19" fmla="*/ 174 h 178"/>
                  <a:gd name="T20" fmla="*/ 43 w 178"/>
                  <a:gd name="T21" fmla="*/ 166 h 178"/>
                  <a:gd name="T22" fmla="*/ 26 w 178"/>
                  <a:gd name="T23" fmla="*/ 155 h 178"/>
                  <a:gd name="T24" fmla="*/ 14 w 178"/>
                  <a:gd name="T25" fmla="*/ 141 h 178"/>
                  <a:gd name="T26" fmla="*/ 6 w 178"/>
                  <a:gd name="T27" fmla="*/ 125 h 178"/>
                  <a:gd name="T28" fmla="*/ 0 w 178"/>
                  <a:gd name="T29" fmla="*/ 108 h 178"/>
                  <a:gd name="T30" fmla="*/ 0 w 178"/>
                  <a:gd name="T31" fmla="*/ 88 h 178"/>
                  <a:gd name="T32" fmla="*/ 2 w 178"/>
                  <a:gd name="T33" fmla="*/ 69 h 178"/>
                  <a:gd name="T34" fmla="*/ 8 w 178"/>
                  <a:gd name="T35" fmla="*/ 53 h 178"/>
                  <a:gd name="T36" fmla="*/ 18 w 178"/>
                  <a:gd name="T37" fmla="*/ 36 h 178"/>
                  <a:gd name="T38" fmla="*/ 31 w 178"/>
                  <a:gd name="T39" fmla="*/ 22 h 178"/>
                  <a:gd name="T40" fmla="*/ 45 w 178"/>
                  <a:gd name="T41" fmla="*/ 12 h 178"/>
                  <a:gd name="T42" fmla="*/ 63 w 178"/>
                  <a:gd name="T43" fmla="*/ 4 h 178"/>
                  <a:gd name="T44" fmla="*/ 82 w 178"/>
                  <a:gd name="T45" fmla="*/ 0 h 178"/>
                  <a:gd name="T46" fmla="*/ 100 w 178"/>
                  <a:gd name="T47" fmla="*/ 0 h 178"/>
                  <a:gd name="T48" fmla="*/ 119 w 178"/>
                  <a:gd name="T49" fmla="*/ 4 h 178"/>
                  <a:gd name="T50" fmla="*/ 135 w 178"/>
                  <a:gd name="T51" fmla="*/ 12 h 178"/>
                  <a:gd name="T52" fmla="*/ 151 w 178"/>
                  <a:gd name="T53" fmla="*/ 22 h 178"/>
                  <a:gd name="T54" fmla="*/ 164 w 178"/>
                  <a:gd name="T55" fmla="*/ 36 h 178"/>
                  <a:gd name="T56" fmla="*/ 172 w 178"/>
                  <a:gd name="T57" fmla="*/ 53 h 178"/>
                  <a:gd name="T58" fmla="*/ 178 w 178"/>
                  <a:gd name="T59" fmla="*/ 69 h 178"/>
                  <a:gd name="T60" fmla="*/ 178 w 178"/>
                  <a:gd name="T61" fmla="*/ 88 h 178"/>
                  <a:gd name="T62" fmla="*/ 178 w 178"/>
                  <a:gd name="T63" fmla="*/ 8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8" h="178">
                    <a:moveTo>
                      <a:pt x="178" y="88"/>
                    </a:moveTo>
                    <a:lnTo>
                      <a:pt x="176" y="108"/>
                    </a:lnTo>
                    <a:lnTo>
                      <a:pt x="170" y="125"/>
                    </a:lnTo>
                    <a:lnTo>
                      <a:pt x="160" y="141"/>
                    </a:lnTo>
                    <a:lnTo>
                      <a:pt x="147" y="155"/>
                    </a:lnTo>
                    <a:lnTo>
                      <a:pt x="133" y="166"/>
                    </a:lnTo>
                    <a:lnTo>
                      <a:pt x="115" y="174"/>
                    </a:lnTo>
                    <a:lnTo>
                      <a:pt x="96" y="178"/>
                    </a:lnTo>
                    <a:lnTo>
                      <a:pt x="78" y="178"/>
                    </a:lnTo>
                    <a:lnTo>
                      <a:pt x="59" y="174"/>
                    </a:lnTo>
                    <a:lnTo>
                      <a:pt x="43" y="166"/>
                    </a:lnTo>
                    <a:lnTo>
                      <a:pt x="26" y="155"/>
                    </a:lnTo>
                    <a:lnTo>
                      <a:pt x="14" y="141"/>
                    </a:lnTo>
                    <a:lnTo>
                      <a:pt x="6" y="125"/>
                    </a:lnTo>
                    <a:lnTo>
                      <a:pt x="0" y="108"/>
                    </a:lnTo>
                    <a:lnTo>
                      <a:pt x="0" y="88"/>
                    </a:lnTo>
                    <a:lnTo>
                      <a:pt x="2" y="69"/>
                    </a:lnTo>
                    <a:lnTo>
                      <a:pt x="8" y="53"/>
                    </a:lnTo>
                    <a:lnTo>
                      <a:pt x="18" y="36"/>
                    </a:lnTo>
                    <a:lnTo>
                      <a:pt x="31" y="22"/>
                    </a:lnTo>
                    <a:lnTo>
                      <a:pt x="45" y="12"/>
                    </a:lnTo>
                    <a:lnTo>
                      <a:pt x="63" y="4"/>
                    </a:lnTo>
                    <a:lnTo>
                      <a:pt x="82" y="0"/>
                    </a:lnTo>
                    <a:lnTo>
                      <a:pt x="100" y="0"/>
                    </a:lnTo>
                    <a:lnTo>
                      <a:pt x="119" y="4"/>
                    </a:lnTo>
                    <a:lnTo>
                      <a:pt x="135" y="12"/>
                    </a:lnTo>
                    <a:lnTo>
                      <a:pt x="151" y="22"/>
                    </a:lnTo>
                    <a:lnTo>
                      <a:pt x="164" y="36"/>
                    </a:lnTo>
                    <a:lnTo>
                      <a:pt x="172" y="53"/>
                    </a:lnTo>
                    <a:lnTo>
                      <a:pt x="178" y="69"/>
                    </a:lnTo>
                    <a:lnTo>
                      <a:pt x="178" y="88"/>
                    </a:lnTo>
                    <a:close/>
                  </a:path>
                </a:pathLst>
              </a:custGeom>
              <a:solidFill>
                <a:srgbClr val="E0E0E0"/>
              </a:solidFill>
              <a:ln w="762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84406" tIns="42203" rIns="84406" bIns="4220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 sz="1662"/>
              </a:p>
            </p:txBody>
          </p:sp>
          <p:sp>
            <p:nvSpPr>
              <p:cNvPr id="8206" name="Freeform 73">
                <a:extLst>
                  <a:ext uri="{FF2B5EF4-FFF2-40B4-BE49-F238E27FC236}">
                    <a16:creationId xmlns:a16="http://schemas.microsoft.com/office/drawing/2014/main" id="{0E110ABF-DE56-463F-B14E-5B816D87C8C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-5400000">
                <a:off x="17610" y="6360"/>
                <a:ext cx="140" cy="144"/>
              </a:xfrm>
              <a:custGeom>
                <a:avLst/>
                <a:gdLst>
                  <a:gd name="T0" fmla="*/ 70 w 70"/>
                  <a:gd name="T1" fmla="*/ 35 h 72"/>
                  <a:gd name="T2" fmla="*/ 68 w 70"/>
                  <a:gd name="T3" fmla="*/ 47 h 72"/>
                  <a:gd name="T4" fmla="*/ 62 w 70"/>
                  <a:gd name="T5" fmla="*/ 57 h 72"/>
                  <a:gd name="T6" fmla="*/ 53 w 70"/>
                  <a:gd name="T7" fmla="*/ 66 h 72"/>
                  <a:gd name="T8" fmla="*/ 43 w 70"/>
                  <a:gd name="T9" fmla="*/ 72 h 72"/>
                  <a:gd name="T10" fmla="*/ 31 w 70"/>
                  <a:gd name="T11" fmla="*/ 72 h 72"/>
                  <a:gd name="T12" fmla="*/ 21 w 70"/>
                  <a:gd name="T13" fmla="*/ 70 h 72"/>
                  <a:gd name="T14" fmla="*/ 10 w 70"/>
                  <a:gd name="T15" fmla="*/ 64 h 72"/>
                  <a:gd name="T16" fmla="*/ 4 w 70"/>
                  <a:gd name="T17" fmla="*/ 53 h 72"/>
                  <a:gd name="T18" fmla="*/ 0 w 70"/>
                  <a:gd name="T19" fmla="*/ 41 h 72"/>
                  <a:gd name="T20" fmla="*/ 0 w 70"/>
                  <a:gd name="T21" fmla="*/ 31 h 72"/>
                  <a:gd name="T22" fmla="*/ 4 w 70"/>
                  <a:gd name="T23" fmla="*/ 18 h 72"/>
                  <a:gd name="T24" fmla="*/ 10 w 70"/>
                  <a:gd name="T25" fmla="*/ 8 h 72"/>
                  <a:gd name="T26" fmla="*/ 21 w 70"/>
                  <a:gd name="T27" fmla="*/ 2 h 72"/>
                  <a:gd name="T28" fmla="*/ 31 w 70"/>
                  <a:gd name="T29" fmla="*/ 0 h 72"/>
                  <a:gd name="T30" fmla="*/ 43 w 70"/>
                  <a:gd name="T31" fmla="*/ 0 h 72"/>
                  <a:gd name="T32" fmla="*/ 53 w 70"/>
                  <a:gd name="T33" fmla="*/ 4 h 72"/>
                  <a:gd name="T34" fmla="*/ 62 w 70"/>
                  <a:gd name="T35" fmla="*/ 12 h 72"/>
                  <a:gd name="T36" fmla="*/ 68 w 70"/>
                  <a:gd name="T37" fmla="*/ 25 h 72"/>
                  <a:gd name="T38" fmla="*/ 70 w 70"/>
                  <a:gd name="T39" fmla="*/ 35 h 72"/>
                  <a:gd name="T40" fmla="*/ 70 w 70"/>
                  <a:gd name="T41" fmla="*/ 3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0" h="72">
                    <a:moveTo>
                      <a:pt x="70" y="35"/>
                    </a:moveTo>
                    <a:lnTo>
                      <a:pt x="68" y="47"/>
                    </a:lnTo>
                    <a:lnTo>
                      <a:pt x="62" y="57"/>
                    </a:lnTo>
                    <a:lnTo>
                      <a:pt x="53" y="66"/>
                    </a:lnTo>
                    <a:lnTo>
                      <a:pt x="43" y="72"/>
                    </a:lnTo>
                    <a:lnTo>
                      <a:pt x="31" y="72"/>
                    </a:lnTo>
                    <a:lnTo>
                      <a:pt x="21" y="70"/>
                    </a:lnTo>
                    <a:lnTo>
                      <a:pt x="10" y="64"/>
                    </a:lnTo>
                    <a:lnTo>
                      <a:pt x="4" y="53"/>
                    </a:lnTo>
                    <a:lnTo>
                      <a:pt x="0" y="41"/>
                    </a:lnTo>
                    <a:lnTo>
                      <a:pt x="0" y="31"/>
                    </a:lnTo>
                    <a:lnTo>
                      <a:pt x="4" y="18"/>
                    </a:lnTo>
                    <a:lnTo>
                      <a:pt x="10" y="8"/>
                    </a:lnTo>
                    <a:lnTo>
                      <a:pt x="21" y="2"/>
                    </a:lnTo>
                    <a:lnTo>
                      <a:pt x="31" y="0"/>
                    </a:lnTo>
                    <a:lnTo>
                      <a:pt x="43" y="0"/>
                    </a:lnTo>
                    <a:lnTo>
                      <a:pt x="53" y="4"/>
                    </a:lnTo>
                    <a:lnTo>
                      <a:pt x="62" y="12"/>
                    </a:lnTo>
                    <a:lnTo>
                      <a:pt x="68" y="25"/>
                    </a:lnTo>
                    <a:lnTo>
                      <a:pt x="70" y="35"/>
                    </a:lnTo>
                    <a:close/>
                  </a:path>
                </a:pathLst>
              </a:custGeom>
              <a:solidFill>
                <a:srgbClr val="E0E0E0"/>
              </a:solidFill>
              <a:ln w="762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84406" tIns="42203" rIns="84406" bIns="4220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 sz="1662"/>
              </a:p>
            </p:txBody>
          </p:sp>
          <p:sp>
            <p:nvSpPr>
              <p:cNvPr id="128" name="Freeform 74">
                <a:extLst>
                  <a:ext uri="{FF2B5EF4-FFF2-40B4-BE49-F238E27FC236}">
                    <a16:creationId xmlns:a16="http://schemas.microsoft.com/office/drawing/2014/main" id="{66E4999D-3EA9-47B0-B1A8-60033ED0958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-5400000">
                <a:off x="19910" y="5850"/>
                <a:ext cx="86" cy="1154"/>
              </a:xfrm>
              <a:custGeom>
                <a:avLst/>
                <a:gdLst>
                  <a:gd name="T0" fmla="*/ 2 w 43"/>
                  <a:gd name="T1" fmla="*/ 21 h 577"/>
                  <a:gd name="T2" fmla="*/ 2 w 43"/>
                  <a:gd name="T3" fmla="*/ 21 h 577"/>
                  <a:gd name="T4" fmla="*/ 2 w 43"/>
                  <a:gd name="T5" fmla="*/ 17 h 577"/>
                  <a:gd name="T6" fmla="*/ 2 w 43"/>
                  <a:gd name="T7" fmla="*/ 15 h 577"/>
                  <a:gd name="T8" fmla="*/ 4 w 43"/>
                  <a:gd name="T9" fmla="*/ 10 h 577"/>
                  <a:gd name="T10" fmla="*/ 6 w 43"/>
                  <a:gd name="T11" fmla="*/ 8 h 577"/>
                  <a:gd name="T12" fmla="*/ 8 w 43"/>
                  <a:gd name="T13" fmla="*/ 4 h 577"/>
                  <a:gd name="T14" fmla="*/ 12 w 43"/>
                  <a:gd name="T15" fmla="*/ 2 h 577"/>
                  <a:gd name="T16" fmla="*/ 14 w 43"/>
                  <a:gd name="T17" fmla="*/ 2 h 577"/>
                  <a:gd name="T18" fmla="*/ 18 w 43"/>
                  <a:gd name="T19" fmla="*/ 0 h 577"/>
                  <a:gd name="T20" fmla="*/ 22 w 43"/>
                  <a:gd name="T21" fmla="*/ 0 h 577"/>
                  <a:gd name="T22" fmla="*/ 24 w 43"/>
                  <a:gd name="T23" fmla="*/ 0 h 577"/>
                  <a:gd name="T24" fmla="*/ 28 w 43"/>
                  <a:gd name="T25" fmla="*/ 2 h 577"/>
                  <a:gd name="T26" fmla="*/ 32 w 43"/>
                  <a:gd name="T27" fmla="*/ 4 h 577"/>
                  <a:gd name="T28" fmla="*/ 34 w 43"/>
                  <a:gd name="T29" fmla="*/ 6 h 577"/>
                  <a:gd name="T30" fmla="*/ 36 w 43"/>
                  <a:gd name="T31" fmla="*/ 8 h 577"/>
                  <a:gd name="T32" fmla="*/ 38 w 43"/>
                  <a:gd name="T33" fmla="*/ 10 h 577"/>
                  <a:gd name="T34" fmla="*/ 41 w 43"/>
                  <a:gd name="T35" fmla="*/ 15 h 577"/>
                  <a:gd name="T36" fmla="*/ 41 w 43"/>
                  <a:gd name="T37" fmla="*/ 17 h 577"/>
                  <a:gd name="T38" fmla="*/ 43 w 43"/>
                  <a:gd name="T39" fmla="*/ 21 h 577"/>
                  <a:gd name="T40" fmla="*/ 43 w 43"/>
                  <a:gd name="T41" fmla="*/ 21 h 577"/>
                  <a:gd name="T42" fmla="*/ 41 w 43"/>
                  <a:gd name="T43" fmla="*/ 556 h 577"/>
                  <a:gd name="T44" fmla="*/ 41 w 43"/>
                  <a:gd name="T45" fmla="*/ 556 h 577"/>
                  <a:gd name="T46" fmla="*/ 38 w 43"/>
                  <a:gd name="T47" fmla="*/ 560 h 577"/>
                  <a:gd name="T48" fmla="*/ 38 w 43"/>
                  <a:gd name="T49" fmla="*/ 564 h 577"/>
                  <a:gd name="T50" fmla="*/ 36 w 43"/>
                  <a:gd name="T51" fmla="*/ 566 h 577"/>
                  <a:gd name="T52" fmla="*/ 34 w 43"/>
                  <a:gd name="T53" fmla="*/ 571 h 577"/>
                  <a:gd name="T54" fmla="*/ 32 w 43"/>
                  <a:gd name="T55" fmla="*/ 573 h 577"/>
                  <a:gd name="T56" fmla="*/ 30 w 43"/>
                  <a:gd name="T57" fmla="*/ 575 h 577"/>
                  <a:gd name="T58" fmla="*/ 26 w 43"/>
                  <a:gd name="T59" fmla="*/ 577 h 577"/>
                  <a:gd name="T60" fmla="*/ 22 w 43"/>
                  <a:gd name="T61" fmla="*/ 577 h 577"/>
                  <a:gd name="T62" fmla="*/ 20 w 43"/>
                  <a:gd name="T63" fmla="*/ 577 h 577"/>
                  <a:gd name="T64" fmla="*/ 16 w 43"/>
                  <a:gd name="T65" fmla="*/ 577 h 577"/>
                  <a:gd name="T66" fmla="*/ 12 w 43"/>
                  <a:gd name="T67" fmla="*/ 577 h 577"/>
                  <a:gd name="T68" fmla="*/ 10 w 43"/>
                  <a:gd name="T69" fmla="*/ 575 h 577"/>
                  <a:gd name="T70" fmla="*/ 6 w 43"/>
                  <a:gd name="T71" fmla="*/ 573 h 577"/>
                  <a:gd name="T72" fmla="*/ 4 w 43"/>
                  <a:gd name="T73" fmla="*/ 571 h 577"/>
                  <a:gd name="T74" fmla="*/ 2 w 43"/>
                  <a:gd name="T75" fmla="*/ 566 h 577"/>
                  <a:gd name="T76" fmla="*/ 0 w 43"/>
                  <a:gd name="T77" fmla="*/ 564 h 577"/>
                  <a:gd name="T78" fmla="*/ 0 w 43"/>
                  <a:gd name="T79" fmla="*/ 560 h 577"/>
                  <a:gd name="T80" fmla="*/ 0 w 43"/>
                  <a:gd name="T81" fmla="*/ 556 h 577"/>
                  <a:gd name="T82" fmla="*/ 0 w 43"/>
                  <a:gd name="T83" fmla="*/ 556 h 577"/>
                  <a:gd name="T84" fmla="*/ 2 w 43"/>
                  <a:gd name="T85" fmla="*/ 21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3" h="577">
                    <a:moveTo>
                      <a:pt x="2" y="21"/>
                    </a:moveTo>
                    <a:lnTo>
                      <a:pt x="2" y="21"/>
                    </a:lnTo>
                    <a:lnTo>
                      <a:pt x="2" y="17"/>
                    </a:lnTo>
                    <a:lnTo>
                      <a:pt x="2" y="15"/>
                    </a:lnTo>
                    <a:lnTo>
                      <a:pt x="4" y="10"/>
                    </a:lnTo>
                    <a:lnTo>
                      <a:pt x="6" y="8"/>
                    </a:lnTo>
                    <a:lnTo>
                      <a:pt x="8" y="4"/>
                    </a:lnTo>
                    <a:lnTo>
                      <a:pt x="12" y="2"/>
                    </a:lnTo>
                    <a:lnTo>
                      <a:pt x="14" y="2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8" y="2"/>
                    </a:lnTo>
                    <a:lnTo>
                      <a:pt x="32" y="4"/>
                    </a:lnTo>
                    <a:lnTo>
                      <a:pt x="34" y="6"/>
                    </a:lnTo>
                    <a:lnTo>
                      <a:pt x="36" y="8"/>
                    </a:lnTo>
                    <a:lnTo>
                      <a:pt x="38" y="10"/>
                    </a:lnTo>
                    <a:lnTo>
                      <a:pt x="41" y="15"/>
                    </a:lnTo>
                    <a:lnTo>
                      <a:pt x="41" y="17"/>
                    </a:lnTo>
                    <a:lnTo>
                      <a:pt x="43" y="21"/>
                    </a:lnTo>
                    <a:lnTo>
                      <a:pt x="41" y="556"/>
                    </a:lnTo>
                    <a:lnTo>
                      <a:pt x="38" y="560"/>
                    </a:lnTo>
                    <a:lnTo>
                      <a:pt x="38" y="564"/>
                    </a:lnTo>
                    <a:lnTo>
                      <a:pt x="36" y="566"/>
                    </a:lnTo>
                    <a:lnTo>
                      <a:pt x="34" y="571"/>
                    </a:lnTo>
                    <a:lnTo>
                      <a:pt x="32" y="573"/>
                    </a:lnTo>
                    <a:lnTo>
                      <a:pt x="30" y="575"/>
                    </a:lnTo>
                    <a:lnTo>
                      <a:pt x="26" y="577"/>
                    </a:lnTo>
                    <a:lnTo>
                      <a:pt x="22" y="577"/>
                    </a:lnTo>
                    <a:lnTo>
                      <a:pt x="20" y="577"/>
                    </a:lnTo>
                    <a:lnTo>
                      <a:pt x="16" y="577"/>
                    </a:lnTo>
                    <a:lnTo>
                      <a:pt x="12" y="577"/>
                    </a:lnTo>
                    <a:lnTo>
                      <a:pt x="10" y="575"/>
                    </a:lnTo>
                    <a:lnTo>
                      <a:pt x="6" y="573"/>
                    </a:lnTo>
                    <a:lnTo>
                      <a:pt x="4" y="571"/>
                    </a:lnTo>
                    <a:lnTo>
                      <a:pt x="2" y="566"/>
                    </a:lnTo>
                    <a:lnTo>
                      <a:pt x="0" y="564"/>
                    </a:lnTo>
                    <a:lnTo>
                      <a:pt x="0" y="560"/>
                    </a:lnTo>
                    <a:lnTo>
                      <a:pt x="0" y="556"/>
                    </a:lnTo>
                    <a:lnTo>
                      <a:pt x="2" y="21"/>
                    </a:lnTo>
                    <a:close/>
                  </a:path>
                </a:pathLst>
              </a:custGeom>
              <a:solidFill>
                <a:srgbClr val="FFFFFF"/>
              </a:solidFill>
              <a:ln w="127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84406" tIns="42203" rIns="84406" bIns="4220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 sz="1662"/>
              </a:p>
            </p:txBody>
          </p:sp>
          <p:sp>
            <p:nvSpPr>
              <p:cNvPr id="129" name="Freeform 75">
                <a:extLst>
                  <a:ext uri="{FF2B5EF4-FFF2-40B4-BE49-F238E27FC236}">
                    <a16:creationId xmlns:a16="http://schemas.microsoft.com/office/drawing/2014/main" id="{F6F7337C-E9A3-4C8E-A168-02A8954676B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-5400000">
                <a:off x="19106" y="6356"/>
                <a:ext cx="582" cy="82"/>
              </a:xfrm>
              <a:custGeom>
                <a:avLst/>
                <a:gdLst>
                  <a:gd name="T0" fmla="*/ 270 w 291"/>
                  <a:gd name="T1" fmla="*/ 0 h 41"/>
                  <a:gd name="T2" fmla="*/ 270 w 291"/>
                  <a:gd name="T3" fmla="*/ 0 h 41"/>
                  <a:gd name="T4" fmla="*/ 275 w 291"/>
                  <a:gd name="T5" fmla="*/ 0 h 41"/>
                  <a:gd name="T6" fmla="*/ 279 w 291"/>
                  <a:gd name="T7" fmla="*/ 2 h 41"/>
                  <a:gd name="T8" fmla="*/ 281 w 291"/>
                  <a:gd name="T9" fmla="*/ 4 h 41"/>
                  <a:gd name="T10" fmla="*/ 285 w 291"/>
                  <a:gd name="T11" fmla="*/ 6 h 41"/>
                  <a:gd name="T12" fmla="*/ 287 w 291"/>
                  <a:gd name="T13" fmla="*/ 8 h 41"/>
                  <a:gd name="T14" fmla="*/ 289 w 291"/>
                  <a:gd name="T15" fmla="*/ 10 h 41"/>
                  <a:gd name="T16" fmla="*/ 291 w 291"/>
                  <a:gd name="T17" fmla="*/ 14 h 41"/>
                  <a:gd name="T18" fmla="*/ 291 w 291"/>
                  <a:gd name="T19" fmla="*/ 16 h 41"/>
                  <a:gd name="T20" fmla="*/ 291 w 291"/>
                  <a:gd name="T21" fmla="*/ 20 h 41"/>
                  <a:gd name="T22" fmla="*/ 291 w 291"/>
                  <a:gd name="T23" fmla="*/ 25 h 41"/>
                  <a:gd name="T24" fmla="*/ 291 w 291"/>
                  <a:gd name="T25" fmla="*/ 29 h 41"/>
                  <a:gd name="T26" fmla="*/ 289 w 291"/>
                  <a:gd name="T27" fmla="*/ 31 h 41"/>
                  <a:gd name="T28" fmla="*/ 287 w 291"/>
                  <a:gd name="T29" fmla="*/ 35 h 41"/>
                  <a:gd name="T30" fmla="*/ 285 w 291"/>
                  <a:gd name="T31" fmla="*/ 37 h 41"/>
                  <a:gd name="T32" fmla="*/ 281 w 291"/>
                  <a:gd name="T33" fmla="*/ 39 h 41"/>
                  <a:gd name="T34" fmla="*/ 279 w 291"/>
                  <a:gd name="T35" fmla="*/ 41 h 41"/>
                  <a:gd name="T36" fmla="*/ 275 w 291"/>
                  <a:gd name="T37" fmla="*/ 41 h 41"/>
                  <a:gd name="T38" fmla="*/ 270 w 291"/>
                  <a:gd name="T39" fmla="*/ 41 h 41"/>
                  <a:gd name="T40" fmla="*/ 270 w 291"/>
                  <a:gd name="T41" fmla="*/ 41 h 41"/>
                  <a:gd name="T42" fmla="*/ 20 w 291"/>
                  <a:gd name="T43" fmla="*/ 41 h 41"/>
                  <a:gd name="T44" fmla="*/ 20 w 291"/>
                  <a:gd name="T45" fmla="*/ 41 h 41"/>
                  <a:gd name="T46" fmla="*/ 16 w 291"/>
                  <a:gd name="T47" fmla="*/ 41 h 41"/>
                  <a:gd name="T48" fmla="*/ 12 w 291"/>
                  <a:gd name="T49" fmla="*/ 41 h 41"/>
                  <a:gd name="T50" fmla="*/ 10 w 291"/>
                  <a:gd name="T51" fmla="*/ 39 h 41"/>
                  <a:gd name="T52" fmla="*/ 6 w 291"/>
                  <a:gd name="T53" fmla="*/ 37 h 41"/>
                  <a:gd name="T54" fmla="*/ 4 w 291"/>
                  <a:gd name="T55" fmla="*/ 35 h 41"/>
                  <a:gd name="T56" fmla="*/ 2 w 291"/>
                  <a:gd name="T57" fmla="*/ 31 h 41"/>
                  <a:gd name="T58" fmla="*/ 0 w 291"/>
                  <a:gd name="T59" fmla="*/ 29 h 41"/>
                  <a:gd name="T60" fmla="*/ 0 w 291"/>
                  <a:gd name="T61" fmla="*/ 25 h 41"/>
                  <a:gd name="T62" fmla="*/ 0 w 291"/>
                  <a:gd name="T63" fmla="*/ 20 h 41"/>
                  <a:gd name="T64" fmla="*/ 0 w 291"/>
                  <a:gd name="T65" fmla="*/ 16 h 41"/>
                  <a:gd name="T66" fmla="*/ 0 w 291"/>
                  <a:gd name="T67" fmla="*/ 14 h 41"/>
                  <a:gd name="T68" fmla="*/ 2 w 291"/>
                  <a:gd name="T69" fmla="*/ 10 h 41"/>
                  <a:gd name="T70" fmla="*/ 4 w 291"/>
                  <a:gd name="T71" fmla="*/ 8 h 41"/>
                  <a:gd name="T72" fmla="*/ 6 w 291"/>
                  <a:gd name="T73" fmla="*/ 6 h 41"/>
                  <a:gd name="T74" fmla="*/ 10 w 291"/>
                  <a:gd name="T75" fmla="*/ 4 h 41"/>
                  <a:gd name="T76" fmla="*/ 12 w 291"/>
                  <a:gd name="T77" fmla="*/ 2 h 41"/>
                  <a:gd name="T78" fmla="*/ 16 w 291"/>
                  <a:gd name="T79" fmla="*/ 0 h 41"/>
                  <a:gd name="T80" fmla="*/ 20 w 291"/>
                  <a:gd name="T81" fmla="*/ 0 h 41"/>
                  <a:gd name="T82" fmla="*/ 20 w 291"/>
                  <a:gd name="T83" fmla="*/ 0 h 41"/>
                  <a:gd name="T84" fmla="*/ 270 w 291"/>
                  <a:gd name="T8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91" h="41">
                    <a:moveTo>
                      <a:pt x="270" y="0"/>
                    </a:moveTo>
                    <a:lnTo>
                      <a:pt x="270" y="0"/>
                    </a:lnTo>
                    <a:lnTo>
                      <a:pt x="275" y="0"/>
                    </a:lnTo>
                    <a:lnTo>
                      <a:pt x="279" y="2"/>
                    </a:lnTo>
                    <a:lnTo>
                      <a:pt x="281" y="4"/>
                    </a:lnTo>
                    <a:lnTo>
                      <a:pt x="285" y="6"/>
                    </a:lnTo>
                    <a:lnTo>
                      <a:pt x="287" y="8"/>
                    </a:lnTo>
                    <a:lnTo>
                      <a:pt x="289" y="10"/>
                    </a:lnTo>
                    <a:lnTo>
                      <a:pt x="291" y="14"/>
                    </a:lnTo>
                    <a:lnTo>
                      <a:pt x="291" y="16"/>
                    </a:lnTo>
                    <a:lnTo>
                      <a:pt x="291" y="20"/>
                    </a:lnTo>
                    <a:lnTo>
                      <a:pt x="291" y="25"/>
                    </a:lnTo>
                    <a:lnTo>
                      <a:pt x="291" y="29"/>
                    </a:lnTo>
                    <a:lnTo>
                      <a:pt x="289" y="31"/>
                    </a:lnTo>
                    <a:lnTo>
                      <a:pt x="287" y="35"/>
                    </a:lnTo>
                    <a:lnTo>
                      <a:pt x="285" y="37"/>
                    </a:lnTo>
                    <a:lnTo>
                      <a:pt x="281" y="39"/>
                    </a:lnTo>
                    <a:lnTo>
                      <a:pt x="279" y="41"/>
                    </a:lnTo>
                    <a:lnTo>
                      <a:pt x="275" y="41"/>
                    </a:lnTo>
                    <a:lnTo>
                      <a:pt x="270" y="41"/>
                    </a:lnTo>
                    <a:lnTo>
                      <a:pt x="20" y="41"/>
                    </a:lnTo>
                    <a:lnTo>
                      <a:pt x="16" y="41"/>
                    </a:lnTo>
                    <a:lnTo>
                      <a:pt x="12" y="41"/>
                    </a:lnTo>
                    <a:lnTo>
                      <a:pt x="10" y="39"/>
                    </a:lnTo>
                    <a:lnTo>
                      <a:pt x="6" y="37"/>
                    </a:lnTo>
                    <a:lnTo>
                      <a:pt x="4" y="35"/>
                    </a:lnTo>
                    <a:lnTo>
                      <a:pt x="2" y="31"/>
                    </a:lnTo>
                    <a:lnTo>
                      <a:pt x="0" y="29"/>
                    </a:lnTo>
                    <a:lnTo>
                      <a:pt x="0" y="25"/>
                    </a:lnTo>
                    <a:lnTo>
                      <a:pt x="0" y="20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2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2" y="2"/>
                    </a:lnTo>
                    <a:lnTo>
                      <a:pt x="16" y="0"/>
                    </a:lnTo>
                    <a:lnTo>
                      <a:pt x="20" y="0"/>
                    </a:lnTo>
                    <a:lnTo>
                      <a:pt x="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84406" tIns="42203" rIns="84406" bIns="4220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 sz="1662"/>
              </a:p>
            </p:txBody>
          </p:sp>
          <p:sp>
            <p:nvSpPr>
              <p:cNvPr id="130" name="Freeform 76">
                <a:extLst>
                  <a:ext uri="{FF2B5EF4-FFF2-40B4-BE49-F238E27FC236}">
                    <a16:creationId xmlns:a16="http://schemas.microsoft.com/office/drawing/2014/main" id="{B4CE63EC-E781-4091-9ACC-716B05586FB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-5400000">
                <a:off x="20481" y="6255"/>
                <a:ext cx="356" cy="358"/>
              </a:xfrm>
              <a:custGeom>
                <a:avLst/>
                <a:gdLst>
                  <a:gd name="T0" fmla="*/ 178 w 178"/>
                  <a:gd name="T1" fmla="*/ 88 h 179"/>
                  <a:gd name="T2" fmla="*/ 176 w 178"/>
                  <a:gd name="T3" fmla="*/ 107 h 179"/>
                  <a:gd name="T4" fmla="*/ 170 w 178"/>
                  <a:gd name="T5" fmla="*/ 125 h 179"/>
                  <a:gd name="T6" fmla="*/ 160 w 178"/>
                  <a:gd name="T7" fmla="*/ 142 h 179"/>
                  <a:gd name="T8" fmla="*/ 147 w 178"/>
                  <a:gd name="T9" fmla="*/ 156 h 179"/>
                  <a:gd name="T10" fmla="*/ 133 w 178"/>
                  <a:gd name="T11" fmla="*/ 166 h 179"/>
                  <a:gd name="T12" fmla="*/ 115 w 178"/>
                  <a:gd name="T13" fmla="*/ 174 h 179"/>
                  <a:gd name="T14" fmla="*/ 96 w 178"/>
                  <a:gd name="T15" fmla="*/ 179 h 179"/>
                  <a:gd name="T16" fmla="*/ 78 w 178"/>
                  <a:gd name="T17" fmla="*/ 179 h 179"/>
                  <a:gd name="T18" fmla="*/ 59 w 178"/>
                  <a:gd name="T19" fmla="*/ 174 h 179"/>
                  <a:gd name="T20" fmla="*/ 43 w 178"/>
                  <a:gd name="T21" fmla="*/ 166 h 179"/>
                  <a:gd name="T22" fmla="*/ 26 w 178"/>
                  <a:gd name="T23" fmla="*/ 156 h 179"/>
                  <a:gd name="T24" fmla="*/ 14 w 178"/>
                  <a:gd name="T25" fmla="*/ 142 h 179"/>
                  <a:gd name="T26" fmla="*/ 6 w 178"/>
                  <a:gd name="T27" fmla="*/ 125 h 179"/>
                  <a:gd name="T28" fmla="*/ 0 w 178"/>
                  <a:gd name="T29" fmla="*/ 107 h 179"/>
                  <a:gd name="T30" fmla="*/ 0 w 178"/>
                  <a:gd name="T31" fmla="*/ 88 h 179"/>
                  <a:gd name="T32" fmla="*/ 2 w 178"/>
                  <a:gd name="T33" fmla="*/ 70 h 179"/>
                  <a:gd name="T34" fmla="*/ 8 w 178"/>
                  <a:gd name="T35" fmla="*/ 51 h 179"/>
                  <a:gd name="T36" fmla="*/ 18 w 178"/>
                  <a:gd name="T37" fmla="*/ 35 h 179"/>
                  <a:gd name="T38" fmla="*/ 31 w 178"/>
                  <a:gd name="T39" fmla="*/ 23 h 179"/>
                  <a:gd name="T40" fmla="*/ 45 w 178"/>
                  <a:gd name="T41" fmla="*/ 10 h 179"/>
                  <a:gd name="T42" fmla="*/ 63 w 178"/>
                  <a:gd name="T43" fmla="*/ 4 h 179"/>
                  <a:gd name="T44" fmla="*/ 82 w 178"/>
                  <a:gd name="T45" fmla="*/ 0 h 179"/>
                  <a:gd name="T46" fmla="*/ 100 w 178"/>
                  <a:gd name="T47" fmla="*/ 0 h 179"/>
                  <a:gd name="T48" fmla="*/ 119 w 178"/>
                  <a:gd name="T49" fmla="*/ 4 h 179"/>
                  <a:gd name="T50" fmla="*/ 135 w 178"/>
                  <a:gd name="T51" fmla="*/ 10 h 179"/>
                  <a:gd name="T52" fmla="*/ 151 w 178"/>
                  <a:gd name="T53" fmla="*/ 23 h 179"/>
                  <a:gd name="T54" fmla="*/ 164 w 178"/>
                  <a:gd name="T55" fmla="*/ 35 h 179"/>
                  <a:gd name="T56" fmla="*/ 172 w 178"/>
                  <a:gd name="T57" fmla="*/ 51 h 179"/>
                  <a:gd name="T58" fmla="*/ 178 w 178"/>
                  <a:gd name="T59" fmla="*/ 70 h 179"/>
                  <a:gd name="T60" fmla="*/ 178 w 178"/>
                  <a:gd name="T61" fmla="*/ 88 h 179"/>
                  <a:gd name="T62" fmla="*/ 178 w 178"/>
                  <a:gd name="T63" fmla="*/ 88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8" h="179">
                    <a:moveTo>
                      <a:pt x="178" y="88"/>
                    </a:moveTo>
                    <a:lnTo>
                      <a:pt x="176" y="107"/>
                    </a:lnTo>
                    <a:lnTo>
                      <a:pt x="170" y="125"/>
                    </a:lnTo>
                    <a:lnTo>
                      <a:pt x="160" y="142"/>
                    </a:lnTo>
                    <a:lnTo>
                      <a:pt x="147" y="156"/>
                    </a:lnTo>
                    <a:lnTo>
                      <a:pt x="133" y="166"/>
                    </a:lnTo>
                    <a:lnTo>
                      <a:pt x="115" y="174"/>
                    </a:lnTo>
                    <a:lnTo>
                      <a:pt x="96" y="179"/>
                    </a:lnTo>
                    <a:lnTo>
                      <a:pt x="78" y="179"/>
                    </a:lnTo>
                    <a:lnTo>
                      <a:pt x="59" y="174"/>
                    </a:lnTo>
                    <a:lnTo>
                      <a:pt x="43" y="166"/>
                    </a:lnTo>
                    <a:lnTo>
                      <a:pt x="26" y="156"/>
                    </a:lnTo>
                    <a:lnTo>
                      <a:pt x="14" y="142"/>
                    </a:lnTo>
                    <a:lnTo>
                      <a:pt x="6" y="125"/>
                    </a:lnTo>
                    <a:lnTo>
                      <a:pt x="0" y="107"/>
                    </a:lnTo>
                    <a:lnTo>
                      <a:pt x="0" y="88"/>
                    </a:lnTo>
                    <a:lnTo>
                      <a:pt x="2" y="70"/>
                    </a:lnTo>
                    <a:lnTo>
                      <a:pt x="8" y="51"/>
                    </a:lnTo>
                    <a:lnTo>
                      <a:pt x="18" y="35"/>
                    </a:lnTo>
                    <a:lnTo>
                      <a:pt x="31" y="23"/>
                    </a:lnTo>
                    <a:lnTo>
                      <a:pt x="45" y="10"/>
                    </a:lnTo>
                    <a:lnTo>
                      <a:pt x="63" y="4"/>
                    </a:lnTo>
                    <a:lnTo>
                      <a:pt x="82" y="0"/>
                    </a:lnTo>
                    <a:lnTo>
                      <a:pt x="100" y="0"/>
                    </a:lnTo>
                    <a:lnTo>
                      <a:pt x="119" y="4"/>
                    </a:lnTo>
                    <a:lnTo>
                      <a:pt x="135" y="10"/>
                    </a:lnTo>
                    <a:lnTo>
                      <a:pt x="151" y="23"/>
                    </a:lnTo>
                    <a:lnTo>
                      <a:pt x="164" y="35"/>
                    </a:lnTo>
                    <a:lnTo>
                      <a:pt x="172" y="51"/>
                    </a:lnTo>
                    <a:lnTo>
                      <a:pt x="178" y="70"/>
                    </a:lnTo>
                    <a:lnTo>
                      <a:pt x="178" y="88"/>
                    </a:lnTo>
                    <a:close/>
                  </a:path>
                </a:pathLst>
              </a:custGeom>
              <a:solidFill>
                <a:srgbClr val="E0E0E0"/>
              </a:solidFill>
              <a:ln w="762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84406" tIns="42203" rIns="84406" bIns="4220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 sz="1662"/>
              </a:p>
            </p:txBody>
          </p:sp>
          <p:sp>
            <p:nvSpPr>
              <p:cNvPr id="131" name="Freeform 77">
                <a:extLst>
                  <a:ext uri="{FF2B5EF4-FFF2-40B4-BE49-F238E27FC236}">
                    <a16:creationId xmlns:a16="http://schemas.microsoft.com/office/drawing/2014/main" id="{DAFC8776-0984-4145-8A4F-AACD64C1129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-5400000">
                <a:off x="20590" y="6358"/>
                <a:ext cx="140" cy="148"/>
              </a:xfrm>
              <a:custGeom>
                <a:avLst/>
                <a:gdLst>
                  <a:gd name="T0" fmla="*/ 70 w 70"/>
                  <a:gd name="T1" fmla="*/ 37 h 74"/>
                  <a:gd name="T2" fmla="*/ 68 w 70"/>
                  <a:gd name="T3" fmla="*/ 50 h 74"/>
                  <a:gd name="T4" fmla="*/ 62 w 70"/>
                  <a:gd name="T5" fmla="*/ 60 h 74"/>
                  <a:gd name="T6" fmla="*/ 53 w 70"/>
                  <a:gd name="T7" fmla="*/ 68 h 74"/>
                  <a:gd name="T8" fmla="*/ 43 w 70"/>
                  <a:gd name="T9" fmla="*/ 74 h 74"/>
                  <a:gd name="T10" fmla="*/ 31 w 70"/>
                  <a:gd name="T11" fmla="*/ 74 h 74"/>
                  <a:gd name="T12" fmla="*/ 21 w 70"/>
                  <a:gd name="T13" fmla="*/ 72 h 74"/>
                  <a:gd name="T14" fmla="*/ 10 w 70"/>
                  <a:gd name="T15" fmla="*/ 64 h 74"/>
                  <a:gd name="T16" fmla="*/ 4 w 70"/>
                  <a:gd name="T17" fmla="*/ 56 h 74"/>
                  <a:gd name="T18" fmla="*/ 0 w 70"/>
                  <a:gd name="T19" fmla="*/ 44 h 74"/>
                  <a:gd name="T20" fmla="*/ 0 w 70"/>
                  <a:gd name="T21" fmla="*/ 31 h 74"/>
                  <a:gd name="T22" fmla="*/ 4 w 70"/>
                  <a:gd name="T23" fmla="*/ 21 h 74"/>
                  <a:gd name="T24" fmla="*/ 10 w 70"/>
                  <a:gd name="T25" fmla="*/ 11 h 74"/>
                  <a:gd name="T26" fmla="*/ 21 w 70"/>
                  <a:gd name="T27" fmla="*/ 5 h 74"/>
                  <a:gd name="T28" fmla="*/ 31 w 70"/>
                  <a:gd name="T29" fmla="*/ 0 h 74"/>
                  <a:gd name="T30" fmla="*/ 43 w 70"/>
                  <a:gd name="T31" fmla="*/ 2 h 74"/>
                  <a:gd name="T32" fmla="*/ 53 w 70"/>
                  <a:gd name="T33" fmla="*/ 7 h 74"/>
                  <a:gd name="T34" fmla="*/ 62 w 70"/>
                  <a:gd name="T35" fmla="*/ 15 h 74"/>
                  <a:gd name="T36" fmla="*/ 68 w 70"/>
                  <a:gd name="T37" fmla="*/ 25 h 74"/>
                  <a:gd name="T38" fmla="*/ 70 w 70"/>
                  <a:gd name="T39" fmla="*/ 37 h 74"/>
                  <a:gd name="T40" fmla="*/ 70 w 70"/>
                  <a:gd name="T41" fmla="*/ 3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0" h="74">
                    <a:moveTo>
                      <a:pt x="70" y="37"/>
                    </a:moveTo>
                    <a:lnTo>
                      <a:pt x="68" y="50"/>
                    </a:lnTo>
                    <a:lnTo>
                      <a:pt x="62" y="60"/>
                    </a:lnTo>
                    <a:lnTo>
                      <a:pt x="53" y="68"/>
                    </a:lnTo>
                    <a:lnTo>
                      <a:pt x="43" y="74"/>
                    </a:lnTo>
                    <a:lnTo>
                      <a:pt x="31" y="74"/>
                    </a:lnTo>
                    <a:lnTo>
                      <a:pt x="21" y="72"/>
                    </a:lnTo>
                    <a:lnTo>
                      <a:pt x="10" y="64"/>
                    </a:lnTo>
                    <a:lnTo>
                      <a:pt x="4" y="56"/>
                    </a:lnTo>
                    <a:lnTo>
                      <a:pt x="0" y="44"/>
                    </a:lnTo>
                    <a:lnTo>
                      <a:pt x="0" y="31"/>
                    </a:lnTo>
                    <a:lnTo>
                      <a:pt x="4" y="21"/>
                    </a:lnTo>
                    <a:lnTo>
                      <a:pt x="10" y="11"/>
                    </a:lnTo>
                    <a:lnTo>
                      <a:pt x="21" y="5"/>
                    </a:lnTo>
                    <a:lnTo>
                      <a:pt x="31" y="0"/>
                    </a:lnTo>
                    <a:lnTo>
                      <a:pt x="43" y="2"/>
                    </a:lnTo>
                    <a:lnTo>
                      <a:pt x="53" y="7"/>
                    </a:lnTo>
                    <a:lnTo>
                      <a:pt x="62" y="15"/>
                    </a:lnTo>
                    <a:lnTo>
                      <a:pt x="68" y="25"/>
                    </a:lnTo>
                    <a:lnTo>
                      <a:pt x="70" y="37"/>
                    </a:lnTo>
                    <a:close/>
                  </a:path>
                </a:pathLst>
              </a:custGeom>
              <a:solidFill>
                <a:srgbClr val="E0E0E0"/>
              </a:solidFill>
              <a:ln w="762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84406" tIns="42203" rIns="84406" bIns="4220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 sz="1662"/>
              </a:p>
            </p:txBody>
          </p:sp>
          <p:sp>
            <p:nvSpPr>
              <p:cNvPr id="132" name="Freeform 78">
                <a:extLst>
                  <a:ext uri="{FF2B5EF4-FFF2-40B4-BE49-F238E27FC236}">
                    <a16:creationId xmlns:a16="http://schemas.microsoft.com/office/drawing/2014/main" id="{2674A793-8384-488C-A407-6F499743A3C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-5400000">
                <a:off x="18836" y="6368"/>
                <a:ext cx="582" cy="82"/>
              </a:xfrm>
              <a:custGeom>
                <a:avLst/>
                <a:gdLst>
                  <a:gd name="T0" fmla="*/ 270 w 291"/>
                  <a:gd name="T1" fmla="*/ 0 h 41"/>
                  <a:gd name="T2" fmla="*/ 270 w 291"/>
                  <a:gd name="T3" fmla="*/ 0 h 41"/>
                  <a:gd name="T4" fmla="*/ 274 w 291"/>
                  <a:gd name="T5" fmla="*/ 2 h 41"/>
                  <a:gd name="T6" fmla="*/ 278 w 291"/>
                  <a:gd name="T7" fmla="*/ 2 h 41"/>
                  <a:gd name="T8" fmla="*/ 281 w 291"/>
                  <a:gd name="T9" fmla="*/ 4 h 41"/>
                  <a:gd name="T10" fmla="*/ 285 w 291"/>
                  <a:gd name="T11" fmla="*/ 6 h 41"/>
                  <a:gd name="T12" fmla="*/ 287 w 291"/>
                  <a:gd name="T13" fmla="*/ 8 h 41"/>
                  <a:gd name="T14" fmla="*/ 289 w 291"/>
                  <a:gd name="T15" fmla="*/ 10 h 41"/>
                  <a:gd name="T16" fmla="*/ 291 w 291"/>
                  <a:gd name="T17" fmla="*/ 14 h 41"/>
                  <a:gd name="T18" fmla="*/ 291 w 291"/>
                  <a:gd name="T19" fmla="*/ 18 h 41"/>
                  <a:gd name="T20" fmla="*/ 291 w 291"/>
                  <a:gd name="T21" fmla="*/ 20 h 41"/>
                  <a:gd name="T22" fmla="*/ 291 w 291"/>
                  <a:gd name="T23" fmla="*/ 24 h 41"/>
                  <a:gd name="T24" fmla="*/ 291 w 291"/>
                  <a:gd name="T25" fmla="*/ 28 h 41"/>
                  <a:gd name="T26" fmla="*/ 289 w 291"/>
                  <a:gd name="T27" fmla="*/ 30 h 41"/>
                  <a:gd name="T28" fmla="*/ 287 w 291"/>
                  <a:gd name="T29" fmla="*/ 34 h 41"/>
                  <a:gd name="T30" fmla="*/ 285 w 291"/>
                  <a:gd name="T31" fmla="*/ 36 h 41"/>
                  <a:gd name="T32" fmla="*/ 281 w 291"/>
                  <a:gd name="T33" fmla="*/ 39 h 41"/>
                  <a:gd name="T34" fmla="*/ 278 w 291"/>
                  <a:gd name="T35" fmla="*/ 41 h 41"/>
                  <a:gd name="T36" fmla="*/ 274 w 291"/>
                  <a:gd name="T37" fmla="*/ 41 h 41"/>
                  <a:gd name="T38" fmla="*/ 270 w 291"/>
                  <a:gd name="T39" fmla="*/ 41 h 41"/>
                  <a:gd name="T40" fmla="*/ 270 w 291"/>
                  <a:gd name="T41" fmla="*/ 41 h 41"/>
                  <a:gd name="T42" fmla="*/ 20 w 291"/>
                  <a:gd name="T43" fmla="*/ 41 h 41"/>
                  <a:gd name="T44" fmla="*/ 20 w 291"/>
                  <a:gd name="T45" fmla="*/ 41 h 41"/>
                  <a:gd name="T46" fmla="*/ 16 w 291"/>
                  <a:gd name="T47" fmla="*/ 41 h 41"/>
                  <a:gd name="T48" fmla="*/ 12 w 291"/>
                  <a:gd name="T49" fmla="*/ 41 h 41"/>
                  <a:gd name="T50" fmla="*/ 10 w 291"/>
                  <a:gd name="T51" fmla="*/ 39 h 41"/>
                  <a:gd name="T52" fmla="*/ 6 w 291"/>
                  <a:gd name="T53" fmla="*/ 36 h 41"/>
                  <a:gd name="T54" fmla="*/ 4 w 291"/>
                  <a:gd name="T55" fmla="*/ 34 h 41"/>
                  <a:gd name="T56" fmla="*/ 2 w 291"/>
                  <a:gd name="T57" fmla="*/ 30 h 41"/>
                  <a:gd name="T58" fmla="*/ 0 w 291"/>
                  <a:gd name="T59" fmla="*/ 28 h 41"/>
                  <a:gd name="T60" fmla="*/ 0 w 291"/>
                  <a:gd name="T61" fmla="*/ 24 h 41"/>
                  <a:gd name="T62" fmla="*/ 0 w 291"/>
                  <a:gd name="T63" fmla="*/ 20 h 41"/>
                  <a:gd name="T64" fmla="*/ 0 w 291"/>
                  <a:gd name="T65" fmla="*/ 18 h 41"/>
                  <a:gd name="T66" fmla="*/ 0 w 291"/>
                  <a:gd name="T67" fmla="*/ 14 h 41"/>
                  <a:gd name="T68" fmla="*/ 2 w 291"/>
                  <a:gd name="T69" fmla="*/ 10 h 41"/>
                  <a:gd name="T70" fmla="*/ 4 w 291"/>
                  <a:gd name="T71" fmla="*/ 8 h 41"/>
                  <a:gd name="T72" fmla="*/ 6 w 291"/>
                  <a:gd name="T73" fmla="*/ 6 h 41"/>
                  <a:gd name="T74" fmla="*/ 10 w 291"/>
                  <a:gd name="T75" fmla="*/ 4 h 41"/>
                  <a:gd name="T76" fmla="*/ 12 w 291"/>
                  <a:gd name="T77" fmla="*/ 2 h 41"/>
                  <a:gd name="T78" fmla="*/ 16 w 291"/>
                  <a:gd name="T79" fmla="*/ 2 h 41"/>
                  <a:gd name="T80" fmla="*/ 20 w 291"/>
                  <a:gd name="T81" fmla="*/ 0 h 41"/>
                  <a:gd name="T82" fmla="*/ 20 w 291"/>
                  <a:gd name="T83" fmla="*/ 0 h 41"/>
                  <a:gd name="T84" fmla="*/ 270 w 291"/>
                  <a:gd name="T8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91" h="41">
                    <a:moveTo>
                      <a:pt x="270" y="0"/>
                    </a:moveTo>
                    <a:lnTo>
                      <a:pt x="270" y="0"/>
                    </a:lnTo>
                    <a:lnTo>
                      <a:pt x="274" y="2"/>
                    </a:lnTo>
                    <a:lnTo>
                      <a:pt x="278" y="2"/>
                    </a:lnTo>
                    <a:lnTo>
                      <a:pt x="281" y="4"/>
                    </a:lnTo>
                    <a:lnTo>
                      <a:pt x="285" y="6"/>
                    </a:lnTo>
                    <a:lnTo>
                      <a:pt x="287" y="8"/>
                    </a:lnTo>
                    <a:lnTo>
                      <a:pt x="289" y="10"/>
                    </a:lnTo>
                    <a:lnTo>
                      <a:pt x="291" y="14"/>
                    </a:lnTo>
                    <a:lnTo>
                      <a:pt x="291" y="18"/>
                    </a:lnTo>
                    <a:lnTo>
                      <a:pt x="291" y="20"/>
                    </a:lnTo>
                    <a:lnTo>
                      <a:pt x="291" y="24"/>
                    </a:lnTo>
                    <a:lnTo>
                      <a:pt x="291" y="28"/>
                    </a:lnTo>
                    <a:lnTo>
                      <a:pt x="289" y="30"/>
                    </a:lnTo>
                    <a:lnTo>
                      <a:pt x="287" y="34"/>
                    </a:lnTo>
                    <a:lnTo>
                      <a:pt x="285" y="36"/>
                    </a:lnTo>
                    <a:lnTo>
                      <a:pt x="281" y="39"/>
                    </a:lnTo>
                    <a:lnTo>
                      <a:pt x="278" y="41"/>
                    </a:lnTo>
                    <a:lnTo>
                      <a:pt x="274" y="41"/>
                    </a:lnTo>
                    <a:lnTo>
                      <a:pt x="270" y="41"/>
                    </a:lnTo>
                    <a:lnTo>
                      <a:pt x="20" y="41"/>
                    </a:lnTo>
                    <a:lnTo>
                      <a:pt x="16" y="41"/>
                    </a:lnTo>
                    <a:lnTo>
                      <a:pt x="12" y="41"/>
                    </a:lnTo>
                    <a:lnTo>
                      <a:pt x="10" y="39"/>
                    </a:lnTo>
                    <a:lnTo>
                      <a:pt x="6" y="36"/>
                    </a:lnTo>
                    <a:lnTo>
                      <a:pt x="4" y="34"/>
                    </a:lnTo>
                    <a:lnTo>
                      <a:pt x="2" y="30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2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2" y="2"/>
                    </a:lnTo>
                    <a:lnTo>
                      <a:pt x="16" y="2"/>
                    </a:lnTo>
                    <a:lnTo>
                      <a:pt x="20" y="0"/>
                    </a:lnTo>
                    <a:lnTo>
                      <a:pt x="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84406" tIns="42203" rIns="84406" bIns="4220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 sz="1662"/>
              </a:p>
            </p:txBody>
          </p:sp>
          <p:sp>
            <p:nvSpPr>
              <p:cNvPr id="133" name="WordArt 79">
                <a:extLst>
                  <a:ext uri="{FF2B5EF4-FFF2-40B4-BE49-F238E27FC236}">
                    <a16:creationId xmlns:a16="http://schemas.microsoft.com/office/drawing/2014/main" id="{065E4A63-1D97-45D8-8556-5168CC84976E}"/>
                  </a:ext>
                </a:extLst>
              </p:cNvPr>
              <p:cNvSpPr>
                <a:spLocks noChangeAspect="1" noChangeArrowheads="1" noChangeShapeType="1" noTextEdit="1"/>
              </p:cNvSpPr>
              <p:nvPr/>
            </p:nvSpPr>
            <p:spPr bwMode="auto">
              <a:xfrm>
                <a:off x="18126" y="5988"/>
                <a:ext cx="558" cy="358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altLang="zh-TW" sz="1292" kern="10" dirty="0">
                    <a:ln w="3175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Verdana Ref"/>
                  </a:rPr>
                  <a:t>C3</a:t>
                </a:r>
                <a:endParaRPr lang="zh-TW" altLang="en-US" sz="1292" kern="10" dirty="0">
                  <a:ln w="317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Verdana Ref"/>
                </a:endParaRPr>
              </a:p>
            </p:txBody>
          </p:sp>
          <p:sp>
            <p:nvSpPr>
              <p:cNvPr id="134" name="WordArt 80">
                <a:extLst>
                  <a:ext uri="{FF2B5EF4-FFF2-40B4-BE49-F238E27FC236}">
                    <a16:creationId xmlns:a16="http://schemas.microsoft.com/office/drawing/2014/main" id="{84605909-E491-4C8A-B31E-B50B852962D9}"/>
                  </a:ext>
                </a:extLst>
              </p:cNvPr>
              <p:cNvSpPr>
                <a:spLocks noChangeAspect="1" noChangeArrowheads="1" noChangeShapeType="1" noTextEdit="1"/>
              </p:cNvSpPr>
              <p:nvPr/>
            </p:nvSpPr>
            <p:spPr bwMode="auto">
              <a:xfrm>
                <a:off x="19634" y="6618"/>
                <a:ext cx="1406" cy="178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altLang="zh-TW" sz="1292" kern="10"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Verdana Ref"/>
                  </a:rPr>
                  <a:t>10  uF      </a:t>
                </a:r>
                <a:endParaRPr lang="zh-TW" altLang="en-US" sz="1292" kern="10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Verdana Ref"/>
                </a:endParaRPr>
              </a:p>
            </p:txBody>
          </p:sp>
        </p:grpSp>
        <p:sp>
          <p:nvSpPr>
            <p:cNvPr id="8202" name="WordArt 81">
              <a:extLst>
                <a:ext uri="{FF2B5EF4-FFF2-40B4-BE49-F238E27FC236}">
                  <a16:creationId xmlns:a16="http://schemas.microsoft.com/office/drawing/2014/main" id="{598395B2-4B18-4F46-9A8F-DB4B04D4BACF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0275" y="3427"/>
              <a:ext cx="147" cy="14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292" kern="10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Verdana Ref"/>
                </a:rPr>
                <a:t>+</a:t>
              </a:r>
              <a:endParaRPr lang="zh-TW" altLang="en-US" sz="1292" kern="10">
                <a:ln w="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Verdana Ref"/>
              </a:endParaRPr>
            </a:p>
          </p:txBody>
        </p:sp>
      </p:grpSp>
      <p:grpSp>
        <p:nvGrpSpPr>
          <p:cNvPr id="135" name="Group 82">
            <a:extLst>
              <a:ext uri="{FF2B5EF4-FFF2-40B4-BE49-F238E27FC236}">
                <a16:creationId xmlns:a16="http://schemas.microsoft.com/office/drawing/2014/main" id="{AF079CF5-6821-45A3-ACDE-2252AA4E920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68309" y="6034275"/>
            <a:ext cx="996923" cy="253080"/>
            <a:chOff x="10677" y="5196"/>
            <a:chExt cx="1783" cy="453"/>
          </a:xfrm>
        </p:grpSpPr>
        <p:sp>
          <p:nvSpPr>
            <p:cNvPr id="136" name="Freeform 83">
              <a:extLst>
                <a:ext uri="{FF2B5EF4-FFF2-40B4-BE49-F238E27FC236}">
                  <a16:creationId xmlns:a16="http://schemas.microsoft.com/office/drawing/2014/main" id="{E3A941EA-F71D-4B6F-88F7-36B7E5D539B1}"/>
                </a:ext>
              </a:extLst>
            </p:cNvPr>
            <p:cNvSpPr>
              <a:spLocks noChangeAspect="1"/>
            </p:cNvSpPr>
            <p:nvPr/>
          </p:nvSpPr>
          <p:spPr bwMode="auto">
            <a:xfrm rot="-5400000">
              <a:off x="11342" y="4531"/>
              <a:ext cx="453" cy="1783"/>
            </a:xfrm>
            <a:custGeom>
              <a:avLst/>
              <a:gdLst>
                <a:gd name="T0" fmla="*/ 453 w 453"/>
                <a:gd name="T1" fmla="*/ 1656 h 1783"/>
                <a:gd name="T2" fmla="*/ 451 w 453"/>
                <a:gd name="T3" fmla="*/ 1679 h 1783"/>
                <a:gd name="T4" fmla="*/ 447 w 453"/>
                <a:gd name="T5" fmla="*/ 1699 h 1783"/>
                <a:gd name="T6" fmla="*/ 436 w 453"/>
                <a:gd name="T7" fmla="*/ 1720 h 1783"/>
                <a:gd name="T8" fmla="*/ 424 w 453"/>
                <a:gd name="T9" fmla="*/ 1738 h 1783"/>
                <a:gd name="T10" fmla="*/ 408 w 453"/>
                <a:gd name="T11" fmla="*/ 1752 h 1783"/>
                <a:gd name="T12" fmla="*/ 389 w 453"/>
                <a:gd name="T13" fmla="*/ 1767 h 1783"/>
                <a:gd name="T14" fmla="*/ 371 w 453"/>
                <a:gd name="T15" fmla="*/ 1775 h 1783"/>
                <a:gd name="T16" fmla="*/ 348 w 453"/>
                <a:gd name="T17" fmla="*/ 1781 h 1783"/>
                <a:gd name="T18" fmla="*/ 328 w 453"/>
                <a:gd name="T19" fmla="*/ 1783 h 1783"/>
                <a:gd name="T20" fmla="*/ 127 w 453"/>
                <a:gd name="T21" fmla="*/ 1783 h 1783"/>
                <a:gd name="T22" fmla="*/ 104 w 453"/>
                <a:gd name="T23" fmla="*/ 1781 h 1783"/>
                <a:gd name="T24" fmla="*/ 84 w 453"/>
                <a:gd name="T25" fmla="*/ 1775 h 1783"/>
                <a:gd name="T26" fmla="*/ 63 w 453"/>
                <a:gd name="T27" fmla="*/ 1767 h 1783"/>
                <a:gd name="T28" fmla="*/ 45 w 453"/>
                <a:gd name="T29" fmla="*/ 1754 h 1783"/>
                <a:gd name="T30" fmla="*/ 28 w 453"/>
                <a:gd name="T31" fmla="*/ 1738 h 1783"/>
                <a:gd name="T32" fmla="*/ 16 w 453"/>
                <a:gd name="T33" fmla="*/ 1720 h 1783"/>
                <a:gd name="T34" fmla="*/ 8 w 453"/>
                <a:gd name="T35" fmla="*/ 1699 h 1783"/>
                <a:gd name="T36" fmla="*/ 2 w 453"/>
                <a:gd name="T37" fmla="*/ 1679 h 1783"/>
                <a:gd name="T38" fmla="*/ 0 w 453"/>
                <a:gd name="T39" fmla="*/ 1656 h 1783"/>
                <a:gd name="T40" fmla="*/ 0 w 453"/>
                <a:gd name="T41" fmla="*/ 127 h 1783"/>
                <a:gd name="T42" fmla="*/ 2 w 453"/>
                <a:gd name="T43" fmla="*/ 105 h 1783"/>
                <a:gd name="T44" fmla="*/ 8 w 453"/>
                <a:gd name="T45" fmla="*/ 82 h 1783"/>
                <a:gd name="T46" fmla="*/ 16 w 453"/>
                <a:gd name="T47" fmla="*/ 64 h 1783"/>
                <a:gd name="T48" fmla="*/ 28 w 453"/>
                <a:gd name="T49" fmla="*/ 45 h 1783"/>
                <a:gd name="T50" fmla="*/ 45 w 453"/>
                <a:gd name="T51" fmla="*/ 29 h 1783"/>
                <a:gd name="T52" fmla="*/ 63 w 453"/>
                <a:gd name="T53" fmla="*/ 17 h 1783"/>
                <a:gd name="T54" fmla="*/ 82 w 453"/>
                <a:gd name="T55" fmla="*/ 6 h 1783"/>
                <a:gd name="T56" fmla="*/ 104 w 453"/>
                <a:gd name="T57" fmla="*/ 2 h 1783"/>
                <a:gd name="T58" fmla="*/ 127 w 453"/>
                <a:gd name="T59" fmla="*/ 0 h 1783"/>
                <a:gd name="T60" fmla="*/ 326 w 453"/>
                <a:gd name="T61" fmla="*/ 0 h 1783"/>
                <a:gd name="T62" fmla="*/ 348 w 453"/>
                <a:gd name="T63" fmla="*/ 2 h 1783"/>
                <a:gd name="T64" fmla="*/ 371 w 453"/>
                <a:gd name="T65" fmla="*/ 6 h 1783"/>
                <a:gd name="T66" fmla="*/ 389 w 453"/>
                <a:gd name="T67" fmla="*/ 17 h 1783"/>
                <a:gd name="T68" fmla="*/ 408 w 453"/>
                <a:gd name="T69" fmla="*/ 29 h 1783"/>
                <a:gd name="T70" fmla="*/ 424 w 453"/>
                <a:gd name="T71" fmla="*/ 45 h 1783"/>
                <a:gd name="T72" fmla="*/ 436 w 453"/>
                <a:gd name="T73" fmla="*/ 64 h 1783"/>
                <a:gd name="T74" fmla="*/ 447 w 453"/>
                <a:gd name="T75" fmla="*/ 82 h 1783"/>
                <a:gd name="T76" fmla="*/ 451 w 453"/>
                <a:gd name="T77" fmla="*/ 105 h 1783"/>
                <a:gd name="T78" fmla="*/ 453 w 453"/>
                <a:gd name="T79" fmla="*/ 125 h 1783"/>
                <a:gd name="T80" fmla="*/ 453 w 453"/>
                <a:gd name="T81" fmla="*/ 1656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53" h="1783">
                  <a:moveTo>
                    <a:pt x="453" y="1656"/>
                  </a:moveTo>
                  <a:lnTo>
                    <a:pt x="451" y="1679"/>
                  </a:lnTo>
                  <a:lnTo>
                    <a:pt x="447" y="1699"/>
                  </a:lnTo>
                  <a:lnTo>
                    <a:pt x="436" y="1720"/>
                  </a:lnTo>
                  <a:lnTo>
                    <a:pt x="424" y="1738"/>
                  </a:lnTo>
                  <a:lnTo>
                    <a:pt x="408" y="1752"/>
                  </a:lnTo>
                  <a:lnTo>
                    <a:pt x="389" y="1767"/>
                  </a:lnTo>
                  <a:lnTo>
                    <a:pt x="371" y="1775"/>
                  </a:lnTo>
                  <a:lnTo>
                    <a:pt x="348" y="1781"/>
                  </a:lnTo>
                  <a:lnTo>
                    <a:pt x="328" y="1783"/>
                  </a:lnTo>
                  <a:lnTo>
                    <a:pt x="127" y="1783"/>
                  </a:lnTo>
                  <a:lnTo>
                    <a:pt x="104" y="1781"/>
                  </a:lnTo>
                  <a:lnTo>
                    <a:pt x="84" y="1775"/>
                  </a:lnTo>
                  <a:lnTo>
                    <a:pt x="63" y="1767"/>
                  </a:lnTo>
                  <a:lnTo>
                    <a:pt x="45" y="1754"/>
                  </a:lnTo>
                  <a:lnTo>
                    <a:pt x="28" y="1738"/>
                  </a:lnTo>
                  <a:lnTo>
                    <a:pt x="16" y="1720"/>
                  </a:lnTo>
                  <a:lnTo>
                    <a:pt x="8" y="1699"/>
                  </a:lnTo>
                  <a:lnTo>
                    <a:pt x="2" y="1679"/>
                  </a:lnTo>
                  <a:lnTo>
                    <a:pt x="0" y="1656"/>
                  </a:lnTo>
                  <a:lnTo>
                    <a:pt x="0" y="127"/>
                  </a:lnTo>
                  <a:lnTo>
                    <a:pt x="2" y="105"/>
                  </a:lnTo>
                  <a:lnTo>
                    <a:pt x="8" y="82"/>
                  </a:lnTo>
                  <a:lnTo>
                    <a:pt x="16" y="64"/>
                  </a:lnTo>
                  <a:lnTo>
                    <a:pt x="28" y="45"/>
                  </a:lnTo>
                  <a:lnTo>
                    <a:pt x="45" y="29"/>
                  </a:lnTo>
                  <a:lnTo>
                    <a:pt x="63" y="17"/>
                  </a:lnTo>
                  <a:lnTo>
                    <a:pt x="82" y="6"/>
                  </a:lnTo>
                  <a:lnTo>
                    <a:pt x="104" y="2"/>
                  </a:lnTo>
                  <a:lnTo>
                    <a:pt x="127" y="0"/>
                  </a:lnTo>
                  <a:lnTo>
                    <a:pt x="326" y="0"/>
                  </a:lnTo>
                  <a:lnTo>
                    <a:pt x="348" y="2"/>
                  </a:lnTo>
                  <a:lnTo>
                    <a:pt x="371" y="6"/>
                  </a:lnTo>
                  <a:lnTo>
                    <a:pt x="389" y="17"/>
                  </a:lnTo>
                  <a:lnTo>
                    <a:pt x="408" y="29"/>
                  </a:lnTo>
                  <a:lnTo>
                    <a:pt x="424" y="45"/>
                  </a:lnTo>
                  <a:lnTo>
                    <a:pt x="436" y="64"/>
                  </a:lnTo>
                  <a:lnTo>
                    <a:pt x="447" y="82"/>
                  </a:lnTo>
                  <a:lnTo>
                    <a:pt x="451" y="105"/>
                  </a:lnTo>
                  <a:lnTo>
                    <a:pt x="453" y="125"/>
                  </a:lnTo>
                  <a:lnTo>
                    <a:pt x="453" y="1656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137" name="Freeform 84">
              <a:extLst>
                <a:ext uri="{FF2B5EF4-FFF2-40B4-BE49-F238E27FC236}">
                  <a16:creationId xmlns:a16="http://schemas.microsoft.com/office/drawing/2014/main" id="{F2354067-E144-4533-8E75-F49D7ED464E8}"/>
                </a:ext>
              </a:extLst>
            </p:cNvPr>
            <p:cNvSpPr>
              <a:spLocks noChangeAspect="1"/>
            </p:cNvSpPr>
            <p:nvPr/>
          </p:nvSpPr>
          <p:spPr bwMode="auto">
            <a:xfrm rot="-5400000">
              <a:off x="11102" y="5151"/>
              <a:ext cx="43" cy="543"/>
            </a:xfrm>
            <a:custGeom>
              <a:avLst/>
              <a:gdLst>
                <a:gd name="T0" fmla="*/ 2 w 43"/>
                <a:gd name="T1" fmla="*/ 20 h 543"/>
                <a:gd name="T2" fmla="*/ 2 w 43"/>
                <a:gd name="T3" fmla="*/ 20 h 543"/>
                <a:gd name="T4" fmla="*/ 2 w 43"/>
                <a:gd name="T5" fmla="*/ 18 h 543"/>
                <a:gd name="T6" fmla="*/ 2 w 43"/>
                <a:gd name="T7" fmla="*/ 14 h 543"/>
                <a:gd name="T8" fmla="*/ 4 w 43"/>
                <a:gd name="T9" fmla="*/ 10 h 543"/>
                <a:gd name="T10" fmla="*/ 6 w 43"/>
                <a:gd name="T11" fmla="*/ 8 h 543"/>
                <a:gd name="T12" fmla="*/ 8 w 43"/>
                <a:gd name="T13" fmla="*/ 6 h 543"/>
                <a:gd name="T14" fmla="*/ 12 w 43"/>
                <a:gd name="T15" fmla="*/ 4 h 543"/>
                <a:gd name="T16" fmla="*/ 14 w 43"/>
                <a:gd name="T17" fmla="*/ 2 h 543"/>
                <a:gd name="T18" fmla="*/ 18 w 43"/>
                <a:gd name="T19" fmla="*/ 2 h 543"/>
                <a:gd name="T20" fmla="*/ 22 w 43"/>
                <a:gd name="T21" fmla="*/ 0 h 543"/>
                <a:gd name="T22" fmla="*/ 24 w 43"/>
                <a:gd name="T23" fmla="*/ 2 h 543"/>
                <a:gd name="T24" fmla="*/ 28 w 43"/>
                <a:gd name="T25" fmla="*/ 2 h 543"/>
                <a:gd name="T26" fmla="*/ 33 w 43"/>
                <a:gd name="T27" fmla="*/ 4 h 543"/>
                <a:gd name="T28" fmla="*/ 35 w 43"/>
                <a:gd name="T29" fmla="*/ 6 h 543"/>
                <a:gd name="T30" fmla="*/ 37 w 43"/>
                <a:gd name="T31" fmla="*/ 8 h 543"/>
                <a:gd name="T32" fmla="*/ 39 w 43"/>
                <a:gd name="T33" fmla="*/ 10 h 543"/>
                <a:gd name="T34" fmla="*/ 41 w 43"/>
                <a:gd name="T35" fmla="*/ 14 h 543"/>
                <a:gd name="T36" fmla="*/ 41 w 43"/>
                <a:gd name="T37" fmla="*/ 18 h 543"/>
                <a:gd name="T38" fmla="*/ 43 w 43"/>
                <a:gd name="T39" fmla="*/ 20 h 543"/>
                <a:gd name="T40" fmla="*/ 43 w 43"/>
                <a:gd name="T41" fmla="*/ 20 h 543"/>
                <a:gd name="T42" fmla="*/ 41 w 43"/>
                <a:gd name="T43" fmla="*/ 523 h 543"/>
                <a:gd name="T44" fmla="*/ 41 w 43"/>
                <a:gd name="T45" fmla="*/ 523 h 543"/>
                <a:gd name="T46" fmla="*/ 39 w 43"/>
                <a:gd name="T47" fmla="*/ 525 h 543"/>
                <a:gd name="T48" fmla="*/ 39 w 43"/>
                <a:gd name="T49" fmla="*/ 529 h 543"/>
                <a:gd name="T50" fmla="*/ 37 w 43"/>
                <a:gd name="T51" fmla="*/ 533 h 543"/>
                <a:gd name="T52" fmla="*/ 35 w 43"/>
                <a:gd name="T53" fmla="*/ 535 h 543"/>
                <a:gd name="T54" fmla="*/ 33 w 43"/>
                <a:gd name="T55" fmla="*/ 537 h 543"/>
                <a:gd name="T56" fmla="*/ 30 w 43"/>
                <a:gd name="T57" fmla="*/ 539 h 543"/>
                <a:gd name="T58" fmla="*/ 26 w 43"/>
                <a:gd name="T59" fmla="*/ 541 h 543"/>
                <a:gd name="T60" fmla="*/ 22 w 43"/>
                <a:gd name="T61" fmla="*/ 543 h 543"/>
                <a:gd name="T62" fmla="*/ 20 w 43"/>
                <a:gd name="T63" fmla="*/ 543 h 543"/>
                <a:gd name="T64" fmla="*/ 16 w 43"/>
                <a:gd name="T65" fmla="*/ 541 h 543"/>
                <a:gd name="T66" fmla="*/ 12 w 43"/>
                <a:gd name="T67" fmla="*/ 541 h 543"/>
                <a:gd name="T68" fmla="*/ 10 w 43"/>
                <a:gd name="T69" fmla="*/ 539 h 543"/>
                <a:gd name="T70" fmla="*/ 6 w 43"/>
                <a:gd name="T71" fmla="*/ 537 h 543"/>
                <a:gd name="T72" fmla="*/ 4 w 43"/>
                <a:gd name="T73" fmla="*/ 535 h 543"/>
                <a:gd name="T74" fmla="*/ 2 w 43"/>
                <a:gd name="T75" fmla="*/ 533 h 543"/>
                <a:gd name="T76" fmla="*/ 0 w 43"/>
                <a:gd name="T77" fmla="*/ 529 h 543"/>
                <a:gd name="T78" fmla="*/ 0 w 43"/>
                <a:gd name="T79" fmla="*/ 525 h 543"/>
                <a:gd name="T80" fmla="*/ 0 w 43"/>
                <a:gd name="T81" fmla="*/ 523 h 543"/>
                <a:gd name="T82" fmla="*/ 0 w 43"/>
                <a:gd name="T83" fmla="*/ 523 h 543"/>
                <a:gd name="T84" fmla="*/ 2 w 43"/>
                <a:gd name="T85" fmla="*/ 2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543">
                  <a:moveTo>
                    <a:pt x="2" y="20"/>
                  </a:moveTo>
                  <a:lnTo>
                    <a:pt x="2" y="20"/>
                  </a:lnTo>
                  <a:lnTo>
                    <a:pt x="2" y="18"/>
                  </a:lnTo>
                  <a:lnTo>
                    <a:pt x="2" y="14"/>
                  </a:lnTo>
                  <a:lnTo>
                    <a:pt x="4" y="10"/>
                  </a:lnTo>
                  <a:lnTo>
                    <a:pt x="6" y="8"/>
                  </a:lnTo>
                  <a:lnTo>
                    <a:pt x="8" y="6"/>
                  </a:lnTo>
                  <a:lnTo>
                    <a:pt x="12" y="4"/>
                  </a:lnTo>
                  <a:lnTo>
                    <a:pt x="14" y="2"/>
                  </a:lnTo>
                  <a:lnTo>
                    <a:pt x="18" y="2"/>
                  </a:lnTo>
                  <a:lnTo>
                    <a:pt x="22" y="0"/>
                  </a:lnTo>
                  <a:lnTo>
                    <a:pt x="24" y="2"/>
                  </a:lnTo>
                  <a:lnTo>
                    <a:pt x="28" y="2"/>
                  </a:lnTo>
                  <a:lnTo>
                    <a:pt x="33" y="4"/>
                  </a:lnTo>
                  <a:lnTo>
                    <a:pt x="35" y="6"/>
                  </a:lnTo>
                  <a:lnTo>
                    <a:pt x="37" y="8"/>
                  </a:lnTo>
                  <a:lnTo>
                    <a:pt x="39" y="10"/>
                  </a:lnTo>
                  <a:lnTo>
                    <a:pt x="41" y="14"/>
                  </a:lnTo>
                  <a:lnTo>
                    <a:pt x="41" y="18"/>
                  </a:lnTo>
                  <a:lnTo>
                    <a:pt x="43" y="20"/>
                  </a:lnTo>
                  <a:lnTo>
                    <a:pt x="41" y="523"/>
                  </a:lnTo>
                  <a:lnTo>
                    <a:pt x="39" y="525"/>
                  </a:lnTo>
                  <a:lnTo>
                    <a:pt x="39" y="529"/>
                  </a:lnTo>
                  <a:lnTo>
                    <a:pt x="37" y="533"/>
                  </a:lnTo>
                  <a:lnTo>
                    <a:pt x="35" y="535"/>
                  </a:lnTo>
                  <a:lnTo>
                    <a:pt x="33" y="537"/>
                  </a:lnTo>
                  <a:lnTo>
                    <a:pt x="30" y="539"/>
                  </a:lnTo>
                  <a:lnTo>
                    <a:pt x="26" y="541"/>
                  </a:lnTo>
                  <a:lnTo>
                    <a:pt x="22" y="543"/>
                  </a:lnTo>
                  <a:lnTo>
                    <a:pt x="20" y="543"/>
                  </a:lnTo>
                  <a:lnTo>
                    <a:pt x="16" y="541"/>
                  </a:lnTo>
                  <a:lnTo>
                    <a:pt x="12" y="541"/>
                  </a:lnTo>
                  <a:lnTo>
                    <a:pt x="10" y="539"/>
                  </a:lnTo>
                  <a:lnTo>
                    <a:pt x="6" y="537"/>
                  </a:lnTo>
                  <a:lnTo>
                    <a:pt x="4" y="535"/>
                  </a:lnTo>
                  <a:lnTo>
                    <a:pt x="2" y="533"/>
                  </a:lnTo>
                  <a:lnTo>
                    <a:pt x="0" y="529"/>
                  </a:lnTo>
                  <a:lnTo>
                    <a:pt x="0" y="525"/>
                  </a:lnTo>
                  <a:lnTo>
                    <a:pt x="0" y="523"/>
                  </a:lnTo>
                  <a:lnTo>
                    <a:pt x="2" y="20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138" name="Freeform 85">
              <a:extLst>
                <a:ext uri="{FF2B5EF4-FFF2-40B4-BE49-F238E27FC236}">
                  <a16:creationId xmlns:a16="http://schemas.microsoft.com/office/drawing/2014/main" id="{C7461BA7-6BB1-41D2-B276-BDC3C482BC23}"/>
                </a:ext>
              </a:extLst>
            </p:cNvPr>
            <p:cNvSpPr>
              <a:spLocks noChangeAspect="1"/>
            </p:cNvSpPr>
            <p:nvPr/>
          </p:nvSpPr>
          <p:spPr bwMode="auto">
            <a:xfrm rot="-5400000">
              <a:off x="10727" y="5337"/>
              <a:ext cx="178" cy="178"/>
            </a:xfrm>
            <a:custGeom>
              <a:avLst/>
              <a:gdLst>
                <a:gd name="T0" fmla="*/ 178 w 178"/>
                <a:gd name="T1" fmla="*/ 88 h 178"/>
                <a:gd name="T2" fmla="*/ 176 w 178"/>
                <a:gd name="T3" fmla="*/ 108 h 178"/>
                <a:gd name="T4" fmla="*/ 170 w 178"/>
                <a:gd name="T5" fmla="*/ 125 h 178"/>
                <a:gd name="T6" fmla="*/ 162 w 178"/>
                <a:gd name="T7" fmla="*/ 141 h 178"/>
                <a:gd name="T8" fmla="*/ 148 w 178"/>
                <a:gd name="T9" fmla="*/ 155 h 178"/>
                <a:gd name="T10" fmla="*/ 133 w 178"/>
                <a:gd name="T11" fmla="*/ 166 h 178"/>
                <a:gd name="T12" fmla="*/ 115 w 178"/>
                <a:gd name="T13" fmla="*/ 174 h 178"/>
                <a:gd name="T14" fmla="*/ 96 w 178"/>
                <a:gd name="T15" fmla="*/ 178 h 178"/>
                <a:gd name="T16" fmla="*/ 78 w 178"/>
                <a:gd name="T17" fmla="*/ 178 h 178"/>
                <a:gd name="T18" fmla="*/ 59 w 178"/>
                <a:gd name="T19" fmla="*/ 174 h 178"/>
                <a:gd name="T20" fmla="*/ 43 w 178"/>
                <a:gd name="T21" fmla="*/ 166 h 178"/>
                <a:gd name="T22" fmla="*/ 27 w 178"/>
                <a:gd name="T23" fmla="*/ 155 h 178"/>
                <a:gd name="T24" fmla="*/ 14 w 178"/>
                <a:gd name="T25" fmla="*/ 141 h 178"/>
                <a:gd name="T26" fmla="*/ 6 w 178"/>
                <a:gd name="T27" fmla="*/ 125 h 178"/>
                <a:gd name="T28" fmla="*/ 0 w 178"/>
                <a:gd name="T29" fmla="*/ 108 h 178"/>
                <a:gd name="T30" fmla="*/ 0 w 178"/>
                <a:gd name="T31" fmla="*/ 88 h 178"/>
                <a:gd name="T32" fmla="*/ 2 w 178"/>
                <a:gd name="T33" fmla="*/ 69 h 178"/>
                <a:gd name="T34" fmla="*/ 8 w 178"/>
                <a:gd name="T35" fmla="*/ 53 h 178"/>
                <a:gd name="T36" fmla="*/ 18 w 178"/>
                <a:gd name="T37" fmla="*/ 36 h 178"/>
                <a:gd name="T38" fmla="*/ 31 w 178"/>
                <a:gd name="T39" fmla="*/ 22 h 178"/>
                <a:gd name="T40" fmla="*/ 45 w 178"/>
                <a:gd name="T41" fmla="*/ 12 h 178"/>
                <a:gd name="T42" fmla="*/ 64 w 178"/>
                <a:gd name="T43" fmla="*/ 4 h 178"/>
                <a:gd name="T44" fmla="*/ 82 w 178"/>
                <a:gd name="T45" fmla="*/ 0 h 178"/>
                <a:gd name="T46" fmla="*/ 100 w 178"/>
                <a:gd name="T47" fmla="*/ 0 h 178"/>
                <a:gd name="T48" fmla="*/ 119 w 178"/>
                <a:gd name="T49" fmla="*/ 4 h 178"/>
                <a:gd name="T50" fmla="*/ 135 w 178"/>
                <a:gd name="T51" fmla="*/ 12 h 178"/>
                <a:gd name="T52" fmla="*/ 152 w 178"/>
                <a:gd name="T53" fmla="*/ 22 h 178"/>
                <a:gd name="T54" fmla="*/ 164 w 178"/>
                <a:gd name="T55" fmla="*/ 36 h 178"/>
                <a:gd name="T56" fmla="*/ 172 w 178"/>
                <a:gd name="T57" fmla="*/ 53 h 178"/>
                <a:gd name="T58" fmla="*/ 178 w 178"/>
                <a:gd name="T59" fmla="*/ 69 h 178"/>
                <a:gd name="T60" fmla="*/ 178 w 178"/>
                <a:gd name="T61" fmla="*/ 88 h 178"/>
                <a:gd name="T62" fmla="*/ 178 w 178"/>
                <a:gd name="T63" fmla="*/ 8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8" h="178">
                  <a:moveTo>
                    <a:pt x="178" y="88"/>
                  </a:moveTo>
                  <a:lnTo>
                    <a:pt x="176" y="108"/>
                  </a:lnTo>
                  <a:lnTo>
                    <a:pt x="170" y="125"/>
                  </a:lnTo>
                  <a:lnTo>
                    <a:pt x="162" y="141"/>
                  </a:lnTo>
                  <a:lnTo>
                    <a:pt x="148" y="155"/>
                  </a:lnTo>
                  <a:lnTo>
                    <a:pt x="133" y="166"/>
                  </a:lnTo>
                  <a:lnTo>
                    <a:pt x="115" y="174"/>
                  </a:lnTo>
                  <a:lnTo>
                    <a:pt x="96" y="178"/>
                  </a:lnTo>
                  <a:lnTo>
                    <a:pt x="78" y="178"/>
                  </a:lnTo>
                  <a:lnTo>
                    <a:pt x="59" y="174"/>
                  </a:lnTo>
                  <a:lnTo>
                    <a:pt x="43" y="166"/>
                  </a:lnTo>
                  <a:lnTo>
                    <a:pt x="27" y="155"/>
                  </a:lnTo>
                  <a:lnTo>
                    <a:pt x="14" y="141"/>
                  </a:lnTo>
                  <a:lnTo>
                    <a:pt x="6" y="125"/>
                  </a:lnTo>
                  <a:lnTo>
                    <a:pt x="0" y="108"/>
                  </a:lnTo>
                  <a:lnTo>
                    <a:pt x="0" y="88"/>
                  </a:lnTo>
                  <a:lnTo>
                    <a:pt x="2" y="69"/>
                  </a:lnTo>
                  <a:lnTo>
                    <a:pt x="8" y="53"/>
                  </a:lnTo>
                  <a:lnTo>
                    <a:pt x="18" y="36"/>
                  </a:lnTo>
                  <a:lnTo>
                    <a:pt x="31" y="22"/>
                  </a:lnTo>
                  <a:lnTo>
                    <a:pt x="45" y="12"/>
                  </a:lnTo>
                  <a:lnTo>
                    <a:pt x="64" y="4"/>
                  </a:lnTo>
                  <a:lnTo>
                    <a:pt x="82" y="0"/>
                  </a:lnTo>
                  <a:lnTo>
                    <a:pt x="100" y="0"/>
                  </a:lnTo>
                  <a:lnTo>
                    <a:pt x="119" y="4"/>
                  </a:lnTo>
                  <a:lnTo>
                    <a:pt x="135" y="12"/>
                  </a:lnTo>
                  <a:lnTo>
                    <a:pt x="152" y="22"/>
                  </a:lnTo>
                  <a:lnTo>
                    <a:pt x="164" y="36"/>
                  </a:lnTo>
                  <a:lnTo>
                    <a:pt x="172" y="53"/>
                  </a:lnTo>
                  <a:lnTo>
                    <a:pt x="178" y="69"/>
                  </a:lnTo>
                  <a:lnTo>
                    <a:pt x="178" y="88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139" name="Freeform 86">
              <a:extLst>
                <a:ext uri="{FF2B5EF4-FFF2-40B4-BE49-F238E27FC236}">
                  <a16:creationId xmlns:a16="http://schemas.microsoft.com/office/drawing/2014/main" id="{96A07EC4-84DC-4766-969B-9E9CABA7B0CB}"/>
                </a:ext>
              </a:extLst>
            </p:cNvPr>
            <p:cNvSpPr>
              <a:spLocks noChangeAspect="1"/>
            </p:cNvSpPr>
            <p:nvPr/>
          </p:nvSpPr>
          <p:spPr bwMode="auto">
            <a:xfrm rot="-5400000">
              <a:off x="10783" y="5389"/>
              <a:ext cx="70" cy="72"/>
            </a:xfrm>
            <a:custGeom>
              <a:avLst/>
              <a:gdLst>
                <a:gd name="T0" fmla="*/ 70 w 70"/>
                <a:gd name="T1" fmla="*/ 35 h 72"/>
                <a:gd name="T2" fmla="*/ 68 w 70"/>
                <a:gd name="T3" fmla="*/ 47 h 72"/>
                <a:gd name="T4" fmla="*/ 62 w 70"/>
                <a:gd name="T5" fmla="*/ 57 h 72"/>
                <a:gd name="T6" fmla="*/ 54 w 70"/>
                <a:gd name="T7" fmla="*/ 66 h 72"/>
                <a:gd name="T8" fmla="*/ 43 w 70"/>
                <a:gd name="T9" fmla="*/ 72 h 72"/>
                <a:gd name="T10" fmla="*/ 31 w 70"/>
                <a:gd name="T11" fmla="*/ 72 h 72"/>
                <a:gd name="T12" fmla="*/ 21 w 70"/>
                <a:gd name="T13" fmla="*/ 70 h 72"/>
                <a:gd name="T14" fmla="*/ 11 w 70"/>
                <a:gd name="T15" fmla="*/ 64 h 72"/>
                <a:gd name="T16" fmla="*/ 4 w 70"/>
                <a:gd name="T17" fmla="*/ 53 h 72"/>
                <a:gd name="T18" fmla="*/ 0 w 70"/>
                <a:gd name="T19" fmla="*/ 41 h 72"/>
                <a:gd name="T20" fmla="*/ 0 w 70"/>
                <a:gd name="T21" fmla="*/ 31 h 72"/>
                <a:gd name="T22" fmla="*/ 4 w 70"/>
                <a:gd name="T23" fmla="*/ 18 h 72"/>
                <a:gd name="T24" fmla="*/ 11 w 70"/>
                <a:gd name="T25" fmla="*/ 8 h 72"/>
                <a:gd name="T26" fmla="*/ 21 w 70"/>
                <a:gd name="T27" fmla="*/ 2 h 72"/>
                <a:gd name="T28" fmla="*/ 31 w 70"/>
                <a:gd name="T29" fmla="*/ 0 h 72"/>
                <a:gd name="T30" fmla="*/ 43 w 70"/>
                <a:gd name="T31" fmla="*/ 0 h 72"/>
                <a:gd name="T32" fmla="*/ 54 w 70"/>
                <a:gd name="T33" fmla="*/ 4 h 72"/>
                <a:gd name="T34" fmla="*/ 62 w 70"/>
                <a:gd name="T35" fmla="*/ 12 h 72"/>
                <a:gd name="T36" fmla="*/ 68 w 70"/>
                <a:gd name="T37" fmla="*/ 25 h 72"/>
                <a:gd name="T38" fmla="*/ 70 w 70"/>
                <a:gd name="T39" fmla="*/ 35 h 72"/>
                <a:gd name="T40" fmla="*/ 70 w 70"/>
                <a:gd name="T41" fmla="*/ 3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72">
                  <a:moveTo>
                    <a:pt x="70" y="35"/>
                  </a:moveTo>
                  <a:lnTo>
                    <a:pt x="68" y="47"/>
                  </a:lnTo>
                  <a:lnTo>
                    <a:pt x="62" y="57"/>
                  </a:lnTo>
                  <a:lnTo>
                    <a:pt x="54" y="66"/>
                  </a:lnTo>
                  <a:lnTo>
                    <a:pt x="43" y="72"/>
                  </a:lnTo>
                  <a:lnTo>
                    <a:pt x="31" y="72"/>
                  </a:lnTo>
                  <a:lnTo>
                    <a:pt x="21" y="70"/>
                  </a:lnTo>
                  <a:lnTo>
                    <a:pt x="11" y="64"/>
                  </a:lnTo>
                  <a:lnTo>
                    <a:pt x="4" y="53"/>
                  </a:lnTo>
                  <a:lnTo>
                    <a:pt x="0" y="41"/>
                  </a:lnTo>
                  <a:lnTo>
                    <a:pt x="0" y="31"/>
                  </a:lnTo>
                  <a:lnTo>
                    <a:pt x="4" y="18"/>
                  </a:lnTo>
                  <a:lnTo>
                    <a:pt x="11" y="8"/>
                  </a:lnTo>
                  <a:lnTo>
                    <a:pt x="21" y="2"/>
                  </a:lnTo>
                  <a:lnTo>
                    <a:pt x="31" y="0"/>
                  </a:lnTo>
                  <a:lnTo>
                    <a:pt x="43" y="0"/>
                  </a:lnTo>
                  <a:lnTo>
                    <a:pt x="54" y="4"/>
                  </a:lnTo>
                  <a:lnTo>
                    <a:pt x="62" y="12"/>
                  </a:lnTo>
                  <a:lnTo>
                    <a:pt x="68" y="25"/>
                  </a:lnTo>
                  <a:lnTo>
                    <a:pt x="70" y="35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140" name="Freeform 87">
              <a:extLst>
                <a:ext uri="{FF2B5EF4-FFF2-40B4-BE49-F238E27FC236}">
                  <a16:creationId xmlns:a16="http://schemas.microsoft.com/office/drawing/2014/main" id="{9509C5C0-BD3E-4848-82E6-93CCF582403B}"/>
                </a:ext>
              </a:extLst>
            </p:cNvPr>
            <p:cNvSpPr>
              <a:spLocks noChangeAspect="1"/>
            </p:cNvSpPr>
            <p:nvPr/>
          </p:nvSpPr>
          <p:spPr bwMode="auto">
            <a:xfrm rot="-5400000">
              <a:off x="11956" y="5134"/>
              <a:ext cx="43" cy="578"/>
            </a:xfrm>
            <a:custGeom>
              <a:avLst/>
              <a:gdLst>
                <a:gd name="T0" fmla="*/ 2 w 43"/>
                <a:gd name="T1" fmla="*/ 20 h 578"/>
                <a:gd name="T2" fmla="*/ 2 w 43"/>
                <a:gd name="T3" fmla="*/ 20 h 578"/>
                <a:gd name="T4" fmla="*/ 2 w 43"/>
                <a:gd name="T5" fmla="*/ 16 h 578"/>
                <a:gd name="T6" fmla="*/ 2 w 43"/>
                <a:gd name="T7" fmla="*/ 14 h 578"/>
                <a:gd name="T8" fmla="*/ 4 w 43"/>
                <a:gd name="T9" fmla="*/ 10 h 578"/>
                <a:gd name="T10" fmla="*/ 6 w 43"/>
                <a:gd name="T11" fmla="*/ 8 h 578"/>
                <a:gd name="T12" fmla="*/ 8 w 43"/>
                <a:gd name="T13" fmla="*/ 4 h 578"/>
                <a:gd name="T14" fmla="*/ 12 w 43"/>
                <a:gd name="T15" fmla="*/ 2 h 578"/>
                <a:gd name="T16" fmla="*/ 14 w 43"/>
                <a:gd name="T17" fmla="*/ 2 h 578"/>
                <a:gd name="T18" fmla="*/ 18 w 43"/>
                <a:gd name="T19" fmla="*/ 0 h 578"/>
                <a:gd name="T20" fmla="*/ 22 w 43"/>
                <a:gd name="T21" fmla="*/ 0 h 578"/>
                <a:gd name="T22" fmla="*/ 24 w 43"/>
                <a:gd name="T23" fmla="*/ 0 h 578"/>
                <a:gd name="T24" fmla="*/ 28 w 43"/>
                <a:gd name="T25" fmla="*/ 2 h 578"/>
                <a:gd name="T26" fmla="*/ 33 w 43"/>
                <a:gd name="T27" fmla="*/ 2 h 578"/>
                <a:gd name="T28" fmla="*/ 35 w 43"/>
                <a:gd name="T29" fmla="*/ 6 h 578"/>
                <a:gd name="T30" fmla="*/ 37 w 43"/>
                <a:gd name="T31" fmla="*/ 8 h 578"/>
                <a:gd name="T32" fmla="*/ 39 w 43"/>
                <a:gd name="T33" fmla="*/ 10 h 578"/>
                <a:gd name="T34" fmla="*/ 41 w 43"/>
                <a:gd name="T35" fmla="*/ 14 h 578"/>
                <a:gd name="T36" fmla="*/ 41 w 43"/>
                <a:gd name="T37" fmla="*/ 16 h 578"/>
                <a:gd name="T38" fmla="*/ 43 w 43"/>
                <a:gd name="T39" fmla="*/ 20 h 578"/>
                <a:gd name="T40" fmla="*/ 43 w 43"/>
                <a:gd name="T41" fmla="*/ 20 h 578"/>
                <a:gd name="T42" fmla="*/ 41 w 43"/>
                <a:gd name="T43" fmla="*/ 558 h 578"/>
                <a:gd name="T44" fmla="*/ 41 w 43"/>
                <a:gd name="T45" fmla="*/ 558 h 578"/>
                <a:gd name="T46" fmla="*/ 39 w 43"/>
                <a:gd name="T47" fmla="*/ 562 h 578"/>
                <a:gd name="T48" fmla="*/ 39 w 43"/>
                <a:gd name="T49" fmla="*/ 566 h 578"/>
                <a:gd name="T50" fmla="*/ 37 w 43"/>
                <a:gd name="T51" fmla="*/ 568 h 578"/>
                <a:gd name="T52" fmla="*/ 35 w 43"/>
                <a:gd name="T53" fmla="*/ 572 h 578"/>
                <a:gd name="T54" fmla="*/ 33 w 43"/>
                <a:gd name="T55" fmla="*/ 574 h 578"/>
                <a:gd name="T56" fmla="*/ 30 w 43"/>
                <a:gd name="T57" fmla="*/ 576 h 578"/>
                <a:gd name="T58" fmla="*/ 26 w 43"/>
                <a:gd name="T59" fmla="*/ 578 h 578"/>
                <a:gd name="T60" fmla="*/ 22 w 43"/>
                <a:gd name="T61" fmla="*/ 578 h 578"/>
                <a:gd name="T62" fmla="*/ 20 w 43"/>
                <a:gd name="T63" fmla="*/ 578 h 578"/>
                <a:gd name="T64" fmla="*/ 16 w 43"/>
                <a:gd name="T65" fmla="*/ 578 h 578"/>
                <a:gd name="T66" fmla="*/ 12 w 43"/>
                <a:gd name="T67" fmla="*/ 578 h 578"/>
                <a:gd name="T68" fmla="*/ 10 w 43"/>
                <a:gd name="T69" fmla="*/ 576 h 578"/>
                <a:gd name="T70" fmla="*/ 6 w 43"/>
                <a:gd name="T71" fmla="*/ 574 h 578"/>
                <a:gd name="T72" fmla="*/ 4 w 43"/>
                <a:gd name="T73" fmla="*/ 572 h 578"/>
                <a:gd name="T74" fmla="*/ 2 w 43"/>
                <a:gd name="T75" fmla="*/ 568 h 578"/>
                <a:gd name="T76" fmla="*/ 0 w 43"/>
                <a:gd name="T77" fmla="*/ 566 h 578"/>
                <a:gd name="T78" fmla="*/ 0 w 43"/>
                <a:gd name="T79" fmla="*/ 562 h 578"/>
                <a:gd name="T80" fmla="*/ 0 w 43"/>
                <a:gd name="T81" fmla="*/ 558 h 578"/>
                <a:gd name="T82" fmla="*/ 0 w 43"/>
                <a:gd name="T83" fmla="*/ 558 h 578"/>
                <a:gd name="T84" fmla="*/ 2 w 43"/>
                <a:gd name="T85" fmla="*/ 20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578">
                  <a:moveTo>
                    <a:pt x="2" y="20"/>
                  </a:moveTo>
                  <a:lnTo>
                    <a:pt x="2" y="20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4" y="10"/>
                  </a:lnTo>
                  <a:lnTo>
                    <a:pt x="6" y="8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3" y="2"/>
                  </a:lnTo>
                  <a:lnTo>
                    <a:pt x="35" y="6"/>
                  </a:lnTo>
                  <a:lnTo>
                    <a:pt x="37" y="8"/>
                  </a:lnTo>
                  <a:lnTo>
                    <a:pt x="39" y="10"/>
                  </a:lnTo>
                  <a:lnTo>
                    <a:pt x="41" y="14"/>
                  </a:lnTo>
                  <a:lnTo>
                    <a:pt x="41" y="16"/>
                  </a:lnTo>
                  <a:lnTo>
                    <a:pt x="43" y="20"/>
                  </a:lnTo>
                  <a:lnTo>
                    <a:pt x="41" y="558"/>
                  </a:lnTo>
                  <a:lnTo>
                    <a:pt x="39" y="562"/>
                  </a:lnTo>
                  <a:lnTo>
                    <a:pt x="39" y="566"/>
                  </a:lnTo>
                  <a:lnTo>
                    <a:pt x="37" y="568"/>
                  </a:lnTo>
                  <a:lnTo>
                    <a:pt x="35" y="572"/>
                  </a:lnTo>
                  <a:lnTo>
                    <a:pt x="33" y="574"/>
                  </a:lnTo>
                  <a:lnTo>
                    <a:pt x="30" y="576"/>
                  </a:lnTo>
                  <a:lnTo>
                    <a:pt x="26" y="578"/>
                  </a:lnTo>
                  <a:lnTo>
                    <a:pt x="22" y="578"/>
                  </a:lnTo>
                  <a:lnTo>
                    <a:pt x="20" y="578"/>
                  </a:lnTo>
                  <a:lnTo>
                    <a:pt x="16" y="578"/>
                  </a:lnTo>
                  <a:lnTo>
                    <a:pt x="12" y="578"/>
                  </a:lnTo>
                  <a:lnTo>
                    <a:pt x="10" y="576"/>
                  </a:lnTo>
                  <a:lnTo>
                    <a:pt x="6" y="574"/>
                  </a:lnTo>
                  <a:lnTo>
                    <a:pt x="4" y="572"/>
                  </a:lnTo>
                  <a:lnTo>
                    <a:pt x="2" y="568"/>
                  </a:lnTo>
                  <a:lnTo>
                    <a:pt x="0" y="566"/>
                  </a:lnTo>
                  <a:lnTo>
                    <a:pt x="0" y="562"/>
                  </a:lnTo>
                  <a:lnTo>
                    <a:pt x="0" y="558"/>
                  </a:lnTo>
                  <a:lnTo>
                    <a:pt x="2" y="20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141" name="Freeform 88">
              <a:extLst>
                <a:ext uri="{FF2B5EF4-FFF2-40B4-BE49-F238E27FC236}">
                  <a16:creationId xmlns:a16="http://schemas.microsoft.com/office/drawing/2014/main" id="{F531EAA7-FB56-4931-B346-42EA02315B0B}"/>
                </a:ext>
              </a:extLst>
            </p:cNvPr>
            <p:cNvSpPr>
              <a:spLocks noChangeAspect="1"/>
            </p:cNvSpPr>
            <p:nvPr/>
          </p:nvSpPr>
          <p:spPr bwMode="auto">
            <a:xfrm rot="-5400000">
              <a:off x="12219" y="5336"/>
              <a:ext cx="178" cy="179"/>
            </a:xfrm>
            <a:custGeom>
              <a:avLst/>
              <a:gdLst>
                <a:gd name="T0" fmla="*/ 178 w 178"/>
                <a:gd name="T1" fmla="*/ 88 h 179"/>
                <a:gd name="T2" fmla="*/ 176 w 178"/>
                <a:gd name="T3" fmla="*/ 107 h 179"/>
                <a:gd name="T4" fmla="*/ 170 w 178"/>
                <a:gd name="T5" fmla="*/ 125 h 179"/>
                <a:gd name="T6" fmla="*/ 162 w 178"/>
                <a:gd name="T7" fmla="*/ 142 h 179"/>
                <a:gd name="T8" fmla="*/ 148 w 178"/>
                <a:gd name="T9" fmla="*/ 156 h 179"/>
                <a:gd name="T10" fmla="*/ 133 w 178"/>
                <a:gd name="T11" fmla="*/ 166 h 179"/>
                <a:gd name="T12" fmla="*/ 115 w 178"/>
                <a:gd name="T13" fmla="*/ 174 h 179"/>
                <a:gd name="T14" fmla="*/ 96 w 178"/>
                <a:gd name="T15" fmla="*/ 179 h 179"/>
                <a:gd name="T16" fmla="*/ 78 w 178"/>
                <a:gd name="T17" fmla="*/ 179 h 179"/>
                <a:gd name="T18" fmla="*/ 59 w 178"/>
                <a:gd name="T19" fmla="*/ 174 h 179"/>
                <a:gd name="T20" fmla="*/ 43 w 178"/>
                <a:gd name="T21" fmla="*/ 166 h 179"/>
                <a:gd name="T22" fmla="*/ 27 w 178"/>
                <a:gd name="T23" fmla="*/ 156 h 179"/>
                <a:gd name="T24" fmla="*/ 14 w 178"/>
                <a:gd name="T25" fmla="*/ 142 h 179"/>
                <a:gd name="T26" fmla="*/ 6 w 178"/>
                <a:gd name="T27" fmla="*/ 125 h 179"/>
                <a:gd name="T28" fmla="*/ 0 w 178"/>
                <a:gd name="T29" fmla="*/ 107 h 179"/>
                <a:gd name="T30" fmla="*/ 0 w 178"/>
                <a:gd name="T31" fmla="*/ 88 h 179"/>
                <a:gd name="T32" fmla="*/ 2 w 178"/>
                <a:gd name="T33" fmla="*/ 70 h 179"/>
                <a:gd name="T34" fmla="*/ 8 w 178"/>
                <a:gd name="T35" fmla="*/ 51 h 179"/>
                <a:gd name="T36" fmla="*/ 18 w 178"/>
                <a:gd name="T37" fmla="*/ 35 h 179"/>
                <a:gd name="T38" fmla="*/ 31 w 178"/>
                <a:gd name="T39" fmla="*/ 23 h 179"/>
                <a:gd name="T40" fmla="*/ 45 w 178"/>
                <a:gd name="T41" fmla="*/ 10 h 179"/>
                <a:gd name="T42" fmla="*/ 64 w 178"/>
                <a:gd name="T43" fmla="*/ 4 h 179"/>
                <a:gd name="T44" fmla="*/ 82 w 178"/>
                <a:gd name="T45" fmla="*/ 0 h 179"/>
                <a:gd name="T46" fmla="*/ 100 w 178"/>
                <a:gd name="T47" fmla="*/ 0 h 179"/>
                <a:gd name="T48" fmla="*/ 119 w 178"/>
                <a:gd name="T49" fmla="*/ 4 h 179"/>
                <a:gd name="T50" fmla="*/ 135 w 178"/>
                <a:gd name="T51" fmla="*/ 10 h 179"/>
                <a:gd name="T52" fmla="*/ 152 w 178"/>
                <a:gd name="T53" fmla="*/ 23 h 179"/>
                <a:gd name="T54" fmla="*/ 164 w 178"/>
                <a:gd name="T55" fmla="*/ 35 h 179"/>
                <a:gd name="T56" fmla="*/ 172 w 178"/>
                <a:gd name="T57" fmla="*/ 51 h 179"/>
                <a:gd name="T58" fmla="*/ 178 w 178"/>
                <a:gd name="T59" fmla="*/ 70 h 179"/>
                <a:gd name="T60" fmla="*/ 178 w 178"/>
                <a:gd name="T61" fmla="*/ 88 h 179"/>
                <a:gd name="T62" fmla="*/ 178 w 178"/>
                <a:gd name="T63" fmla="*/ 8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8" h="179">
                  <a:moveTo>
                    <a:pt x="178" y="88"/>
                  </a:moveTo>
                  <a:lnTo>
                    <a:pt x="176" y="107"/>
                  </a:lnTo>
                  <a:lnTo>
                    <a:pt x="170" y="125"/>
                  </a:lnTo>
                  <a:lnTo>
                    <a:pt x="162" y="142"/>
                  </a:lnTo>
                  <a:lnTo>
                    <a:pt x="148" y="156"/>
                  </a:lnTo>
                  <a:lnTo>
                    <a:pt x="133" y="166"/>
                  </a:lnTo>
                  <a:lnTo>
                    <a:pt x="115" y="174"/>
                  </a:lnTo>
                  <a:lnTo>
                    <a:pt x="96" y="179"/>
                  </a:lnTo>
                  <a:lnTo>
                    <a:pt x="78" y="179"/>
                  </a:lnTo>
                  <a:lnTo>
                    <a:pt x="59" y="174"/>
                  </a:lnTo>
                  <a:lnTo>
                    <a:pt x="43" y="166"/>
                  </a:lnTo>
                  <a:lnTo>
                    <a:pt x="27" y="156"/>
                  </a:lnTo>
                  <a:lnTo>
                    <a:pt x="14" y="142"/>
                  </a:lnTo>
                  <a:lnTo>
                    <a:pt x="6" y="125"/>
                  </a:lnTo>
                  <a:lnTo>
                    <a:pt x="0" y="107"/>
                  </a:lnTo>
                  <a:lnTo>
                    <a:pt x="0" y="88"/>
                  </a:lnTo>
                  <a:lnTo>
                    <a:pt x="2" y="70"/>
                  </a:lnTo>
                  <a:lnTo>
                    <a:pt x="8" y="51"/>
                  </a:lnTo>
                  <a:lnTo>
                    <a:pt x="18" y="35"/>
                  </a:lnTo>
                  <a:lnTo>
                    <a:pt x="31" y="23"/>
                  </a:lnTo>
                  <a:lnTo>
                    <a:pt x="45" y="10"/>
                  </a:lnTo>
                  <a:lnTo>
                    <a:pt x="64" y="4"/>
                  </a:lnTo>
                  <a:lnTo>
                    <a:pt x="82" y="0"/>
                  </a:lnTo>
                  <a:lnTo>
                    <a:pt x="100" y="0"/>
                  </a:lnTo>
                  <a:lnTo>
                    <a:pt x="119" y="4"/>
                  </a:lnTo>
                  <a:lnTo>
                    <a:pt x="135" y="10"/>
                  </a:lnTo>
                  <a:lnTo>
                    <a:pt x="152" y="23"/>
                  </a:lnTo>
                  <a:lnTo>
                    <a:pt x="164" y="35"/>
                  </a:lnTo>
                  <a:lnTo>
                    <a:pt x="172" y="51"/>
                  </a:lnTo>
                  <a:lnTo>
                    <a:pt x="178" y="70"/>
                  </a:lnTo>
                  <a:lnTo>
                    <a:pt x="178" y="88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142" name="Freeform 89">
              <a:extLst>
                <a:ext uri="{FF2B5EF4-FFF2-40B4-BE49-F238E27FC236}">
                  <a16:creationId xmlns:a16="http://schemas.microsoft.com/office/drawing/2014/main" id="{88D7BE23-E16B-484E-9614-C700FA44EFDC}"/>
                </a:ext>
              </a:extLst>
            </p:cNvPr>
            <p:cNvSpPr>
              <a:spLocks noChangeAspect="1"/>
            </p:cNvSpPr>
            <p:nvPr/>
          </p:nvSpPr>
          <p:spPr bwMode="auto">
            <a:xfrm rot="-5400000">
              <a:off x="12273" y="5388"/>
              <a:ext cx="70" cy="74"/>
            </a:xfrm>
            <a:custGeom>
              <a:avLst/>
              <a:gdLst>
                <a:gd name="T0" fmla="*/ 70 w 70"/>
                <a:gd name="T1" fmla="*/ 37 h 74"/>
                <a:gd name="T2" fmla="*/ 68 w 70"/>
                <a:gd name="T3" fmla="*/ 50 h 74"/>
                <a:gd name="T4" fmla="*/ 62 w 70"/>
                <a:gd name="T5" fmla="*/ 60 h 74"/>
                <a:gd name="T6" fmla="*/ 54 w 70"/>
                <a:gd name="T7" fmla="*/ 68 h 74"/>
                <a:gd name="T8" fmla="*/ 43 w 70"/>
                <a:gd name="T9" fmla="*/ 74 h 74"/>
                <a:gd name="T10" fmla="*/ 31 w 70"/>
                <a:gd name="T11" fmla="*/ 74 h 74"/>
                <a:gd name="T12" fmla="*/ 21 w 70"/>
                <a:gd name="T13" fmla="*/ 72 h 74"/>
                <a:gd name="T14" fmla="*/ 11 w 70"/>
                <a:gd name="T15" fmla="*/ 64 h 74"/>
                <a:gd name="T16" fmla="*/ 4 w 70"/>
                <a:gd name="T17" fmla="*/ 56 h 74"/>
                <a:gd name="T18" fmla="*/ 0 w 70"/>
                <a:gd name="T19" fmla="*/ 44 h 74"/>
                <a:gd name="T20" fmla="*/ 0 w 70"/>
                <a:gd name="T21" fmla="*/ 31 h 74"/>
                <a:gd name="T22" fmla="*/ 4 w 70"/>
                <a:gd name="T23" fmla="*/ 21 h 74"/>
                <a:gd name="T24" fmla="*/ 11 w 70"/>
                <a:gd name="T25" fmla="*/ 11 h 74"/>
                <a:gd name="T26" fmla="*/ 21 w 70"/>
                <a:gd name="T27" fmla="*/ 5 h 74"/>
                <a:gd name="T28" fmla="*/ 31 w 70"/>
                <a:gd name="T29" fmla="*/ 0 h 74"/>
                <a:gd name="T30" fmla="*/ 43 w 70"/>
                <a:gd name="T31" fmla="*/ 2 h 74"/>
                <a:gd name="T32" fmla="*/ 54 w 70"/>
                <a:gd name="T33" fmla="*/ 7 h 74"/>
                <a:gd name="T34" fmla="*/ 62 w 70"/>
                <a:gd name="T35" fmla="*/ 15 h 74"/>
                <a:gd name="T36" fmla="*/ 68 w 70"/>
                <a:gd name="T37" fmla="*/ 25 h 74"/>
                <a:gd name="T38" fmla="*/ 70 w 70"/>
                <a:gd name="T39" fmla="*/ 37 h 74"/>
                <a:gd name="T40" fmla="*/ 70 w 70"/>
                <a:gd name="T41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74">
                  <a:moveTo>
                    <a:pt x="70" y="37"/>
                  </a:moveTo>
                  <a:lnTo>
                    <a:pt x="68" y="50"/>
                  </a:lnTo>
                  <a:lnTo>
                    <a:pt x="62" y="60"/>
                  </a:lnTo>
                  <a:lnTo>
                    <a:pt x="54" y="68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21" y="72"/>
                  </a:lnTo>
                  <a:lnTo>
                    <a:pt x="11" y="64"/>
                  </a:lnTo>
                  <a:lnTo>
                    <a:pt x="4" y="56"/>
                  </a:lnTo>
                  <a:lnTo>
                    <a:pt x="0" y="44"/>
                  </a:lnTo>
                  <a:lnTo>
                    <a:pt x="0" y="31"/>
                  </a:lnTo>
                  <a:lnTo>
                    <a:pt x="4" y="21"/>
                  </a:lnTo>
                  <a:lnTo>
                    <a:pt x="11" y="11"/>
                  </a:lnTo>
                  <a:lnTo>
                    <a:pt x="21" y="5"/>
                  </a:lnTo>
                  <a:lnTo>
                    <a:pt x="31" y="0"/>
                  </a:lnTo>
                  <a:lnTo>
                    <a:pt x="43" y="2"/>
                  </a:lnTo>
                  <a:lnTo>
                    <a:pt x="54" y="7"/>
                  </a:lnTo>
                  <a:lnTo>
                    <a:pt x="62" y="15"/>
                  </a:lnTo>
                  <a:lnTo>
                    <a:pt x="68" y="25"/>
                  </a:lnTo>
                  <a:lnTo>
                    <a:pt x="70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143" name="Freeform 90">
              <a:extLst>
                <a:ext uri="{FF2B5EF4-FFF2-40B4-BE49-F238E27FC236}">
                  <a16:creationId xmlns:a16="http://schemas.microsoft.com/office/drawing/2014/main" id="{64A8B2FA-6B70-46D5-985E-40DF4007AD5E}"/>
                </a:ext>
              </a:extLst>
            </p:cNvPr>
            <p:cNvSpPr>
              <a:spLocks noChangeAspect="1"/>
            </p:cNvSpPr>
            <p:nvPr/>
          </p:nvSpPr>
          <p:spPr bwMode="auto">
            <a:xfrm rot="-5400000">
              <a:off x="11388" y="5266"/>
              <a:ext cx="318" cy="316"/>
            </a:xfrm>
            <a:custGeom>
              <a:avLst/>
              <a:gdLst>
                <a:gd name="T0" fmla="*/ 318 w 318"/>
                <a:gd name="T1" fmla="*/ 2 h 316"/>
                <a:gd name="T2" fmla="*/ 2 w 318"/>
                <a:gd name="T3" fmla="*/ 0 h 316"/>
                <a:gd name="T4" fmla="*/ 0 w 318"/>
                <a:gd name="T5" fmla="*/ 316 h 316"/>
                <a:gd name="T6" fmla="*/ 316 w 318"/>
                <a:gd name="T7" fmla="*/ 316 h 316"/>
                <a:gd name="T8" fmla="*/ 318 w 318"/>
                <a:gd name="T9" fmla="*/ 2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8" h="316">
                  <a:moveTo>
                    <a:pt x="318" y="2"/>
                  </a:moveTo>
                  <a:lnTo>
                    <a:pt x="2" y="0"/>
                  </a:lnTo>
                  <a:lnTo>
                    <a:pt x="0" y="316"/>
                  </a:lnTo>
                  <a:lnTo>
                    <a:pt x="316" y="316"/>
                  </a:lnTo>
                  <a:lnTo>
                    <a:pt x="318" y="2"/>
                  </a:lnTo>
                  <a:close/>
                </a:path>
              </a:pathLst>
            </a:custGeom>
            <a:noFill/>
            <a:ln w="2603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144" name="Freeform 91">
              <a:extLst>
                <a:ext uri="{FF2B5EF4-FFF2-40B4-BE49-F238E27FC236}">
                  <a16:creationId xmlns:a16="http://schemas.microsoft.com/office/drawing/2014/main" id="{D97F5A72-38F3-48DC-8DBC-7F48969665CD}"/>
                </a:ext>
              </a:extLst>
            </p:cNvPr>
            <p:cNvSpPr>
              <a:spLocks noChangeAspect="1"/>
            </p:cNvSpPr>
            <p:nvPr/>
          </p:nvSpPr>
          <p:spPr bwMode="auto">
            <a:xfrm rot="-5400000">
              <a:off x="11752" y="5354"/>
              <a:ext cx="123" cy="128"/>
            </a:xfrm>
            <a:custGeom>
              <a:avLst/>
              <a:gdLst>
                <a:gd name="T0" fmla="*/ 123 w 123"/>
                <a:gd name="T1" fmla="*/ 64 h 128"/>
                <a:gd name="T2" fmla="*/ 121 w 123"/>
                <a:gd name="T3" fmla="*/ 80 h 128"/>
                <a:gd name="T4" fmla="*/ 115 w 123"/>
                <a:gd name="T5" fmla="*/ 95 h 128"/>
                <a:gd name="T6" fmla="*/ 104 w 123"/>
                <a:gd name="T7" fmla="*/ 107 h 128"/>
                <a:gd name="T8" fmla="*/ 94 w 123"/>
                <a:gd name="T9" fmla="*/ 117 h 128"/>
                <a:gd name="T10" fmla="*/ 80 w 123"/>
                <a:gd name="T11" fmla="*/ 123 h 128"/>
                <a:gd name="T12" fmla="*/ 63 w 123"/>
                <a:gd name="T13" fmla="*/ 128 h 128"/>
                <a:gd name="T14" fmla="*/ 49 w 123"/>
                <a:gd name="T15" fmla="*/ 125 h 128"/>
                <a:gd name="T16" fmla="*/ 35 w 123"/>
                <a:gd name="T17" fmla="*/ 121 h 128"/>
                <a:gd name="T18" fmla="*/ 22 w 123"/>
                <a:gd name="T19" fmla="*/ 113 h 128"/>
                <a:gd name="T20" fmla="*/ 10 w 123"/>
                <a:gd name="T21" fmla="*/ 101 h 128"/>
                <a:gd name="T22" fmla="*/ 4 w 123"/>
                <a:gd name="T23" fmla="*/ 86 h 128"/>
                <a:gd name="T24" fmla="*/ 0 w 123"/>
                <a:gd name="T25" fmla="*/ 72 h 128"/>
                <a:gd name="T26" fmla="*/ 0 w 123"/>
                <a:gd name="T27" fmla="*/ 56 h 128"/>
                <a:gd name="T28" fmla="*/ 4 w 123"/>
                <a:gd name="T29" fmla="*/ 41 h 128"/>
                <a:gd name="T30" fmla="*/ 10 w 123"/>
                <a:gd name="T31" fmla="*/ 27 h 128"/>
                <a:gd name="T32" fmla="*/ 20 w 123"/>
                <a:gd name="T33" fmla="*/ 15 h 128"/>
                <a:gd name="T34" fmla="*/ 35 w 123"/>
                <a:gd name="T35" fmla="*/ 6 h 128"/>
                <a:gd name="T36" fmla="*/ 49 w 123"/>
                <a:gd name="T37" fmla="*/ 2 h 128"/>
                <a:gd name="T38" fmla="*/ 63 w 123"/>
                <a:gd name="T39" fmla="*/ 0 h 128"/>
                <a:gd name="T40" fmla="*/ 80 w 123"/>
                <a:gd name="T41" fmla="*/ 4 h 128"/>
                <a:gd name="T42" fmla="*/ 94 w 123"/>
                <a:gd name="T43" fmla="*/ 11 h 128"/>
                <a:gd name="T44" fmla="*/ 104 w 123"/>
                <a:gd name="T45" fmla="*/ 21 h 128"/>
                <a:gd name="T46" fmla="*/ 115 w 123"/>
                <a:gd name="T47" fmla="*/ 33 h 128"/>
                <a:gd name="T48" fmla="*/ 121 w 123"/>
                <a:gd name="T49" fmla="*/ 48 h 128"/>
                <a:gd name="T50" fmla="*/ 123 w 123"/>
                <a:gd name="T51" fmla="*/ 64 h 128"/>
                <a:gd name="T52" fmla="*/ 123 w 123"/>
                <a:gd name="T53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3" h="128">
                  <a:moveTo>
                    <a:pt x="123" y="64"/>
                  </a:moveTo>
                  <a:lnTo>
                    <a:pt x="121" y="80"/>
                  </a:lnTo>
                  <a:lnTo>
                    <a:pt x="115" y="95"/>
                  </a:lnTo>
                  <a:lnTo>
                    <a:pt x="104" y="107"/>
                  </a:lnTo>
                  <a:lnTo>
                    <a:pt x="94" y="117"/>
                  </a:lnTo>
                  <a:lnTo>
                    <a:pt x="80" y="123"/>
                  </a:lnTo>
                  <a:lnTo>
                    <a:pt x="63" y="128"/>
                  </a:lnTo>
                  <a:lnTo>
                    <a:pt x="49" y="125"/>
                  </a:lnTo>
                  <a:lnTo>
                    <a:pt x="35" y="121"/>
                  </a:lnTo>
                  <a:lnTo>
                    <a:pt x="22" y="113"/>
                  </a:lnTo>
                  <a:lnTo>
                    <a:pt x="10" y="101"/>
                  </a:lnTo>
                  <a:lnTo>
                    <a:pt x="4" y="86"/>
                  </a:lnTo>
                  <a:lnTo>
                    <a:pt x="0" y="72"/>
                  </a:lnTo>
                  <a:lnTo>
                    <a:pt x="0" y="56"/>
                  </a:lnTo>
                  <a:lnTo>
                    <a:pt x="4" y="41"/>
                  </a:lnTo>
                  <a:lnTo>
                    <a:pt x="10" y="27"/>
                  </a:lnTo>
                  <a:lnTo>
                    <a:pt x="20" y="15"/>
                  </a:lnTo>
                  <a:lnTo>
                    <a:pt x="35" y="6"/>
                  </a:lnTo>
                  <a:lnTo>
                    <a:pt x="49" y="2"/>
                  </a:lnTo>
                  <a:lnTo>
                    <a:pt x="63" y="0"/>
                  </a:lnTo>
                  <a:lnTo>
                    <a:pt x="80" y="4"/>
                  </a:lnTo>
                  <a:lnTo>
                    <a:pt x="94" y="11"/>
                  </a:lnTo>
                  <a:lnTo>
                    <a:pt x="104" y="21"/>
                  </a:lnTo>
                  <a:lnTo>
                    <a:pt x="115" y="33"/>
                  </a:lnTo>
                  <a:lnTo>
                    <a:pt x="121" y="48"/>
                  </a:lnTo>
                  <a:lnTo>
                    <a:pt x="123" y="64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145" name="Freeform 92">
              <a:extLst>
                <a:ext uri="{FF2B5EF4-FFF2-40B4-BE49-F238E27FC236}">
                  <a16:creationId xmlns:a16="http://schemas.microsoft.com/office/drawing/2014/main" id="{F5097BD4-7918-4FD6-8F41-EF37234C982C}"/>
                </a:ext>
              </a:extLst>
            </p:cNvPr>
            <p:cNvSpPr>
              <a:spLocks noChangeAspect="1"/>
            </p:cNvSpPr>
            <p:nvPr/>
          </p:nvSpPr>
          <p:spPr bwMode="auto">
            <a:xfrm rot="-5400000">
              <a:off x="11223" y="5352"/>
              <a:ext cx="123" cy="127"/>
            </a:xfrm>
            <a:custGeom>
              <a:avLst/>
              <a:gdLst>
                <a:gd name="T0" fmla="*/ 123 w 123"/>
                <a:gd name="T1" fmla="*/ 64 h 127"/>
                <a:gd name="T2" fmla="*/ 121 w 123"/>
                <a:gd name="T3" fmla="*/ 78 h 127"/>
                <a:gd name="T4" fmla="*/ 115 w 123"/>
                <a:gd name="T5" fmla="*/ 94 h 127"/>
                <a:gd name="T6" fmla="*/ 104 w 123"/>
                <a:gd name="T7" fmla="*/ 107 h 127"/>
                <a:gd name="T8" fmla="*/ 94 w 123"/>
                <a:gd name="T9" fmla="*/ 117 h 127"/>
                <a:gd name="T10" fmla="*/ 80 w 123"/>
                <a:gd name="T11" fmla="*/ 123 h 127"/>
                <a:gd name="T12" fmla="*/ 63 w 123"/>
                <a:gd name="T13" fmla="*/ 127 h 127"/>
                <a:gd name="T14" fmla="*/ 49 w 123"/>
                <a:gd name="T15" fmla="*/ 125 h 127"/>
                <a:gd name="T16" fmla="*/ 35 w 123"/>
                <a:gd name="T17" fmla="*/ 121 h 127"/>
                <a:gd name="T18" fmla="*/ 22 w 123"/>
                <a:gd name="T19" fmla="*/ 113 h 127"/>
                <a:gd name="T20" fmla="*/ 10 w 123"/>
                <a:gd name="T21" fmla="*/ 101 h 127"/>
                <a:gd name="T22" fmla="*/ 4 w 123"/>
                <a:gd name="T23" fmla="*/ 86 h 127"/>
                <a:gd name="T24" fmla="*/ 0 w 123"/>
                <a:gd name="T25" fmla="*/ 72 h 127"/>
                <a:gd name="T26" fmla="*/ 0 w 123"/>
                <a:gd name="T27" fmla="*/ 55 h 127"/>
                <a:gd name="T28" fmla="*/ 4 w 123"/>
                <a:gd name="T29" fmla="*/ 39 h 127"/>
                <a:gd name="T30" fmla="*/ 10 w 123"/>
                <a:gd name="T31" fmla="*/ 27 h 127"/>
                <a:gd name="T32" fmla="*/ 20 w 123"/>
                <a:gd name="T33" fmla="*/ 14 h 127"/>
                <a:gd name="T34" fmla="*/ 35 w 123"/>
                <a:gd name="T35" fmla="*/ 6 h 127"/>
                <a:gd name="T36" fmla="*/ 49 w 123"/>
                <a:gd name="T37" fmla="*/ 0 h 127"/>
                <a:gd name="T38" fmla="*/ 63 w 123"/>
                <a:gd name="T39" fmla="*/ 0 h 127"/>
                <a:gd name="T40" fmla="*/ 80 w 123"/>
                <a:gd name="T41" fmla="*/ 2 h 127"/>
                <a:gd name="T42" fmla="*/ 94 w 123"/>
                <a:gd name="T43" fmla="*/ 10 h 127"/>
                <a:gd name="T44" fmla="*/ 104 w 123"/>
                <a:gd name="T45" fmla="*/ 20 h 127"/>
                <a:gd name="T46" fmla="*/ 115 w 123"/>
                <a:gd name="T47" fmla="*/ 33 h 127"/>
                <a:gd name="T48" fmla="*/ 121 w 123"/>
                <a:gd name="T49" fmla="*/ 47 h 127"/>
                <a:gd name="T50" fmla="*/ 123 w 123"/>
                <a:gd name="T51" fmla="*/ 64 h 127"/>
                <a:gd name="T52" fmla="*/ 123 w 123"/>
                <a:gd name="T53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3" h="127">
                  <a:moveTo>
                    <a:pt x="123" y="64"/>
                  </a:moveTo>
                  <a:lnTo>
                    <a:pt x="121" y="78"/>
                  </a:lnTo>
                  <a:lnTo>
                    <a:pt x="115" y="94"/>
                  </a:lnTo>
                  <a:lnTo>
                    <a:pt x="104" y="107"/>
                  </a:lnTo>
                  <a:lnTo>
                    <a:pt x="94" y="117"/>
                  </a:lnTo>
                  <a:lnTo>
                    <a:pt x="80" y="123"/>
                  </a:lnTo>
                  <a:lnTo>
                    <a:pt x="63" y="127"/>
                  </a:lnTo>
                  <a:lnTo>
                    <a:pt x="49" y="125"/>
                  </a:lnTo>
                  <a:lnTo>
                    <a:pt x="35" y="121"/>
                  </a:lnTo>
                  <a:lnTo>
                    <a:pt x="22" y="113"/>
                  </a:lnTo>
                  <a:lnTo>
                    <a:pt x="10" y="101"/>
                  </a:lnTo>
                  <a:lnTo>
                    <a:pt x="4" y="86"/>
                  </a:lnTo>
                  <a:lnTo>
                    <a:pt x="0" y="72"/>
                  </a:lnTo>
                  <a:lnTo>
                    <a:pt x="0" y="55"/>
                  </a:lnTo>
                  <a:lnTo>
                    <a:pt x="4" y="39"/>
                  </a:lnTo>
                  <a:lnTo>
                    <a:pt x="10" y="27"/>
                  </a:lnTo>
                  <a:lnTo>
                    <a:pt x="20" y="14"/>
                  </a:lnTo>
                  <a:lnTo>
                    <a:pt x="35" y="6"/>
                  </a:lnTo>
                  <a:lnTo>
                    <a:pt x="49" y="0"/>
                  </a:lnTo>
                  <a:lnTo>
                    <a:pt x="63" y="0"/>
                  </a:lnTo>
                  <a:lnTo>
                    <a:pt x="80" y="2"/>
                  </a:lnTo>
                  <a:lnTo>
                    <a:pt x="94" y="10"/>
                  </a:lnTo>
                  <a:lnTo>
                    <a:pt x="104" y="20"/>
                  </a:lnTo>
                  <a:lnTo>
                    <a:pt x="115" y="33"/>
                  </a:lnTo>
                  <a:lnTo>
                    <a:pt x="121" y="47"/>
                  </a:lnTo>
                  <a:lnTo>
                    <a:pt x="123" y="64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146" name="WordArt 93">
              <a:extLst>
                <a:ext uri="{FF2B5EF4-FFF2-40B4-BE49-F238E27FC236}">
                  <a16:creationId xmlns:a16="http://schemas.microsoft.com/office/drawing/2014/main" id="{D8F14B2A-A465-474D-8E7D-8DC783FAC586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1969" y="5229"/>
              <a:ext cx="99" cy="13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738" kern="10">
                  <a:solidFill>
                    <a:srgbClr val="000000"/>
                  </a:solidFill>
                  <a:latin typeface="Abadi MT Condensed"/>
                </a:rPr>
                <a:t>?1</a:t>
              </a:r>
              <a:endParaRPr lang="zh-TW" altLang="en-US" sz="738" kern="10">
                <a:solidFill>
                  <a:srgbClr val="000000"/>
                </a:solidFill>
                <a:latin typeface="Abadi MT Condensed"/>
              </a:endParaRPr>
            </a:p>
          </p:txBody>
        </p:sp>
      </p:grpSp>
      <p:grpSp>
        <p:nvGrpSpPr>
          <p:cNvPr id="159" name="Group 23">
            <a:extLst>
              <a:ext uri="{FF2B5EF4-FFF2-40B4-BE49-F238E27FC236}">
                <a16:creationId xmlns:a16="http://schemas.microsoft.com/office/drawing/2014/main" id="{123DDA72-CD82-49E7-8BF4-221B8E68067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344962" y="5018683"/>
            <a:ext cx="996923" cy="187380"/>
            <a:chOff x="621" y="544"/>
            <a:chExt cx="1824" cy="335"/>
          </a:xfrm>
        </p:grpSpPr>
        <p:sp>
          <p:nvSpPr>
            <p:cNvPr id="160" name="Freeform 24">
              <a:extLst>
                <a:ext uri="{FF2B5EF4-FFF2-40B4-BE49-F238E27FC236}">
                  <a16:creationId xmlns:a16="http://schemas.microsoft.com/office/drawing/2014/main" id="{0FB6329D-4E2B-4107-995D-95D85319270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21" y="544"/>
              <a:ext cx="1824" cy="335"/>
            </a:xfrm>
            <a:custGeom>
              <a:avLst/>
              <a:gdLst>
                <a:gd name="T0" fmla="*/ 23 w 1824"/>
                <a:gd name="T1" fmla="*/ 251 h 335"/>
                <a:gd name="T2" fmla="*/ 166 w 1824"/>
                <a:gd name="T3" fmla="*/ 335 h 335"/>
                <a:gd name="T4" fmla="*/ 222 w 1824"/>
                <a:gd name="T5" fmla="*/ 324 h 335"/>
                <a:gd name="T6" fmla="*/ 306 w 1824"/>
                <a:gd name="T7" fmla="*/ 257 h 335"/>
                <a:gd name="T8" fmla="*/ 363 w 1824"/>
                <a:gd name="T9" fmla="*/ 257 h 335"/>
                <a:gd name="T10" fmla="*/ 513 w 1824"/>
                <a:gd name="T11" fmla="*/ 257 h 335"/>
                <a:gd name="T12" fmla="*/ 697 w 1824"/>
                <a:gd name="T13" fmla="*/ 257 h 335"/>
                <a:gd name="T14" fmla="*/ 798 w 1824"/>
                <a:gd name="T15" fmla="*/ 257 h 335"/>
                <a:gd name="T16" fmla="*/ 882 w 1824"/>
                <a:gd name="T17" fmla="*/ 324 h 335"/>
                <a:gd name="T18" fmla="*/ 939 w 1824"/>
                <a:gd name="T19" fmla="*/ 335 h 335"/>
                <a:gd name="T20" fmla="*/ 1039 w 1824"/>
                <a:gd name="T21" fmla="*/ 298 h 335"/>
                <a:gd name="T22" fmla="*/ 1078 w 1824"/>
                <a:gd name="T23" fmla="*/ 257 h 335"/>
                <a:gd name="T24" fmla="*/ 1279 w 1824"/>
                <a:gd name="T25" fmla="*/ 257 h 335"/>
                <a:gd name="T26" fmla="*/ 1449 w 1824"/>
                <a:gd name="T27" fmla="*/ 257 h 335"/>
                <a:gd name="T28" fmla="*/ 1517 w 1824"/>
                <a:gd name="T29" fmla="*/ 257 h 335"/>
                <a:gd name="T30" fmla="*/ 1601 w 1824"/>
                <a:gd name="T31" fmla="*/ 324 h 335"/>
                <a:gd name="T32" fmla="*/ 1656 w 1824"/>
                <a:gd name="T33" fmla="*/ 335 h 335"/>
                <a:gd name="T34" fmla="*/ 1802 w 1824"/>
                <a:gd name="T35" fmla="*/ 251 h 335"/>
                <a:gd name="T36" fmla="*/ 1824 w 1824"/>
                <a:gd name="T37" fmla="*/ 168 h 335"/>
                <a:gd name="T38" fmla="*/ 1740 w 1824"/>
                <a:gd name="T39" fmla="*/ 23 h 335"/>
                <a:gd name="T40" fmla="*/ 1656 w 1824"/>
                <a:gd name="T41" fmla="*/ 0 h 335"/>
                <a:gd name="T42" fmla="*/ 1554 w 1824"/>
                <a:gd name="T43" fmla="*/ 37 h 335"/>
                <a:gd name="T44" fmla="*/ 1517 w 1824"/>
                <a:gd name="T45" fmla="*/ 78 h 335"/>
                <a:gd name="T46" fmla="*/ 1369 w 1824"/>
                <a:gd name="T47" fmla="*/ 78 h 335"/>
                <a:gd name="T48" fmla="*/ 1181 w 1824"/>
                <a:gd name="T49" fmla="*/ 78 h 335"/>
                <a:gd name="T50" fmla="*/ 1078 w 1824"/>
                <a:gd name="T51" fmla="*/ 78 h 335"/>
                <a:gd name="T52" fmla="*/ 992 w 1824"/>
                <a:gd name="T53" fmla="*/ 10 h 335"/>
                <a:gd name="T54" fmla="*/ 939 w 1824"/>
                <a:gd name="T55" fmla="*/ 0 h 335"/>
                <a:gd name="T56" fmla="*/ 834 w 1824"/>
                <a:gd name="T57" fmla="*/ 37 h 335"/>
                <a:gd name="T58" fmla="*/ 798 w 1824"/>
                <a:gd name="T59" fmla="*/ 78 h 335"/>
                <a:gd name="T60" fmla="*/ 603 w 1824"/>
                <a:gd name="T61" fmla="*/ 78 h 335"/>
                <a:gd name="T62" fmla="*/ 433 w 1824"/>
                <a:gd name="T63" fmla="*/ 78 h 335"/>
                <a:gd name="T64" fmla="*/ 306 w 1824"/>
                <a:gd name="T65" fmla="*/ 78 h 335"/>
                <a:gd name="T66" fmla="*/ 269 w 1824"/>
                <a:gd name="T67" fmla="*/ 37 h 335"/>
                <a:gd name="T68" fmla="*/ 166 w 1824"/>
                <a:gd name="T69" fmla="*/ 0 h 335"/>
                <a:gd name="T70" fmla="*/ 82 w 1824"/>
                <a:gd name="T71" fmla="*/ 23 h 335"/>
                <a:gd name="T72" fmla="*/ 0 w 1824"/>
                <a:gd name="T73" fmla="*/ 168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24" h="335">
                  <a:moveTo>
                    <a:pt x="0" y="168"/>
                  </a:moveTo>
                  <a:lnTo>
                    <a:pt x="23" y="251"/>
                  </a:lnTo>
                  <a:lnTo>
                    <a:pt x="82" y="310"/>
                  </a:lnTo>
                  <a:lnTo>
                    <a:pt x="166" y="335"/>
                  </a:lnTo>
                  <a:lnTo>
                    <a:pt x="222" y="324"/>
                  </a:lnTo>
                  <a:lnTo>
                    <a:pt x="269" y="298"/>
                  </a:lnTo>
                  <a:lnTo>
                    <a:pt x="306" y="257"/>
                  </a:lnTo>
                  <a:lnTo>
                    <a:pt x="363" y="257"/>
                  </a:lnTo>
                  <a:lnTo>
                    <a:pt x="433" y="257"/>
                  </a:lnTo>
                  <a:lnTo>
                    <a:pt x="513" y="257"/>
                  </a:lnTo>
                  <a:lnTo>
                    <a:pt x="603" y="257"/>
                  </a:lnTo>
                  <a:lnTo>
                    <a:pt x="697" y="257"/>
                  </a:lnTo>
                  <a:lnTo>
                    <a:pt x="798" y="257"/>
                  </a:lnTo>
                  <a:lnTo>
                    <a:pt x="834" y="298"/>
                  </a:lnTo>
                  <a:lnTo>
                    <a:pt x="882" y="324"/>
                  </a:lnTo>
                  <a:lnTo>
                    <a:pt x="939" y="335"/>
                  </a:lnTo>
                  <a:lnTo>
                    <a:pt x="992" y="324"/>
                  </a:lnTo>
                  <a:lnTo>
                    <a:pt x="1039" y="298"/>
                  </a:lnTo>
                  <a:lnTo>
                    <a:pt x="1078" y="257"/>
                  </a:lnTo>
                  <a:lnTo>
                    <a:pt x="1181" y="257"/>
                  </a:lnTo>
                  <a:lnTo>
                    <a:pt x="1279" y="257"/>
                  </a:lnTo>
                  <a:lnTo>
                    <a:pt x="1369" y="257"/>
                  </a:lnTo>
                  <a:lnTo>
                    <a:pt x="1449" y="257"/>
                  </a:lnTo>
                  <a:lnTo>
                    <a:pt x="1517" y="257"/>
                  </a:lnTo>
                  <a:lnTo>
                    <a:pt x="1554" y="298"/>
                  </a:lnTo>
                  <a:lnTo>
                    <a:pt x="1601" y="324"/>
                  </a:lnTo>
                  <a:lnTo>
                    <a:pt x="1656" y="335"/>
                  </a:lnTo>
                  <a:lnTo>
                    <a:pt x="1740" y="310"/>
                  </a:lnTo>
                  <a:lnTo>
                    <a:pt x="1802" y="251"/>
                  </a:lnTo>
                  <a:lnTo>
                    <a:pt x="1824" y="168"/>
                  </a:lnTo>
                  <a:lnTo>
                    <a:pt x="1802" y="84"/>
                  </a:lnTo>
                  <a:lnTo>
                    <a:pt x="1740" y="23"/>
                  </a:lnTo>
                  <a:lnTo>
                    <a:pt x="1656" y="0"/>
                  </a:lnTo>
                  <a:lnTo>
                    <a:pt x="1601" y="10"/>
                  </a:lnTo>
                  <a:lnTo>
                    <a:pt x="1554" y="37"/>
                  </a:lnTo>
                  <a:lnTo>
                    <a:pt x="1517" y="78"/>
                  </a:lnTo>
                  <a:lnTo>
                    <a:pt x="1449" y="78"/>
                  </a:lnTo>
                  <a:lnTo>
                    <a:pt x="1369" y="78"/>
                  </a:lnTo>
                  <a:lnTo>
                    <a:pt x="1279" y="78"/>
                  </a:lnTo>
                  <a:lnTo>
                    <a:pt x="1181" y="78"/>
                  </a:lnTo>
                  <a:lnTo>
                    <a:pt x="1078" y="78"/>
                  </a:lnTo>
                  <a:lnTo>
                    <a:pt x="1039" y="37"/>
                  </a:lnTo>
                  <a:lnTo>
                    <a:pt x="992" y="10"/>
                  </a:lnTo>
                  <a:lnTo>
                    <a:pt x="939" y="0"/>
                  </a:lnTo>
                  <a:lnTo>
                    <a:pt x="882" y="10"/>
                  </a:lnTo>
                  <a:lnTo>
                    <a:pt x="834" y="37"/>
                  </a:lnTo>
                  <a:lnTo>
                    <a:pt x="798" y="78"/>
                  </a:lnTo>
                  <a:lnTo>
                    <a:pt x="697" y="78"/>
                  </a:lnTo>
                  <a:lnTo>
                    <a:pt x="603" y="78"/>
                  </a:lnTo>
                  <a:lnTo>
                    <a:pt x="513" y="78"/>
                  </a:lnTo>
                  <a:lnTo>
                    <a:pt x="433" y="78"/>
                  </a:lnTo>
                  <a:lnTo>
                    <a:pt x="363" y="78"/>
                  </a:lnTo>
                  <a:lnTo>
                    <a:pt x="306" y="78"/>
                  </a:lnTo>
                  <a:lnTo>
                    <a:pt x="269" y="37"/>
                  </a:lnTo>
                  <a:lnTo>
                    <a:pt x="222" y="10"/>
                  </a:lnTo>
                  <a:lnTo>
                    <a:pt x="166" y="0"/>
                  </a:lnTo>
                  <a:lnTo>
                    <a:pt x="82" y="23"/>
                  </a:lnTo>
                  <a:lnTo>
                    <a:pt x="23" y="84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>
                <a:latin typeface="+mj-lt"/>
              </a:endParaRPr>
            </a:p>
          </p:txBody>
        </p:sp>
        <p:sp>
          <p:nvSpPr>
            <p:cNvPr id="161" name="Freeform 25">
              <a:extLst>
                <a:ext uri="{FF2B5EF4-FFF2-40B4-BE49-F238E27FC236}">
                  <a16:creationId xmlns:a16="http://schemas.microsoft.com/office/drawing/2014/main" id="{5F8D75C8-14EB-40CE-A890-A0A6410202B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03" y="626"/>
              <a:ext cx="178" cy="181"/>
            </a:xfrm>
            <a:custGeom>
              <a:avLst/>
              <a:gdLst>
                <a:gd name="T0" fmla="*/ 178 w 178"/>
                <a:gd name="T1" fmla="*/ 90 h 181"/>
                <a:gd name="T2" fmla="*/ 176 w 178"/>
                <a:gd name="T3" fmla="*/ 109 h 181"/>
                <a:gd name="T4" fmla="*/ 170 w 178"/>
                <a:gd name="T5" fmla="*/ 127 h 181"/>
                <a:gd name="T6" fmla="*/ 160 w 178"/>
                <a:gd name="T7" fmla="*/ 144 h 181"/>
                <a:gd name="T8" fmla="*/ 148 w 178"/>
                <a:gd name="T9" fmla="*/ 158 h 181"/>
                <a:gd name="T10" fmla="*/ 131 w 178"/>
                <a:gd name="T11" fmla="*/ 170 h 181"/>
                <a:gd name="T12" fmla="*/ 113 w 178"/>
                <a:gd name="T13" fmla="*/ 177 h 181"/>
                <a:gd name="T14" fmla="*/ 94 w 178"/>
                <a:gd name="T15" fmla="*/ 181 h 181"/>
                <a:gd name="T16" fmla="*/ 74 w 178"/>
                <a:gd name="T17" fmla="*/ 179 h 181"/>
                <a:gd name="T18" fmla="*/ 55 w 178"/>
                <a:gd name="T19" fmla="*/ 175 h 181"/>
                <a:gd name="T20" fmla="*/ 39 w 178"/>
                <a:gd name="T21" fmla="*/ 164 h 181"/>
                <a:gd name="T22" fmla="*/ 25 w 178"/>
                <a:gd name="T23" fmla="*/ 152 h 181"/>
                <a:gd name="T24" fmla="*/ 12 w 178"/>
                <a:gd name="T25" fmla="*/ 136 h 181"/>
                <a:gd name="T26" fmla="*/ 4 w 178"/>
                <a:gd name="T27" fmla="*/ 119 h 181"/>
                <a:gd name="T28" fmla="*/ 0 w 178"/>
                <a:gd name="T29" fmla="*/ 101 h 181"/>
                <a:gd name="T30" fmla="*/ 0 w 178"/>
                <a:gd name="T31" fmla="*/ 80 h 181"/>
                <a:gd name="T32" fmla="*/ 4 w 178"/>
                <a:gd name="T33" fmla="*/ 62 h 181"/>
                <a:gd name="T34" fmla="*/ 12 w 178"/>
                <a:gd name="T35" fmla="*/ 43 h 181"/>
                <a:gd name="T36" fmla="*/ 25 w 178"/>
                <a:gd name="T37" fmla="*/ 29 h 181"/>
                <a:gd name="T38" fmla="*/ 39 w 178"/>
                <a:gd name="T39" fmla="*/ 17 h 181"/>
                <a:gd name="T40" fmla="*/ 55 w 178"/>
                <a:gd name="T41" fmla="*/ 6 h 181"/>
                <a:gd name="T42" fmla="*/ 74 w 178"/>
                <a:gd name="T43" fmla="*/ 2 h 181"/>
                <a:gd name="T44" fmla="*/ 94 w 178"/>
                <a:gd name="T45" fmla="*/ 0 h 181"/>
                <a:gd name="T46" fmla="*/ 113 w 178"/>
                <a:gd name="T47" fmla="*/ 4 h 181"/>
                <a:gd name="T48" fmla="*/ 131 w 178"/>
                <a:gd name="T49" fmla="*/ 10 h 181"/>
                <a:gd name="T50" fmla="*/ 148 w 178"/>
                <a:gd name="T51" fmla="*/ 21 h 181"/>
                <a:gd name="T52" fmla="*/ 160 w 178"/>
                <a:gd name="T53" fmla="*/ 35 h 181"/>
                <a:gd name="T54" fmla="*/ 170 w 178"/>
                <a:gd name="T55" fmla="*/ 51 h 181"/>
                <a:gd name="T56" fmla="*/ 176 w 178"/>
                <a:gd name="T57" fmla="*/ 70 h 181"/>
                <a:gd name="T58" fmla="*/ 178 w 178"/>
                <a:gd name="T59" fmla="*/ 90 h 181"/>
                <a:gd name="T60" fmla="*/ 178 w 178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8" h="181">
                  <a:moveTo>
                    <a:pt x="178" y="90"/>
                  </a:moveTo>
                  <a:lnTo>
                    <a:pt x="176" y="109"/>
                  </a:lnTo>
                  <a:lnTo>
                    <a:pt x="170" y="127"/>
                  </a:lnTo>
                  <a:lnTo>
                    <a:pt x="160" y="144"/>
                  </a:lnTo>
                  <a:lnTo>
                    <a:pt x="148" y="158"/>
                  </a:lnTo>
                  <a:lnTo>
                    <a:pt x="131" y="170"/>
                  </a:lnTo>
                  <a:lnTo>
                    <a:pt x="113" y="177"/>
                  </a:lnTo>
                  <a:lnTo>
                    <a:pt x="94" y="181"/>
                  </a:lnTo>
                  <a:lnTo>
                    <a:pt x="74" y="179"/>
                  </a:lnTo>
                  <a:lnTo>
                    <a:pt x="55" y="175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6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5" y="29"/>
                  </a:lnTo>
                  <a:lnTo>
                    <a:pt x="39" y="17"/>
                  </a:lnTo>
                  <a:lnTo>
                    <a:pt x="55" y="6"/>
                  </a:lnTo>
                  <a:lnTo>
                    <a:pt x="74" y="2"/>
                  </a:lnTo>
                  <a:lnTo>
                    <a:pt x="94" y="0"/>
                  </a:lnTo>
                  <a:lnTo>
                    <a:pt x="113" y="4"/>
                  </a:lnTo>
                  <a:lnTo>
                    <a:pt x="131" y="10"/>
                  </a:lnTo>
                  <a:lnTo>
                    <a:pt x="148" y="21"/>
                  </a:lnTo>
                  <a:lnTo>
                    <a:pt x="160" y="35"/>
                  </a:lnTo>
                  <a:lnTo>
                    <a:pt x="170" y="51"/>
                  </a:lnTo>
                  <a:lnTo>
                    <a:pt x="176" y="70"/>
                  </a:lnTo>
                  <a:lnTo>
                    <a:pt x="178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>
                <a:latin typeface="+mj-lt"/>
              </a:endParaRPr>
            </a:p>
          </p:txBody>
        </p:sp>
        <p:sp>
          <p:nvSpPr>
            <p:cNvPr id="162" name="Freeform 26">
              <a:extLst>
                <a:ext uri="{FF2B5EF4-FFF2-40B4-BE49-F238E27FC236}">
                  <a16:creationId xmlns:a16="http://schemas.microsoft.com/office/drawing/2014/main" id="{2825B8A4-7AC2-4727-BA94-F2A3E442D1B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56" y="682"/>
              <a:ext cx="70" cy="67"/>
            </a:xfrm>
            <a:custGeom>
              <a:avLst/>
              <a:gdLst>
                <a:gd name="T0" fmla="*/ 70 w 70"/>
                <a:gd name="T1" fmla="*/ 34 h 67"/>
                <a:gd name="T2" fmla="*/ 68 w 70"/>
                <a:gd name="T3" fmla="*/ 47 h 67"/>
                <a:gd name="T4" fmla="*/ 62 w 70"/>
                <a:gd name="T5" fmla="*/ 57 h 67"/>
                <a:gd name="T6" fmla="*/ 54 w 70"/>
                <a:gd name="T7" fmla="*/ 63 h 67"/>
                <a:gd name="T8" fmla="*/ 41 w 70"/>
                <a:gd name="T9" fmla="*/ 67 h 67"/>
                <a:gd name="T10" fmla="*/ 31 w 70"/>
                <a:gd name="T11" fmla="*/ 67 h 67"/>
                <a:gd name="T12" fmla="*/ 19 w 70"/>
                <a:gd name="T13" fmla="*/ 63 h 67"/>
                <a:gd name="T14" fmla="*/ 9 w 70"/>
                <a:gd name="T15" fmla="*/ 57 h 67"/>
                <a:gd name="T16" fmla="*/ 4 w 70"/>
                <a:gd name="T17" fmla="*/ 47 h 67"/>
                <a:gd name="T18" fmla="*/ 0 w 70"/>
                <a:gd name="T19" fmla="*/ 34 h 67"/>
                <a:gd name="T20" fmla="*/ 2 w 70"/>
                <a:gd name="T21" fmla="*/ 22 h 67"/>
                <a:gd name="T22" fmla="*/ 9 w 70"/>
                <a:gd name="T23" fmla="*/ 12 h 67"/>
                <a:gd name="T24" fmla="*/ 19 w 70"/>
                <a:gd name="T25" fmla="*/ 4 h 67"/>
                <a:gd name="T26" fmla="*/ 29 w 70"/>
                <a:gd name="T27" fmla="*/ 0 h 67"/>
                <a:gd name="T28" fmla="*/ 41 w 70"/>
                <a:gd name="T29" fmla="*/ 0 h 67"/>
                <a:gd name="T30" fmla="*/ 54 w 70"/>
                <a:gd name="T31" fmla="*/ 4 h 67"/>
                <a:gd name="T32" fmla="*/ 62 w 70"/>
                <a:gd name="T33" fmla="*/ 12 h 67"/>
                <a:gd name="T34" fmla="*/ 68 w 70"/>
                <a:gd name="T35" fmla="*/ 22 h 67"/>
                <a:gd name="T36" fmla="*/ 70 w 70"/>
                <a:gd name="T37" fmla="*/ 34 h 67"/>
                <a:gd name="T38" fmla="*/ 70 w 70"/>
                <a:gd name="T39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67">
                  <a:moveTo>
                    <a:pt x="70" y="34"/>
                  </a:moveTo>
                  <a:lnTo>
                    <a:pt x="68" y="47"/>
                  </a:lnTo>
                  <a:lnTo>
                    <a:pt x="62" y="57"/>
                  </a:lnTo>
                  <a:lnTo>
                    <a:pt x="54" y="63"/>
                  </a:lnTo>
                  <a:lnTo>
                    <a:pt x="41" y="67"/>
                  </a:lnTo>
                  <a:lnTo>
                    <a:pt x="31" y="67"/>
                  </a:lnTo>
                  <a:lnTo>
                    <a:pt x="19" y="63"/>
                  </a:lnTo>
                  <a:lnTo>
                    <a:pt x="9" y="57"/>
                  </a:lnTo>
                  <a:lnTo>
                    <a:pt x="4" y="47"/>
                  </a:lnTo>
                  <a:lnTo>
                    <a:pt x="0" y="34"/>
                  </a:lnTo>
                  <a:lnTo>
                    <a:pt x="2" y="22"/>
                  </a:lnTo>
                  <a:lnTo>
                    <a:pt x="9" y="12"/>
                  </a:lnTo>
                  <a:lnTo>
                    <a:pt x="19" y="4"/>
                  </a:lnTo>
                  <a:lnTo>
                    <a:pt x="29" y="0"/>
                  </a:lnTo>
                  <a:lnTo>
                    <a:pt x="41" y="0"/>
                  </a:lnTo>
                  <a:lnTo>
                    <a:pt x="54" y="4"/>
                  </a:lnTo>
                  <a:lnTo>
                    <a:pt x="62" y="12"/>
                  </a:lnTo>
                  <a:lnTo>
                    <a:pt x="68" y="22"/>
                  </a:lnTo>
                  <a:lnTo>
                    <a:pt x="70" y="34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>
                <a:latin typeface="+mj-lt"/>
              </a:endParaRPr>
            </a:p>
          </p:txBody>
        </p:sp>
        <p:sp>
          <p:nvSpPr>
            <p:cNvPr id="163" name="Freeform 27">
              <a:extLst>
                <a:ext uri="{FF2B5EF4-FFF2-40B4-BE49-F238E27FC236}">
                  <a16:creationId xmlns:a16="http://schemas.microsoft.com/office/drawing/2014/main" id="{AA41407E-C160-4AA3-A29B-C2ECD173961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474" y="626"/>
              <a:ext cx="180" cy="181"/>
            </a:xfrm>
            <a:custGeom>
              <a:avLst/>
              <a:gdLst>
                <a:gd name="T0" fmla="*/ 180 w 180"/>
                <a:gd name="T1" fmla="*/ 90 h 181"/>
                <a:gd name="T2" fmla="*/ 178 w 180"/>
                <a:gd name="T3" fmla="*/ 109 h 181"/>
                <a:gd name="T4" fmla="*/ 172 w 180"/>
                <a:gd name="T5" fmla="*/ 127 h 181"/>
                <a:gd name="T6" fmla="*/ 162 w 180"/>
                <a:gd name="T7" fmla="*/ 144 h 181"/>
                <a:gd name="T8" fmla="*/ 147 w 180"/>
                <a:gd name="T9" fmla="*/ 158 h 181"/>
                <a:gd name="T10" fmla="*/ 131 w 180"/>
                <a:gd name="T11" fmla="*/ 170 h 181"/>
                <a:gd name="T12" fmla="*/ 112 w 180"/>
                <a:gd name="T13" fmla="*/ 177 h 181"/>
                <a:gd name="T14" fmla="*/ 94 w 180"/>
                <a:gd name="T15" fmla="*/ 181 h 181"/>
                <a:gd name="T16" fmla="*/ 76 w 180"/>
                <a:gd name="T17" fmla="*/ 179 h 181"/>
                <a:gd name="T18" fmla="*/ 55 w 180"/>
                <a:gd name="T19" fmla="*/ 175 h 181"/>
                <a:gd name="T20" fmla="*/ 39 w 180"/>
                <a:gd name="T21" fmla="*/ 164 h 181"/>
                <a:gd name="T22" fmla="*/ 24 w 180"/>
                <a:gd name="T23" fmla="*/ 152 h 181"/>
                <a:gd name="T24" fmla="*/ 12 w 180"/>
                <a:gd name="T25" fmla="*/ 136 h 181"/>
                <a:gd name="T26" fmla="*/ 4 w 180"/>
                <a:gd name="T27" fmla="*/ 119 h 181"/>
                <a:gd name="T28" fmla="*/ 0 w 180"/>
                <a:gd name="T29" fmla="*/ 101 h 181"/>
                <a:gd name="T30" fmla="*/ 0 w 180"/>
                <a:gd name="T31" fmla="*/ 80 h 181"/>
                <a:gd name="T32" fmla="*/ 4 w 180"/>
                <a:gd name="T33" fmla="*/ 62 h 181"/>
                <a:gd name="T34" fmla="*/ 12 w 180"/>
                <a:gd name="T35" fmla="*/ 43 h 181"/>
                <a:gd name="T36" fmla="*/ 24 w 180"/>
                <a:gd name="T37" fmla="*/ 29 h 181"/>
                <a:gd name="T38" fmla="*/ 39 w 180"/>
                <a:gd name="T39" fmla="*/ 17 h 181"/>
                <a:gd name="T40" fmla="*/ 55 w 180"/>
                <a:gd name="T41" fmla="*/ 6 h 181"/>
                <a:gd name="T42" fmla="*/ 76 w 180"/>
                <a:gd name="T43" fmla="*/ 2 h 181"/>
                <a:gd name="T44" fmla="*/ 94 w 180"/>
                <a:gd name="T45" fmla="*/ 0 h 181"/>
                <a:gd name="T46" fmla="*/ 112 w 180"/>
                <a:gd name="T47" fmla="*/ 4 h 181"/>
                <a:gd name="T48" fmla="*/ 131 w 180"/>
                <a:gd name="T49" fmla="*/ 10 h 181"/>
                <a:gd name="T50" fmla="*/ 147 w 180"/>
                <a:gd name="T51" fmla="*/ 21 h 181"/>
                <a:gd name="T52" fmla="*/ 162 w 180"/>
                <a:gd name="T53" fmla="*/ 35 h 181"/>
                <a:gd name="T54" fmla="*/ 172 w 180"/>
                <a:gd name="T55" fmla="*/ 51 h 181"/>
                <a:gd name="T56" fmla="*/ 178 w 180"/>
                <a:gd name="T57" fmla="*/ 70 h 181"/>
                <a:gd name="T58" fmla="*/ 180 w 180"/>
                <a:gd name="T59" fmla="*/ 90 h 181"/>
                <a:gd name="T60" fmla="*/ 180 w 180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81">
                  <a:moveTo>
                    <a:pt x="180" y="90"/>
                  </a:moveTo>
                  <a:lnTo>
                    <a:pt x="178" y="109"/>
                  </a:lnTo>
                  <a:lnTo>
                    <a:pt x="172" y="127"/>
                  </a:lnTo>
                  <a:lnTo>
                    <a:pt x="162" y="144"/>
                  </a:lnTo>
                  <a:lnTo>
                    <a:pt x="147" y="158"/>
                  </a:lnTo>
                  <a:lnTo>
                    <a:pt x="131" y="170"/>
                  </a:lnTo>
                  <a:lnTo>
                    <a:pt x="112" y="177"/>
                  </a:lnTo>
                  <a:lnTo>
                    <a:pt x="94" y="181"/>
                  </a:lnTo>
                  <a:lnTo>
                    <a:pt x="76" y="179"/>
                  </a:lnTo>
                  <a:lnTo>
                    <a:pt x="55" y="175"/>
                  </a:lnTo>
                  <a:lnTo>
                    <a:pt x="39" y="164"/>
                  </a:lnTo>
                  <a:lnTo>
                    <a:pt x="24" y="152"/>
                  </a:lnTo>
                  <a:lnTo>
                    <a:pt x="12" y="136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4" y="29"/>
                  </a:lnTo>
                  <a:lnTo>
                    <a:pt x="39" y="17"/>
                  </a:lnTo>
                  <a:lnTo>
                    <a:pt x="55" y="6"/>
                  </a:lnTo>
                  <a:lnTo>
                    <a:pt x="76" y="2"/>
                  </a:lnTo>
                  <a:lnTo>
                    <a:pt x="94" y="0"/>
                  </a:lnTo>
                  <a:lnTo>
                    <a:pt x="112" y="4"/>
                  </a:lnTo>
                  <a:lnTo>
                    <a:pt x="131" y="10"/>
                  </a:lnTo>
                  <a:lnTo>
                    <a:pt x="147" y="21"/>
                  </a:lnTo>
                  <a:lnTo>
                    <a:pt x="162" y="35"/>
                  </a:lnTo>
                  <a:lnTo>
                    <a:pt x="172" y="51"/>
                  </a:lnTo>
                  <a:lnTo>
                    <a:pt x="178" y="70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>
                <a:latin typeface="+mj-lt"/>
              </a:endParaRPr>
            </a:p>
          </p:txBody>
        </p:sp>
        <p:sp>
          <p:nvSpPr>
            <p:cNvPr id="164" name="Freeform 28">
              <a:extLst>
                <a:ext uri="{FF2B5EF4-FFF2-40B4-BE49-F238E27FC236}">
                  <a16:creationId xmlns:a16="http://schemas.microsoft.com/office/drawing/2014/main" id="{A16F64CF-6671-4BD0-BCDA-69CB94AAF42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29" y="682"/>
              <a:ext cx="70" cy="67"/>
            </a:xfrm>
            <a:custGeom>
              <a:avLst/>
              <a:gdLst>
                <a:gd name="T0" fmla="*/ 70 w 70"/>
                <a:gd name="T1" fmla="*/ 34 h 67"/>
                <a:gd name="T2" fmla="*/ 68 w 70"/>
                <a:gd name="T3" fmla="*/ 47 h 67"/>
                <a:gd name="T4" fmla="*/ 62 w 70"/>
                <a:gd name="T5" fmla="*/ 57 h 67"/>
                <a:gd name="T6" fmla="*/ 51 w 70"/>
                <a:gd name="T7" fmla="*/ 63 h 67"/>
                <a:gd name="T8" fmla="*/ 41 w 70"/>
                <a:gd name="T9" fmla="*/ 67 h 67"/>
                <a:gd name="T10" fmla="*/ 29 w 70"/>
                <a:gd name="T11" fmla="*/ 67 h 67"/>
                <a:gd name="T12" fmla="*/ 16 w 70"/>
                <a:gd name="T13" fmla="*/ 63 h 67"/>
                <a:gd name="T14" fmla="*/ 8 w 70"/>
                <a:gd name="T15" fmla="*/ 57 h 67"/>
                <a:gd name="T16" fmla="*/ 2 w 70"/>
                <a:gd name="T17" fmla="*/ 47 h 67"/>
                <a:gd name="T18" fmla="*/ 0 w 70"/>
                <a:gd name="T19" fmla="*/ 34 h 67"/>
                <a:gd name="T20" fmla="*/ 2 w 70"/>
                <a:gd name="T21" fmla="*/ 22 h 67"/>
                <a:gd name="T22" fmla="*/ 8 w 70"/>
                <a:gd name="T23" fmla="*/ 12 h 67"/>
                <a:gd name="T24" fmla="*/ 16 w 70"/>
                <a:gd name="T25" fmla="*/ 4 h 67"/>
                <a:gd name="T26" fmla="*/ 29 w 70"/>
                <a:gd name="T27" fmla="*/ 0 h 67"/>
                <a:gd name="T28" fmla="*/ 41 w 70"/>
                <a:gd name="T29" fmla="*/ 0 h 67"/>
                <a:gd name="T30" fmla="*/ 51 w 70"/>
                <a:gd name="T31" fmla="*/ 4 h 67"/>
                <a:gd name="T32" fmla="*/ 62 w 70"/>
                <a:gd name="T33" fmla="*/ 12 h 67"/>
                <a:gd name="T34" fmla="*/ 68 w 70"/>
                <a:gd name="T35" fmla="*/ 22 h 67"/>
                <a:gd name="T36" fmla="*/ 70 w 70"/>
                <a:gd name="T37" fmla="*/ 34 h 67"/>
                <a:gd name="T38" fmla="*/ 70 w 70"/>
                <a:gd name="T39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67">
                  <a:moveTo>
                    <a:pt x="70" y="34"/>
                  </a:moveTo>
                  <a:lnTo>
                    <a:pt x="68" y="47"/>
                  </a:lnTo>
                  <a:lnTo>
                    <a:pt x="62" y="57"/>
                  </a:lnTo>
                  <a:lnTo>
                    <a:pt x="51" y="63"/>
                  </a:lnTo>
                  <a:lnTo>
                    <a:pt x="41" y="67"/>
                  </a:lnTo>
                  <a:lnTo>
                    <a:pt x="29" y="67"/>
                  </a:lnTo>
                  <a:lnTo>
                    <a:pt x="16" y="63"/>
                  </a:lnTo>
                  <a:lnTo>
                    <a:pt x="8" y="57"/>
                  </a:lnTo>
                  <a:lnTo>
                    <a:pt x="2" y="47"/>
                  </a:lnTo>
                  <a:lnTo>
                    <a:pt x="0" y="34"/>
                  </a:lnTo>
                  <a:lnTo>
                    <a:pt x="2" y="22"/>
                  </a:lnTo>
                  <a:lnTo>
                    <a:pt x="8" y="12"/>
                  </a:lnTo>
                  <a:lnTo>
                    <a:pt x="16" y="4"/>
                  </a:lnTo>
                  <a:lnTo>
                    <a:pt x="29" y="0"/>
                  </a:lnTo>
                  <a:lnTo>
                    <a:pt x="41" y="0"/>
                  </a:lnTo>
                  <a:lnTo>
                    <a:pt x="51" y="4"/>
                  </a:lnTo>
                  <a:lnTo>
                    <a:pt x="62" y="12"/>
                  </a:lnTo>
                  <a:lnTo>
                    <a:pt x="68" y="22"/>
                  </a:lnTo>
                  <a:lnTo>
                    <a:pt x="70" y="34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>
                <a:latin typeface="+mj-lt"/>
              </a:endParaRPr>
            </a:p>
          </p:txBody>
        </p:sp>
        <p:sp>
          <p:nvSpPr>
            <p:cNvPr id="165" name="Freeform 29">
              <a:extLst>
                <a:ext uri="{FF2B5EF4-FFF2-40B4-BE49-F238E27FC236}">
                  <a16:creationId xmlns:a16="http://schemas.microsoft.com/office/drawing/2014/main" id="{E1FD47E3-4930-46BF-A9B7-231F1A6D962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193" y="626"/>
              <a:ext cx="181" cy="181"/>
            </a:xfrm>
            <a:custGeom>
              <a:avLst/>
              <a:gdLst>
                <a:gd name="T0" fmla="*/ 181 w 181"/>
                <a:gd name="T1" fmla="*/ 90 h 181"/>
                <a:gd name="T2" fmla="*/ 178 w 181"/>
                <a:gd name="T3" fmla="*/ 109 h 181"/>
                <a:gd name="T4" fmla="*/ 172 w 181"/>
                <a:gd name="T5" fmla="*/ 127 h 181"/>
                <a:gd name="T6" fmla="*/ 162 w 181"/>
                <a:gd name="T7" fmla="*/ 144 h 181"/>
                <a:gd name="T8" fmla="*/ 148 w 181"/>
                <a:gd name="T9" fmla="*/ 158 h 181"/>
                <a:gd name="T10" fmla="*/ 133 w 181"/>
                <a:gd name="T11" fmla="*/ 170 h 181"/>
                <a:gd name="T12" fmla="*/ 115 w 181"/>
                <a:gd name="T13" fmla="*/ 177 h 181"/>
                <a:gd name="T14" fmla="*/ 94 w 181"/>
                <a:gd name="T15" fmla="*/ 181 h 181"/>
                <a:gd name="T16" fmla="*/ 76 w 181"/>
                <a:gd name="T17" fmla="*/ 179 h 181"/>
                <a:gd name="T18" fmla="*/ 58 w 181"/>
                <a:gd name="T19" fmla="*/ 175 h 181"/>
                <a:gd name="T20" fmla="*/ 39 w 181"/>
                <a:gd name="T21" fmla="*/ 164 h 181"/>
                <a:gd name="T22" fmla="*/ 25 w 181"/>
                <a:gd name="T23" fmla="*/ 152 h 181"/>
                <a:gd name="T24" fmla="*/ 12 w 181"/>
                <a:gd name="T25" fmla="*/ 136 h 181"/>
                <a:gd name="T26" fmla="*/ 4 w 181"/>
                <a:gd name="T27" fmla="*/ 119 h 181"/>
                <a:gd name="T28" fmla="*/ 0 w 181"/>
                <a:gd name="T29" fmla="*/ 101 h 181"/>
                <a:gd name="T30" fmla="*/ 0 w 181"/>
                <a:gd name="T31" fmla="*/ 80 h 181"/>
                <a:gd name="T32" fmla="*/ 4 w 181"/>
                <a:gd name="T33" fmla="*/ 62 h 181"/>
                <a:gd name="T34" fmla="*/ 12 w 181"/>
                <a:gd name="T35" fmla="*/ 43 h 181"/>
                <a:gd name="T36" fmla="*/ 25 w 181"/>
                <a:gd name="T37" fmla="*/ 29 h 181"/>
                <a:gd name="T38" fmla="*/ 39 w 181"/>
                <a:gd name="T39" fmla="*/ 17 h 181"/>
                <a:gd name="T40" fmla="*/ 58 w 181"/>
                <a:gd name="T41" fmla="*/ 6 h 181"/>
                <a:gd name="T42" fmla="*/ 76 w 181"/>
                <a:gd name="T43" fmla="*/ 2 h 181"/>
                <a:gd name="T44" fmla="*/ 94 w 181"/>
                <a:gd name="T45" fmla="*/ 0 h 181"/>
                <a:gd name="T46" fmla="*/ 115 w 181"/>
                <a:gd name="T47" fmla="*/ 4 h 181"/>
                <a:gd name="T48" fmla="*/ 131 w 181"/>
                <a:gd name="T49" fmla="*/ 10 h 181"/>
                <a:gd name="T50" fmla="*/ 148 w 181"/>
                <a:gd name="T51" fmla="*/ 21 h 181"/>
                <a:gd name="T52" fmla="*/ 162 w 181"/>
                <a:gd name="T53" fmla="*/ 35 h 181"/>
                <a:gd name="T54" fmla="*/ 172 w 181"/>
                <a:gd name="T55" fmla="*/ 51 h 181"/>
                <a:gd name="T56" fmla="*/ 178 w 181"/>
                <a:gd name="T57" fmla="*/ 70 h 181"/>
                <a:gd name="T58" fmla="*/ 181 w 181"/>
                <a:gd name="T59" fmla="*/ 90 h 181"/>
                <a:gd name="T60" fmla="*/ 181 w 181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1" h="181">
                  <a:moveTo>
                    <a:pt x="181" y="90"/>
                  </a:moveTo>
                  <a:lnTo>
                    <a:pt x="178" y="109"/>
                  </a:lnTo>
                  <a:lnTo>
                    <a:pt x="172" y="127"/>
                  </a:lnTo>
                  <a:lnTo>
                    <a:pt x="162" y="144"/>
                  </a:lnTo>
                  <a:lnTo>
                    <a:pt x="148" y="158"/>
                  </a:lnTo>
                  <a:lnTo>
                    <a:pt x="133" y="170"/>
                  </a:lnTo>
                  <a:lnTo>
                    <a:pt x="115" y="177"/>
                  </a:lnTo>
                  <a:lnTo>
                    <a:pt x="94" y="181"/>
                  </a:lnTo>
                  <a:lnTo>
                    <a:pt x="76" y="179"/>
                  </a:lnTo>
                  <a:lnTo>
                    <a:pt x="58" y="175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6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5" y="29"/>
                  </a:lnTo>
                  <a:lnTo>
                    <a:pt x="39" y="17"/>
                  </a:lnTo>
                  <a:lnTo>
                    <a:pt x="58" y="6"/>
                  </a:lnTo>
                  <a:lnTo>
                    <a:pt x="76" y="2"/>
                  </a:lnTo>
                  <a:lnTo>
                    <a:pt x="94" y="0"/>
                  </a:lnTo>
                  <a:lnTo>
                    <a:pt x="115" y="4"/>
                  </a:lnTo>
                  <a:lnTo>
                    <a:pt x="131" y="10"/>
                  </a:lnTo>
                  <a:lnTo>
                    <a:pt x="148" y="21"/>
                  </a:lnTo>
                  <a:lnTo>
                    <a:pt x="162" y="35"/>
                  </a:lnTo>
                  <a:lnTo>
                    <a:pt x="172" y="51"/>
                  </a:lnTo>
                  <a:lnTo>
                    <a:pt x="178" y="70"/>
                  </a:lnTo>
                  <a:lnTo>
                    <a:pt x="181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>
                <a:latin typeface="+mj-lt"/>
              </a:endParaRPr>
            </a:p>
          </p:txBody>
        </p:sp>
        <p:sp>
          <p:nvSpPr>
            <p:cNvPr id="166" name="Freeform 30">
              <a:extLst>
                <a:ext uri="{FF2B5EF4-FFF2-40B4-BE49-F238E27FC236}">
                  <a16:creationId xmlns:a16="http://schemas.microsoft.com/office/drawing/2014/main" id="{6E73A930-D2E0-483D-8E47-01D03289EA4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49" y="682"/>
              <a:ext cx="69" cy="67"/>
            </a:xfrm>
            <a:custGeom>
              <a:avLst/>
              <a:gdLst>
                <a:gd name="T0" fmla="*/ 69 w 69"/>
                <a:gd name="T1" fmla="*/ 34 h 67"/>
                <a:gd name="T2" fmla="*/ 67 w 69"/>
                <a:gd name="T3" fmla="*/ 47 h 67"/>
                <a:gd name="T4" fmla="*/ 61 w 69"/>
                <a:gd name="T5" fmla="*/ 57 h 67"/>
                <a:gd name="T6" fmla="*/ 51 w 69"/>
                <a:gd name="T7" fmla="*/ 63 h 67"/>
                <a:gd name="T8" fmla="*/ 40 w 69"/>
                <a:gd name="T9" fmla="*/ 67 h 67"/>
                <a:gd name="T10" fmla="*/ 28 w 69"/>
                <a:gd name="T11" fmla="*/ 67 h 67"/>
                <a:gd name="T12" fmla="*/ 18 w 69"/>
                <a:gd name="T13" fmla="*/ 63 h 67"/>
                <a:gd name="T14" fmla="*/ 8 w 69"/>
                <a:gd name="T15" fmla="*/ 57 h 67"/>
                <a:gd name="T16" fmla="*/ 2 w 69"/>
                <a:gd name="T17" fmla="*/ 47 h 67"/>
                <a:gd name="T18" fmla="*/ 0 w 69"/>
                <a:gd name="T19" fmla="*/ 34 h 67"/>
                <a:gd name="T20" fmla="*/ 2 w 69"/>
                <a:gd name="T21" fmla="*/ 22 h 67"/>
                <a:gd name="T22" fmla="*/ 8 w 69"/>
                <a:gd name="T23" fmla="*/ 12 h 67"/>
                <a:gd name="T24" fmla="*/ 16 w 69"/>
                <a:gd name="T25" fmla="*/ 4 h 67"/>
                <a:gd name="T26" fmla="*/ 28 w 69"/>
                <a:gd name="T27" fmla="*/ 0 h 67"/>
                <a:gd name="T28" fmla="*/ 40 w 69"/>
                <a:gd name="T29" fmla="*/ 0 h 67"/>
                <a:gd name="T30" fmla="*/ 51 w 69"/>
                <a:gd name="T31" fmla="*/ 4 h 67"/>
                <a:gd name="T32" fmla="*/ 61 w 69"/>
                <a:gd name="T33" fmla="*/ 12 h 67"/>
                <a:gd name="T34" fmla="*/ 67 w 69"/>
                <a:gd name="T35" fmla="*/ 22 h 67"/>
                <a:gd name="T36" fmla="*/ 69 w 69"/>
                <a:gd name="T37" fmla="*/ 34 h 67"/>
                <a:gd name="T38" fmla="*/ 69 w 69"/>
                <a:gd name="T39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67">
                  <a:moveTo>
                    <a:pt x="69" y="34"/>
                  </a:moveTo>
                  <a:lnTo>
                    <a:pt x="67" y="47"/>
                  </a:lnTo>
                  <a:lnTo>
                    <a:pt x="61" y="57"/>
                  </a:lnTo>
                  <a:lnTo>
                    <a:pt x="51" y="63"/>
                  </a:lnTo>
                  <a:lnTo>
                    <a:pt x="40" y="67"/>
                  </a:lnTo>
                  <a:lnTo>
                    <a:pt x="28" y="67"/>
                  </a:lnTo>
                  <a:lnTo>
                    <a:pt x="18" y="63"/>
                  </a:lnTo>
                  <a:lnTo>
                    <a:pt x="8" y="57"/>
                  </a:lnTo>
                  <a:lnTo>
                    <a:pt x="2" y="47"/>
                  </a:lnTo>
                  <a:lnTo>
                    <a:pt x="0" y="34"/>
                  </a:lnTo>
                  <a:lnTo>
                    <a:pt x="2" y="22"/>
                  </a:lnTo>
                  <a:lnTo>
                    <a:pt x="8" y="12"/>
                  </a:lnTo>
                  <a:lnTo>
                    <a:pt x="16" y="4"/>
                  </a:lnTo>
                  <a:lnTo>
                    <a:pt x="28" y="0"/>
                  </a:lnTo>
                  <a:lnTo>
                    <a:pt x="40" y="0"/>
                  </a:lnTo>
                  <a:lnTo>
                    <a:pt x="51" y="4"/>
                  </a:lnTo>
                  <a:lnTo>
                    <a:pt x="61" y="12"/>
                  </a:lnTo>
                  <a:lnTo>
                    <a:pt x="67" y="22"/>
                  </a:lnTo>
                  <a:lnTo>
                    <a:pt x="69" y="34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>
                <a:latin typeface="+mj-lt"/>
              </a:endParaRPr>
            </a:p>
          </p:txBody>
        </p:sp>
        <p:sp>
          <p:nvSpPr>
            <p:cNvPr id="167" name="WordArt 31">
              <a:extLst>
                <a:ext uri="{FF2B5EF4-FFF2-40B4-BE49-F238E27FC236}">
                  <a16:creationId xmlns:a16="http://schemas.microsoft.com/office/drawing/2014/main" id="{15480C46-42F8-4B9B-9D5B-49DBBEBFD1B1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136" y="658"/>
              <a:ext cx="58" cy="101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738" kern="10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+mj-lt"/>
                </a:rPr>
                <a:t>3</a:t>
              </a:r>
              <a:endParaRPr lang="zh-TW" altLang="en-US" sz="738" kern="10">
                <a:ln w="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4" name="Group 2">
            <a:extLst>
              <a:ext uri="{FF2B5EF4-FFF2-40B4-BE49-F238E27FC236}">
                <a16:creationId xmlns:a16="http://schemas.microsoft.com/office/drawing/2014/main" id="{C73BD15D-880A-48C3-A5DE-3EB81E2060C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355383" y="4196405"/>
            <a:ext cx="199385" cy="199385"/>
            <a:chOff x="981" y="544"/>
            <a:chExt cx="326" cy="328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3C0CD360-4C2A-4724-9061-CF5D6D983E5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81" y="544"/>
              <a:ext cx="326" cy="328"/>
            </a:xfrm>
            <a:custGeom>
              <a:avLst/>
              <a:gdLst>
                <a:gd name="T0" fmla="*/ 326 w 326"/>
                <a:gd name="T1" fmla="*/ 164 h 328"/>
                <a:gd name="T2" fmla="*/ 324 w 326"/>
                <a:gd name="T3" fmla="*/ 191 h 328"/>
                <a:gd name="T4" fmla="*/ 320 w 326"/>
                <a:gd name="T5" fmla="*/ 215 h 328"/>
                <a:gd name="T6" fmla="*/ 309 w 326"/>
                <a:gd name="T7" fmla="*/ 238 h 328"/>
                <a:gd name="T8" fmla="*/ 295 w 326"/>
                <a:gd name="T9" fmla="*/ 260 h 328"/>
                <a:gd name="T10" fmla="*/ 279 w 326"/>
                <a:gd name="T11" fmla="*/ 281 h 328"/>
                <a:gd name="T12" fmla="*/ 260 w 326"/>
                <a:gd name="T13" fmla="*/ 297 h 328"/>
                <a:gd name="T14" fmla="*/ 238 w 326"/>
                <a:gd name="T15" fmla="*/ 310 h 328"/>
                <a:gd name="T16" fmla="*/ 213 w 326"/>
                <a:gd name="T17" fmla="*/ 320 h 328"/>
                <a:gd name="T18" fmla="*/ 189 w 326"/>
                <a:gd name="T19" fmla="*/ 326 h 328"/>
                <a:gd name="T20" fmla="*/ 164 w 326"/>
                <a:gd name="T21" fmla="*/ 328 h 328"/>
                <a:gd name="T22" fmla="*/ 137 w 326"/>
                <a:gd name="T23" fmla="*/ 326 h 328"/>
                <a:gd name="T24" fmla="*/ 113 w 326"/>
                <a:gd name="T25" fmla="*/ 320 h 328"/>
                <a:gd name="T26" fmla="*/ 88 w 326"/>
                <a:gd name="T27" fmla="*/ 310 h 328"/>
                <a:gd name="T28" fmla="*/ 68 w 326"/>
                <a:gd name="T29" fmla="*/ 297 h 328"/>
                <a:gd name="T30" fmla="*/ 47 w 326"/>
                <a:gd name="T31" fmla="*/ 281 h 328"/>
                <a:gd name="T32" fmla="*/ 31 w 326"/>
                <a:gd name="T33" fmla="*/ 260 h 328"/>
                <a:gd name="T34" fmla="*/ 18 w 326"/>
                <a:gd name="T35" fmla="*/ 240 h 328"/>
                <a:gd name="T36" fmla="*/ 8 w 326"/>
                <a:gd name="T37" fmla="*/ 215 h 328"/>
                <a:gd name="T38" fmla="*/ 2 w 326"/>
                <a:gd name="T39" fmla="*/ 191 h 328"/>
                <a:gd name="T40" fmla="*/ 0 w 326"/>
                <a:gd name="T41" fmla="*/ 164 h 328"/>
                <a:gd name="T42" fmla="*/ 2 w 326"/>
                <a:gd name="T43" fmla="*/ 139 h 328"/>
                <a:gd name="T44" fmla="*/ 8 w 326"/>
                <a:gd name="T45" fmla="*/ 115 h 328"/>
                <a:gd name="T46" fmla="*/ 16 w 326"/>
                <a:gd name="T47" fmla="*/ 90 h 328"/>
                <a:gd name="T48" fmla="*/ 31 w 326"/>
                <a:gd name="T49" fmla="*/ 67 h 328"/>
                <a:gd name="T50" fmla="*/ 47 w 326"/>
                <a:gd name="T51" fmla="*/ 49 h 328"/>
                <a:gd name="T52" fmla="*/ 68 w 326"/>
                <a:gd name="T53" fmla="*/ 33 h 328"/>
                <a:gd name="T54" fmla="*/ 88 w 326"/>
                <a:gd name="T55" fmla="*/ 18 h 328"/>
                <a:gd name="T56" fmla="*/ 113 w 326"/>
                <a:gd name="T57" fmla="*/ 8 h 328"/>
                <a:gd name="T58" fmla="*/ 137 w 326"/>
                <a:gd name="T59" fmla="*/ 2 h 328"/>
                <a:gd name="T60" fmla="*/ 162 w 326"/>
                <a:gd name="T61" fmla="*/ 0 h 328"/>
                <a:gd name="T62" fmla="*/ 189 w 326"/>
                <a:gd name="T63" fmla="*/ 2 h 328"/>
                <a:gd name="T64" fmla="*/ 213 w 326"/>
                <a:gd name="T65" fmla="*/ 8 h 328"/>
                <a:gd name="T66" fmla="*/ 238 w 326"/>
                <a:gd name="T67" fmla="*/ 18 h 328"/>
                <a:gd name="T68" fmla="*/ 258 w 326"/>
                <a:gd name="T69" fmla="*/ 33 h 328"/>
                <a:gd name="T70" fmla="*/ 279 w 326"/>
                <a:gd name="T71" fmla="*/ 49 h 328"/>
                <a:gd name="T72" fmla="*/ 295 w 326"/>
                <a:gd name="T73" fmla="*/ 67 h 328"/>
                <a:gd name="T74" fmla="*/ 309 w 326"/>
                <a:gd name="T75" fmla="*/ 90 h 328"/>
                <a:gd name="T76" fmla="*/ 318 w 326"/>
                <a:gd name="T77" fmla="*/ 113 h 328"/>
                <a:gd name="T78" fmla="*/ 324 w 326"/>
                <a:gd name="T79" fmla="*/ 139 h 328"/>
                <a:gd name="T80" fmla="*/ 326 w 326"/>
                <a:gd name="T81" fmla="*/ 164 h 328"/>
                <a:gd name="T82" fmla="*/ 326 w 326"/>
                <a:gd name="T83" fmla="*/ 16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6" h="328">
                  <a:moveTo>
                    <a:pt x="326" y="164"/>
                  </a:moveTo>
                  <a:lnTo>
                    <a:pt x="324" y="191"/>
                  </a:lnTo>
                  <a:lnTo>
                    <a:pt x="320" y="215"/>
                  </a:lnTo>
                  <a:lnTo>
                    <a:pt x="309" y="238"/>
                  </a:lnTo>
                  <a:lnTo>
                    <a:pt x="295" y="260"/>
                  </a:lnTo>
                  <a:lnTo>
                    <a:pt x="279" y="281"/>
                  </a:lnTo>
                  <a:lnTo>
                    <a:pt x="260" y="297"/>
                  </a:lnTo>
                  <a:lnTo>
                    <a:pt x="238" y="310"/>
                  </a:lnTo>
                  <a:lnTo>
                    <a:pt x="213" y="320"/>
                  </a:lnTo>
                  <a:lnTo>
                    <a:pt x="189" y="326"/>
                  </a:lnTo>
                  <a:lnTo>
                    <a:pt x="164" y="328"/>
                  </a:lnTo>
                  <a:lnTo>
                    <a:pt x="137" y="326"/>
                  </a:lnTo>
                  <a:lnTo>
                    <a:pt x="113" y="320"/>
                  </a:lnTo>
                  <a:lnTo>
                    <a:pt x="88" y="310"/>
                  </a:lnTo>
                  <a:lnTo>
                    <a:pt x="68" y="297"/>
                  </a:lnTo>
                  <a:lnTo>
                    <a:pt x="47" y="281"/>
                  </a:lnTo>
                  <a:lnTo>
                    <a:pt x="31" y="260"/>
                  </a:lnTo>
                  <a:lnTo>
                    <a:pt x="18" y="240"/>
                  </a:lnTo>
                  <a:lnTo>
                    <a:pt x="8" y="215"/>
                  </a:lnTo>
                  <a:lnTo>
                    <a:pt x="2" y="191"/>
                  </a:lnTo>
                  <a:lnTo>
                    <a:pt x="0" y="164"/>
                  </a:lnTo>
                  <a:lnTo>
                    <a:pt x="2" y="139"/>
                  </a:lnTo>
                  <a:lnTo>
                    <a:pt x="8" y="115"/>
                  </a:lnTo>
                  <a:lnTo>
                    <a:pt x="16" y="90"/>
                  </a:lnTo>
                  <a:lnTo>
                    <a:pt x="31" y="67"/>
                  </a:lnTo>
                  <a:lnTo>
                    <a:pt x="47" y="49"/>
                  </a:lnTo>
                  <a:lnTo>
                    <a:pt x="68" y="33"/>
                  </a:lnTo>
                  <a:lnTo>
                    <a:pt x="88" y="18"/>
                  </a:lnTo>
                  <a:lnTo>
                    <a:pt x="113" y="8"/>
                  </a:lnTo>
                  <a:lnTo>
                    <a:pt x="137" y="2"/>
                  </a:lnTo>
                  <a:lnTo>
                    <a:pt x="162" y="0"/>
                  </a:lnTo>
                  <a:lnTo>
                    <a:pt x="189" y="2"/>
                  </a:lnTo>
                  <a:lnTo>
                    <a:pt x="213" y="8"/>
                  </a:lnTo>
                  <a:lnTo>
                    <a:pt x="238" y="18"/>
                  </a:lnTo>
                  <a:lnTo>
                    <a:pt x="258" y="33"/>
                  </a:lnTo>
                  <a:lnTo>
                    <a:pt x="279" y="49"/>
                  </a:lnTo>
                  <a:lnTo>
                    <a:pt x="295" y="67"/>
                  </a:lnTo>
                  <a:lnTo>
                    <a:pt x="309" y="90"/>
                  </a:lnTo>
                  <a:lnTo>
                    <a:pt x="318" y="113"/>
                  </a:lnTo>
                  <a:lnTo>
                    <a:pt x="324" y="139"/>
                  </a:lnTo>
                  <a:lnTo>
                    <a:pt x="326" y="164"/>
                  </a:lnTo>
                  <a:close/>
                </a:path>
              </a:pathLst>
            </a:custGeom>
            <a:solidFill>
              <a:srgbClr val="0000FF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354A8B01-6A57-40B7-A7E3-EFF3BA87C84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5" y="618"/>
              <a:ext cx="180" cy="180"/>
            </a:xfrm>
            <a:custGeom>
              <a:avLst/>
              <a:gdLst>
                <a:gd name="T0" fmla="*/ 180 w 180"/>
                <a:gd name="T1" fmla="*/ 90 h 180"/>
                <a:gd name="T2" fmla="*/ 176 w 180"/>
                <a:gd name="T3" fmla="*/ 110 h 180"/>
                <a:gd name="T4" fmla="*/ 170 w 180"/>
                <a:gd name="T5" fmla="*/ 129 h 180"/>
                <a:gd name="T6" fmla="*/ 162 w 180"/>
                <a:gd name="T7" fmla="*/ 145 h 180"/>
                <a:gd name="T8" fmla="*/ 147 w 180"/>
                <a:gd name="T9" fmla="*/ 160 h 180"/>
                <a:gd name="T10" fmla="*/ 131 w 180"/>
                <a:gd name="T11" fmla="*/ 170 h 180"/>
                <a:gd name="T12" fmla="*/ 113 w 180"/>
                <a:gd name="T13" fmla="*/ 176 h 180"/>
                <a:gd name="T14" fmla="*/ 94 w 180"/>
                <a:gd name="T15" fmla="*/ 180 h 180"/>
                <a:gd name="T16" fmla="*/ 74 w 180"/>
                <a:gd name="T17" fmla="*/ 178 h 180"/>
                <a:gd name="T18" fmla="*/ 55 w 180"/>
                <a:gd name="T19" fmla="*/ 174 h 180"/>
                <a:gd name="T20" fmla="*/ 39 w 180"/>
                <a:gd name="T21" fmla="*/ 166 h 180"/>
                <a:gd name="T22" fmla="*/ 24 w 180"/>
                <a:gd name="T23" fmla="*/ 151 h 180"/>
                <a:gd name="T24" fmla="*/ 12 w 180"/>
                <a:gd name="T25" fmla="*/ 137 h 180"/>
                <a:gd name="T26" fmla="*/ 4 w 180"/>
                <a:gd name="T27" fmla="*/ 119 h 180"/>
                <a:gd name="T28" fmla="*/ 0 w 180"/>
                <a:gd name="T29" fmla="*/ 100 h 180"/>
                <a:gd name="T30" fmla="*/ 0 w 180"/>
                <a:gd name="T31" fmla="*/ 80 h 180"/>
                <a:gd name="T32" fmla="*/ 4 w 180"/>
                <a:gd name="T33" fmla="*/ 61 h 180"/>
                <a:gd name="T34" fmla="*/ 12 w 180"/>
                <a:gd name="T35" fmla="*/ 45 h 180"/>
                <a:gd name="T36" fmla="*/ 24 w 180"/>
                <a:gd name="T37" fmla="*/ 28 h 180"/>
                <a:gd name="T38" fmla="*/ 39 w 180"/>
                <a:gd name="T39" fmla="*/ 16 h 180"/>
                <a:gd name="T40" fmla="*/ 55 w 180"/>
                <a:gd name="T41" fmla="*/ 6 h 180"/>
                <a:gd name="T42" fmla="*/ 74 w 180"/>
                <a:gd name="T43" fmla="*/ 2 h 180"/>
                <a:gd name="T44" fmla="*/ 94 w 180"/>
                <a:gd name="T45" fmla="*/ 0 h 180"/>
                <a:gd name="T46" fmla="*/ 113 w 180"/>
                <a:gd name="T47" fmla="*/ 4 h 180"/>
                <a:gd name="T48" fmla="*/ 131 w 180"/>
                <a:gd name="T49" fmla="*/ 10 h 180"/>
                <a:gd name="T50" fmla="*/ 147 w 180"/>
                <a:gd name="T51" fmla="*/ 22 h 180"/>
                <a:gd name="T52" fmla="*/ 162 w 180"/>
                <a:gd name="T53" fmla="*/ 37 h 180"/>
                <a:gd name="T54" fmla="*/ 170 w 180"/>
                <a:gd name="T55" fmla="*/ 53 h 180"/>
                <a:gd name="T56" fmla="*/ 176 w 180"/>
                <a:gd name="T57" fmla="*/ 71 h 180"/>
                <a:gd name="T58" fmla="*/ 180 w 180"/>
                <a:gd name="T59" fmla="*/ 90 h 180"/>
                <a:gd name="T60" fmla="*/ 180 w 180"/>
                <a:gd name="T61" fmla="*/ 9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80">
                  <a:moveTo>
                    <a:pt x="180" y="90"/>
                  </a:moveTo>
                  <a:lnTo>
                    <a:pt x="176" y="110"/>
                  </a:lnTo>
                  <a:lnTo>
                    <a:pt x="170" y="129"/>
                  </a:lnTo>
                  <a:lnTo>
                    <a:pt x="162" y="145"/>
                  </a:lnTo>
                  <a:lnTo>
                    <a:pt x="147" y="160"/>
                  </a:lnTo>
                  <a:lnTo>
                    <a:pt x="131" y="170"/>
                  </a:lnTo>
                  <a:lnTo>
                    <a:pt x="113" y="176"/>
                  </a:lnTo>
                  <a:lnTo>
                    <a:pt x="94" y="180"/>
                  </a:lnTo>
                  <a:lnTo>
                    <a:pt x="74" y="178"/>
                  </a:lnTo>
                  <a:lnTo>
                    <a:pt x="55" y="174"/>
                  </a:lnTo>
                  <a:lnTo>
                    <a:pt x="39" y="166"/>
                  </a:lnTo>
                  <a:lnTo>
                    <a:pt x="24" y="151"/>
                  </a:lnTo>
                  <a:lnTo>
                    <a:pt x="12" y="137"/>
                  </a:lnTo>
                  <a:lnTo>
                    <a:pt x="4" y="119"/>
                  </a:lnTo>
                  <a:lnTo>
                    <a:pt x="0" y="100"/>
                  </a:lnTo>
                  <a:lnTo>
                    <a:pt x="0" y="80"/>
                  </a:lnTo>
                  <a:lnTo>
                    <a:pt x="4" y="61"/>
                  </a:lnTo>
                  <a:lnTo>
                    <a:pt x="12" y="45"/>
                  </a:lnTo>
                  <a:lnTo>
                    <a:pt x="24" y="28"/>
                  </a:lnTo>
                  <a:lnTo>
                    <a:pt x="39" y="16"/>
                  </a:lnTo>
                  <a:lnTo>
                    <a:pt x="55" y="6"/>
                  </a:lnTo>
                  <a:lnTo>
                    <a:pt x="74" y="2"/>
                  </a:lnTo>
                  <a:lnTo>
                    <a:pt x="94" y="0"/>
                  </a:lnTo>
                  <a:lnTo>
                    <a:pt x="113" y="4"/>
                  </a:lnTo>
                  <a:lnTo>
                    <a:pt x="131" y="10"/>
                  </a:lnTo>
                  <a:lnTo>
                    <a:pt x="147" y="22"/>
                  </a:lnTo>
                  <a:lnTo>
                    <a:pt x="162" y="37"/>
                  </a:lnTo>
                  <a:lnTo>
                    <a:pt x="170" y="53"/>
                  </a:lnTo>
                  <a:lnTo>
                    <a:pt x="176" y="71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A84C085E-DE99-4714-B5CD-E696C366BB7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10" y="671"/>
              <a:ext cx="70" cy="74"/>
            </a:xfrm>
            <a:custGeom>
              <a:avLst/>
              <a:gdLst>
                <a:gd name="T0" fmla="*/ 70 w 70"/>
                <a:gd name="T1" fmla="*/ 37 h 74"/>
                <a:gd name="T2" fmla="*/ 68 w 70"/>
                <a:gd name="T3" fmla="*/ 49 h 74"/>
                <a:gd name="T4" fmla="*/ 62 w 70"/>
                <a:gd name="T5" fmla="*/ 59 h 74"/>
                <a:gd name="T6" fmla="*/ 53 w 70"/>
                <a:gd name="T7" fmla="*/ 68 h 74"/>
                <a:gd name="T8" fmla="*/ 43 w 70"/>
                <a:gd name="T9" fmla="*/ 74 h 74"/>
                <a:gd name="T10" fmla="*/ 31 w 70"/>
                <a:gd name="T11" fmla="*/ 74 h 74"/>
                <a:gd name="T12" fmla="*/ 21 w 70"/>
                <a:gd name="T13" fmla="*/ 72 h 74"/>
                <a:gd name="T14" fmla="*/ 10 w 70"/>
                <a:gd name="T15" fmla="*/ 64 h 74"/>
                <a:gd name="T16" fmla="*/ 4 w 70"/>
                <a:gd name="T17" fmla="*/ 55 h 74"/>
                <a:gd name="T18" fmla="*/ 0 w 70"/>
                <a:gd name="T19" fmla="*/ 43 h 74"/>
                <a:gd name="T20" fmla="*/ 0 w 70"/>
                <a:gd name="T21" fmla="*/ 31 h 74"/>
                <a:gd name="T22" fmla="*/ 4 w 70"/>
                <a:gd name="T23" fmla="*/ 20 h 74"/>
                <a:gd name="T24" fmla="*/ 10 w 70"/>
                <a:gd name="T25" fmla="*/ 10 h 74"/>
                <a:gd name="T26" fmla="*/ 21 w 70"/>
                <a:gd name="T27" fmla="*/ 4 h 74"/>
                <a:gd name="T28" fmla="*/ 31 w 70"/>
                <a:gd name="T29" fmla="*/ 0 h 74"/>
                <a:gd name="T30" fmla="*/ 43 w 70"/>
                <a:gd name="T31" fmla="*/ 2 h 74"/>
                <a:gd name="T32" fmla="*/ 53 w 70"/>
                <a:gd name="T33" fmla="*/ 6 h 74"/>
                <a:gd name="T34" fmla="*/ 62 w 70"/>
                <a:gd name="T35" fmla="*/ 14 h 74"/>
                <a:gd name="T36" fmla="*/ 68 w 70"/>
                <a:gd name="T37" fmla="*/ 25 h 74"/>
                <a:gd name="T38" fmla="*/ 70 w 70"/>
                <a:gd name="T39" fmla="*/ 37 h 74"/>
                <a:gd name="T40" fmla="*/ 70 w 70"/>
                <a:gd name="T41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74">
                  <a:moveTo>
                    <a:pt x="70" y="37"/>
                  </a:moveTo>
                  <a:lnTo>
                    <a:pt x="68" y="49"/>
                  </a:lnTo>
                  <a:lnTo>
                    <a:pt x="62" y="59"/>
                  </a:lnTo>
                  <a:lnTo>
                    <a:pt x="53" y="68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21" y="72"/>
                  </a:lnTo>
                  <a:lnTo>
                    <a:pt x="10" y="64"/>
                  </a:lnTo>
                  <a:lnTo>
                    <a:pt x="4" y="55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4" y="20"/>
                  </a:lnTo>
                  <a:lnTo>
                    <a:pt x="10" y="10"/>
                  </a:lnTo>
                  <a:lnTo>
                    <a:pt x="21" y="4"/>
                  </a:lnTo>
                  <a:lnTo>
                    <a:pt x="31" y="0"/>
                  </a:lnTo>
                  <a:lnTo>
                    <a:pt x="43" y="2"/>
                  </a:lnTo>
                  <a:lnTo>
                    <a:pt x="53" y="6"/>
                  </a:lnTo>
                  <a:lnTo>
                    <a:pt x="62" y="14"/>
                  </a:lnTo>
                  <a:lnTo>
                    <a:pt x="68" y="25"/>
                  </a:lnTo>
                  <a:lnTo>
                    <a:pt x="70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8" name="WordArt 6">
              <a:extLst>
                <a:ext uri="{FF2B5EF4-FFF2-40B4-BE49-F238E27FC236}">
                  <a16:creationId xmlns:a16="http://schemas.microsoft.com/office/drawing/2014/main" id="{34FE2DE3-F2E3-440A-9427-F09381602076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268" y="682"/>
              <a:ext cx="25" cy="7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738" kern="10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badi MT Condensed"/>
                </a:rPr>
                <a:t>1</a:t>
              </a:r>
              <a:endParaRPr lang="zh-TW" altLang="en-US" sz="738" kern="10">
                <a:ln w="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badi MT Condensed"/>
              </a:endParaRPr>
            </a:p>
          </p:txBody>
        </p:sp>
      </p:grpSp>
      <p:pic>
        <p:nvPicPr>
          <p:cNvPr id="172" name="Picture 500">
            <a:extLst>
              <a:ext uri="{FF2B5EF4-FFF2-40B4-BE49-F238E27FC236}">
                <a16:creationId xmlns:a16="http://schemas.microsoft.com/office/drawing/2014/main" id="{F89B1CCB-3F29-CA48-ACF2-FAF0D07E1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733" y="1582340"/>
            <a:ext cx="536090" cy="36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0" name="Group 86">
            <a:extLst>
              <a:ext uri="{FF2B5EF4-FFF2-40B4-BE49-F238E27FC236}">
                <a16:creationId xmlns:a16="http://schemas.microsoft.com/office/drawing/2014/main" id="{F358D699-A0DF-4F56-9A53-7B015CF1227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49068" y="5503647"/>
            <a:ext cx="996923" cy="245619"/>
            <a:chOff x="643" y="10654"/>
            <a:chExt cx="1801" cy="455"/>
          </a:xfrm>
        </p:grpSpPr>
        <p:sp>
          <p:nvSpPr>
            <p:cNvPr id="181" name="Freeform 87">
              <a:extLst>
                <a:ext uri="{FF2B5EF4-FFF2-40B4-BE49-F238E27FC236}">
                  <a16:creationId xmlns:a16="http://schemas.microsoft.com/office/drawing/2014/main" id="{42960603-D1F6-4F07-9633-8021674F45E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43" y="10654"/>
              <a:ext cx="1785" cy="455"/>
            </a:xfrm>
            <a:custGeom>
              <a:avLst/>
              <a:gdLst>
                <a:gd name="T0" fmla="*/ 1658 w 1785"/>
                <a:gd name="T1" fmla="*/ 454 h 454"/>
                <a:gd name="T2" fmla="*/ 1681 w 1785"/>
                <a:gd name="T3" fmla="*/ 451 h 454"/>
                <a:gd name="T4" fmla="*/ 1701 w 1785"/>
                <a:gd name="T5" fmla="*/ 445 h 454"/>
                <a:gd name="T6" fmla="*/ 1722 w 1785"/>
                <a:gd name="T7" fmla="*/ 437 h 454"/>
                <a:gd name="T8" fmla="*/ 1740 w 1785"/>
                <a:gd name="T9" fmla="*/ 425 h 454"/>
                <a:gd name="T10" fmla="*/ 1755 w 1785"/>
                <a:gd name="T11" fmla="*/ 408 h 454"/>
                <a:gd name="T12" fmla="*/ 1767 w 1785"/>
                <a:gd name="T13" fmla="*/ 390 h 454"/>
                <a:gd name="T14" fmla="*/ 1777 w 1785"/>
                <a:gd name="T15" fmla="*/ 369 h 454"/>
                <a:gd name="T16" fmla="*/ 1783 w 1785"/>
                <a:gd name="T17" fmla="*/ 349 h 454"/>
                <a:gd name="T18" fmla="*/ 1785 w 1785"/>
                <a:gd name="T19" fmla="*/ 326 h 454"/>
                <a:gd name="T20" fmla="*/ 1785 w 1785"/>
                <a:gd name="T21" fmla="*/ 127 h 454"/>
                <a:gd name="T22" fmla="*/ 1783 w 1785"/>
                <a:gd name="T23" fmla="*/ 105 h 454"/>
                <a:gd name="T24" fmla="*/ 1777 w 1785"/>
                <a:gd name="T25" fmla="*/ 82 h 454"/>
                <a:gd name="T26" fmla="*/ 1767 w 1785"/>
                <a:gd name="T27" fmla="*/ 64 h 454"/>
                <a:gd name="T28" fmla="*/ 1755 w 1785"/>
                <a:gd name="T29" fmla="*/ 45 h 454"/>
                <a:gd name="T30" fmla="*/ 1740 w 1785"/>
                <a:gd name="T31" fmla="*/ 29 h 454"/>
                <a:gd name="T32" fmla="*/ 1722 w 1785"/>
                <a:gd name="T33" fmla="*/ 16 h 454"/>
                <a:gd name="T34" fmla="*/ 1701 w 1785"/>
                <a:gd name="T35" fmla="*/ 8 h 454"/>
                <a:gd name="T36" fmla="*/ 1681 w 1785"/>
                <a:gd name="T37" fmla="*/ 2 h 454"/>
                <a:gd name="T38" fmla="*/ 1658 w 1785"/>
                <a:gd name="T39" fmla="*/ 0 h 454"/>
                <a:gd name="T40" fmla="*/ 127 w 1785"/>
                <a:gd name="T41" fmla="*/ 0 h 454"/>
                <a:gd name="T42" fmla="*/ 107 w 1785"/>
                <a:gd name="T43" fmla="*/ 2 h 454"/>
                <a:gd name="T44" fmla="*/ 84 w 1785"/>
                <a:gd name="T45" fmla="*/ 8 h 454"/>
                <a:gd name="T46" fmla="*/ 64 w 1785"/>
                <a:gd name="T47" fmla="*/ 16 h 454"/>
                <a:gd name="T48" fmla="*/ 47 w 1785"/>
                <a:gd name="T49" fmla="*/ 29 h 454"/>
                <a:gd name="T50" fmla="*/ 31 w 1785"/>
                <a:gd name="T51" fmla="*/ 45 h 454"/>
                <a:gd name="T52" fmla="*/ 18 w 1785"/>
                <a:gd name="T53" fmla="*/ 64 h 454"/>
                <a:gd name="T54" fmla="*/ 8 w 1785"/>
                <a:gd name="T55" fmla="*/ 84 h 454"/>
                <a:gd name="T56" fmla="*/ 2 w 1785"/>
                <a:gd name="T57" fmla="*/ 105 h 454"/>
                <a:gd name="T58" fmla="*/ 0 w 1785"/>
                <a:gd name="T59" fmla="*/ 127 h 454"/>
                <a:gd name="T60" fmla="*/ 0 w 1785"/>
                <a:gd name="T61" fmla="*/ 326 h 454"/>
                <a:gd name="T62" fmla="*/ 2 w 1785"/>
                <a:gd name="T63" fmla="*/ 349 h 454"/>
                <a:gd name="T64" fmla="*/ 8 w 1785"/>
                <a:gd name="T65" fmla="*/ 369 h 454"/>
                <a:gd name="T66" fmla="*/ 18 w 1785"/>
                <a:gd name="T67" fmla="*/ 390 h 454"/>
                <a:gd name="T68" fmla="*/ 31 w 1785"/>
                <a:gd name="T69" fmla="*/ 408 h 454"/>
                <a:gd name="T70" fmla="*/ 47 w 1785"/>
                <a:gd name="T71" fmla="*/ 425 h 454"/>
                <a:gd name="T72" fmla="*/ 64 w 1785"/>
                <a:gd name="T73" fmla="*/ 437 h 454"/>
                <a:gd name="T74" fmla="*/ 84 w 1785"/>
                <a:gd name="T75" fmla="*/ 445 h 454"/>
                <a:gd name="T76" fmla="*/ 107 w 1785"/>
                <a:gd name="T77" fmla="*/ 451 h 454"/>
                <a:gd name="T78" fmla="*/ 127 w 1785"/>
                <a:gd name="T79" fmla="*/ 454 h 454"/>
                <a:gd name="T80" fmla="*/ 1658 w 1785"/>
                <a:gd name="T81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5" h="454">
                  <a:moveTo>
                    <a:pt x="1658" y="454"/>
                  </a:moveTo>
                  <a:lnTo>
                    <a:pt x="1681" y="451"/>
                  </a:lnTo>
                  <a:lnTo>
                    <a:pt x="1701" y="445"/>
                  </a:lnTo>
                  <a:lnTo>
                    <a:pt x="1722" y="437"/>
                  </a:lnTo>
                  <a:lnTo>
                    <a:pt x="1740" y="425"/>
                  </a:lnTo>
                  <a:lnTo>
                    <a:pt x="1755" y="408"/>
                  </a:lnTo>
                  <a:lnTo>
                    <a:pt x="1767" y="390"/>
                  </a:lnTo>
                  <a:lnTo>
                    <a:pt x="1777" y="369"/>
                  </a:lnTo>
                  <a:lnTo>
                    <a:pt x="1783" y="349"/>
                  </a:lnTo>
                  <a:lnTo>
                    <a:pt x="1785" y="326"/>
                  </a:lnTo>
                  <a:lnTo>
                    <a:pt x="1785" y="127"/>
                  </a:lnTo>
                  <a:lnTo>
                    <a:pt x="1783" y="105"/>
                  </a:lnTo>
                  <a:lnTo>
                    <a:pt x="1777" y="82"/>
                  </a:lnTo>
                  <a:lnTo>
                    <a:pt x="1767" y="64"/>
                  </a:lnTo>
                  <a:lnTo>
                    <a:pt x="1755" y="45"/>
                  </a:lnTo>
                  <a:lnTo>
                    <a:pt x="1740" y="29"/>
                  </a:lnTo>
                  <a:lnTo>
                    <a:pt x="1722" y="16"/>
                  </a:lnTo>
                  <a:lnTo>
                    <a:pt x="1701" y="8"/>
                  </a:lnTo>
                  <a:lnTo>
                    <a:pt x="1681" y="2"/>
                  </a:lnTo>
                  <a:lnTo>
                    <a:pt x="1658" y="0"/>
                  </a:lnTo>
                  <a:lnTo>
                    <a:pt x="127" y="0"/>
                  </a:lnTo>
                  <a:lnTo>
                    <a:pt x="107" y="2"/>
                  </a:lnTo>
                  <a:lnTo>
                    <a:pt x="84" y="8"/>
                  </a:lnTo>
                  <a:lnTo>
                    <a:pt x="64" y="16"/>
                  </a:lnTo>
                  <a:lnTo>
                    <a:pt x="47" y="29"/>
                  </a:lnTo>
                  <a:lnTo>
                    <a:pt x="31" y="45"/>
                  </a:lnTo>
                  <a:lnTo>
                    <a:pt x="18" y="64"/>
                  </a:lnTo>
                  <a:lnTo>
                    <a:pt x="8" y="84"/>
                  </a:lnTo>
                  <a:lnTo>
                    <a:pt x="2" y="105"/>
                  </a:lnTo>
                  <a:lnTo>
                    <a:pt x="0" y="127"/>
                  </a:lnTo>
                  <a:lnTo>
                    <a:pt x="0" y="326"/>
                  </a:lnTo>
                  <a:lnTo>
                    <a:pt x="2" y="349"/>
                  </a:lnTo>
                  <a:lnTo>
                    <a:pt x="8" y="369"/>
                  </a:lnTo>
                  <a:lnTo>
                    <a:pt x="18" y="390"/>
                  </a:lnTo>
                  <a:lnTo>
                    <a:pt x="31" y="408"/>
                  </a:lnTo>
                  <a:lnTo>
                    <a:pt x="47" y="425"/>
                  </a:lnTo>
                  <a:lnTo>
                    <a:pt x="64" y="437"/>
                  </a:lnTo>
                  <a:lnTo>
                    <a:pt x="84" y="445"/>
                  </a:lnTo>
                  <a:lnTo>
                    <a:pt x="107" y="451"/>
                  </a:lnTo>
                  <a:lnTo>
                    <a:pt x="127" y="454"/>
                  </a:lnTo>
                  <a:lnTo>
                    <a:pt x="1658" y="454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TW" altLang="en-US" sz="1662">
                <a:solidFill>
                  <a:prstClr val="black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</p:txBody>
        </p:sp>
        <p:sp>
          <p:nvSpPr>
            <p:cNvPr id="182" name="Freeform 88">
              <a:extLst>
                <a:ext uri="{FF2B5EF4-FFF2-40B4-BE49-F238E27FC236}">
                  <a16:creationId xmlns:a16="http://schemas.microsoft.com/office/drawing/2014/main" id="{935D2FC4-7BB8-4071-9F33-1C5C80A6A00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93" y="10794"/>
              <a:ext cx="179" cy="179"/>
            </a:xfrm>
            <a:custGeom>
              <a:avLst/>
              <a:gdLst>
                <a:gd name="T0" fmla="*/ 179 w 179"/>
                <a:gd name="T1" fmla="*/ 88 h 178"/>
                <a:gd name="T2" fmla="*/ 177 w 179"/>
                <a:gd name="T3" fmla="*/ 108 h 178"/>
                <a:gd name="T4" fmla="*/ 170 w 179"/>
                <a:gd name="T5" fmla="*/ 127 h 178"/>
                <a:gd name="T6" fmla="*/ 160 w 179"/>
                <a:gd name="T7" fmla="*/ 143 h 178"/>
                <a:gd name="T8" fmla="*/ 148 w 179"/>
                <a:gd name="T9" fmla="*/ 158 h 178"/>
                <a:gd name="T10" fmla="*/ 132 w 179"/>
                <a:gd name="T11" fmla="*/ 168 h 178"/>
                <a:gd name="T12" fmla="*/ 113 w 179"/>
                <a:gd name="T13" fmla="*/ 176 h 178"/>
                <a:gd name="T14" fmla="*/ 95 w 179"/>
                <a:gd name="T15" fmla="*/ 178 h 178"/>
                <a:gd name="T16" fmla="*/ 74 w 179"/>
                <a:gd name="T17" fmla="*/ 178 h 178"/>
                <a:gd name="T18" fmla="*/ 56 w 179"/>
                <a:gd name="T19" fmla="*/ 172 h 178"/>
                <a:gd name="T20" fmla="*/ 39 w 179"/>
                <a:gd name="T21" fmla="*/ 164 h 178"/>
                <a:gd name="T22" fmla="*/ 25 w 179"/>
                <a:gd name="T23" fmla="*/ 151 h 178"/>
                <a:gd name="T24" fmla="*/ 13 w 179"/>
                <a:gd name="T25" fmla="*/ 135 h 178"/>
                <a:gd name="T26" fmla="*/ 4 w 179"/>
                <a:gd name="T27" fmla="*/ 119 h 178"/>
                <a:gd name="T28" fmla="*/ 0 w 179"/>
                <a:gd name="T29" fmla="*/ 98 h 178"/>
                <a:gd name="T30" fmla="*/ 0 w 179"/>
                <a:gd name="T31" fmla="*/ 80 h 178"/>
                <a:gd name="T32" fmla="*/ 4 w 179"/>
                <a:gd name="T33" fmla="*/ 61 h 178"/>
                <a:gd name="T34" fmla="*/ 13 w 179"/>
                <a:gd name="T35" fmla="*/ 43 h 178"/>
                <a:gd name="T36" fmla="*/ 23 w 179"/>
                <a:gd name="T37" fmla="*/ 26 h 178"/>
                <a:gd name="T38" fmla="*/ 39 w 179"/>
                <a:gd name="T39" fmla="*/ 14 h 178"/>
                <a:gd name="T40" fmla="*/ 56 w 179"/>
                <a:gd name="T41" fmla="*/ 6 h 178"/>
                <a:gd name="T42" fmla="*/ 74 w 179"/>
                <a:gd name="T43" fmla="*/ 0 h 178"/>
                <a:gd name="T44" fmla="*/ 95 w 179"/>
                <a:gd name="T45" fmla="*/ 0 h 178"/>
                <a:gd name="T46" fmla="*/ 113 w 179"/>
                <a:gd name="T47" fmla="*/ 2 h 178"/>
                <a:gd name="T48" fmla="*/ 132 w 179"/>
                <a:gd name="T49" fmla="*/ 10 h 178"/>
                <a:gd name="T50" fmla="*/ 148 w 179"/>
                <a:gd name="T51" fmla="*/ 20 h 178"/>
                <a:gd name="T52" fmla="*/ 160 w 179"/>
                <a:gd name="T53" fmla="*/ 34 h 178"/>
                <a:gd name="T54" fmla="*/ 170 w 179"/>
                <a:gd name="T55" fmla="*/ 51 h 178"/>
                <a:gd name="T56" fmla="*/ 177 w 179"/>
                <a:gd name="T57" fmla="*/ 69 h 178"/>
                <a:gd name="T58" fmla="*/ 179 w 179"/>
                <a:gd name="T59" fmla="*/ 88 h 178"/>
                <a:gd name="T60" fmla="*/ 179 w 179"/>
                <a:gd name="T61" fmla="*/ 8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" h="178">
                  <a:moveTo>
                    <a:pt x="179" y="88"/>
                  </a:moveTo>
                  <a:lnTo>
                    <a:pt x="177" y="108"/>
                  </a:lnTo>
                  <a:lnTo>
                    <a:pt x="170" y="127"/>
                  </a:lnTo>
                  <a:lnTo>
                    <a:pt x="160" y="143"/>
                  </a:lnTo>
                  <a:lnTo>
                    <a:pt x="148" y="158"/>
                  </a:lnTo>
                  <a:lnTo>
                    <a:pt x="132" y="168"/>
                  </a:lnTo>
                  <a:lnTo>
                    <a:pt x="113" y="176"/>
                  </a:lnTo>
                  <a:lnTo>
                    <a:pt x="95" y="178"/>
                  </a:lnTo>
                  <a:lnTo>
                    <a:pt x="74" y="178"/>
                  </a:lnTo>
                  <a:lnTo>
                    <a:pt x="56" y="172"/>
                  </a:lnTo>
                  <a:lnTo>
                    <a:pt x="39" y="164"/>
                  </a:lnTo>
                  <a:lnTo>
                    <a:pt x="25" y="151"/>
                  </a:lnTo>
                  <a:lnTo>
                    <a:pt x="13" y="135"/>
                  </a:lnTo>
                  <a:lnTo>
                    <a:pt x="4" y="119"/>
                  </a:lnTo>
                  <a:lnTo>
                    <a:pt x="0" y="98"/>
                  </a:lnTo>
                  <a:lnTo>
                    <a:pt x="0" y="80"/>
                  </a:lnTo>
                  <a:lnTo>
                    <a:pt x="4" y="61"/>
                  </a:lnTo>
                  <a:lnTo>
                    <a:pt x="13" y="43"/>
                  </a:lnTo>
                  <a:lnTo>
                    <a:pt x="23" y="26"/>
                  </a:lnTo>
                  <a:lnTo>
                    <a:pt x="39" y="14"/>
                  </a:lnTo>
                  <a:lnTo>
                    <a:pt x="56" y="6"/>
                  </a:lnTo>
                  <a:lnTo>
                    <a:pt x="74" y="0"/>
                  </a:lnTo>
                  <a:lnTo>
                    <a:pt x="95" y="0"/>
                  </a:lnTo>
                  <a:lnTo>
                    <a:pt x="113" y="2"/>
                  </a:lnTo>
                  <a:lnTo>
                    <a:pt x="132" y="10"/>
                  </a:lnTo>
                  <a:lnTo>
                    <a:pt x="148" y="20"/>
                  </a:lnTo>
                  <a:lnTo>
                    <a:pt x="160" y="34"/>
                  </a:lnTo>
                  <a:lnTo>
                    <a:pt x="170" y="51"/>
                  </a:lnTo>
                  <a:lnTo>
                    <a:pt x="177" y="69"/>
                  </a:lnTo>
                  <a:lnTo>
                    <a:pt x="179" y="88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TW" altLang="en-US" sz="1662">
                <a:solidFill>
                  <a:prstClr val="black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</p:txBody>
        </p:sp>
        <p:sp>
          <p:nvSpPr>
            <p:cNvPr id="183" name="Freeform 89">
              <a:extLst>
                <a:ext uri="{FF2B5EF4-FFF2-40B4-BE49-F238E27FC236}">
                  <a16:creationId xmlns:a16="http://schemas.microsoft.com/office/drawing/2014/main" id="{8DDC9C6D-0325-41FE-9512-580E46AE5BE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47" y="10849"/>
              <a:ext cx="69" cy="69"/>
            </a:xfrm>
            <a:custGeom>
              <a:avLst/>
              <a:gdLst>
                <a:gd name="T0" fmla="*/ 69 w 69"/>
                <a:gd name="T1" fmla="*/ 33 h 68"/>
                <a:gd name="T2" fmla="*/ 67 w 69"/>
                <a:gd name="T3" fmla="*/ 45 h 68"/>
                <a:gd name="T4" fmla="*/ 61 w 69"/>
                <a:gd name="T5" fmla="*/ 55 h 68"/>
                <a:gd name="T6" fmla="*/ 53 w 69"/>
                <a:gd name="T7" fmla="*/ 64 h 68"/>
                <a:gd name="T8" fmla="*/ 41 w 69"/>
                <a:gd name="T9" fmla="*/ 68 h 68"/>
                <a:gd name="T10" fmla="*/ 28 w 69"/>
                <a:gd name="T11" fmla="*/ 68 h 68"/>
                <a:gd name="T12" fmla="*/ 18 w 69"/>
                <a:gd name="T13" fmla="*/ 64 h 68"/>
                <a:gd name="T14" fmla="*/ 8 w 69"/>
                <a:gd name="T15" fmla="*/ 55 h 68"/>
                <a:gd name="T16" fmla="*/ 2 w 69"/>
                <a:gd name="T17" fmla="*/ 45 h 68"/>
                <a:gd name="T18" fmla="*/ 0 w 69"/>
                <a:gd name="T19" fmla="*/ 33 h 68"/>
                <a:gd name="T20" fmla="*/ 2 w 69"/>
                <a:gd name="T21" fmla="*/ 23 h 68"/>
                <a:gd name="T22" fmla="*/ 8 w 69"/>
                <a:gd name="T23" fmla="*/ 12 h 68"/>
                <a:gd name="T24" fmla="*/ 18 w 69"/>
                <a:gd name="T25" fmla="*/ 4 h 68"/>
                <a:gd name="T26" fmla="*/ 28 w 69"/>
                <a:gd name="T27" fmla="*/ 0 h 68"/>
                <a:gd name="T28" fmla="*/ 41 w 69"/>
                <a:gd name="T29" fmla="*/ 0 h 68"/>
                <a:gd name="T30" fmla="*/ 53 w 69"/>
                <a:gd name="T31" fmla="*/ 4 h 68"/>
                <a:gd name="T32" fmla="*/ 61 w 69"/>
                <a:gd name="T33" fmla="*/ 12 h 68"/>
                <a:gd name="T34" fmla="*/ 67 w 69"/>
                <a:gd name="T35" fmla="*/ 23 h 68"/>
                <a:gd name="T36" fmla="*/ 69 w 69"/>
                <a:gd name="T37" fmla="*/ 33 h 68"/>
                <a:gd name="T38" fmla="*/ 69 w 69"/>
                <a:gd name="T39" fmla="*/ 3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68">
                  <a:moveTo>
                    <a:pt x="69" y="33"/>
                  </a:moveTo>
                  <a:lnTo>
                    <a:pt x="67" y="45"/>
                  </a:lnTo>
                  <a:lnTo>
                    <a:pt x="61" y="55"/>
                  </a:lnTo>
                  <a:lnTo>
                    <a:pt x="53" y="64"/>
                  </a:lnTo>
                  <a:lnTo>
                    <a:pt x="41" y="68"/>
                  </a:lnTo>
                  <a:lnTo>
                    <a:pt x="28" y="68"/>
                  </a:lnTo>
                  <a:lnTo>
                    <a:pt x="18" y="64"/>
                  </a:lnTo>
                  <a:lnTo>
                    <a:pt x="8" y="55"/>
                  </a:lnTo>
                  <a:lnTo>
                    <a:pt x="2" y="45"/>
                  </a:lnTo>
                  <a:lnTo>
                    <a:pt x="0" y="33"/>
                  </a:lnTo>
                  <a:lnTo>
                    <a:pt x="2" y="23"/>
                  </a:lnTo>
                  <a:lnTo>
                    <a:pt x="8" y="12"/>
                  </a:lnTo>
                  <a:lnTo>
                    <a:pt x="18" y="4"/>
                  </a:lnTo>
                  <a:lnTo>
                    <a:pt x="28" y="0"/>
                  </a:lnTo>
                  <a:lnTo>
                    <a:pt x="41" y="0"/>
                  </a:lnTo>
                  <a:lnTo>
                    <a:pt x="53" y="4"/>
                  </a:lnTo>
                  <a:lnTo>
                    <a:pt x="61" y="12"/>
                  </a:lnTo>
                  <a:lnTo>
                    <a:pt x="67" y="23"/>
                  </a:lnTo>
                  <a:lnTo>
                    <a:pt x="69" y="33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TW" altLang="en-US" sz="1662">
                <a:solidFill>
                  <a:prstClr val="black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</p:txBody>
        </p:sp>
        <p:sp>
          <p:nvSpPr>
            <p:cNvPr id="184" name="Freeform 90">
              <a:extLst>
                <a:ext uri="{FF2B5EF4-FFF2-40B4-BE49-F238E27FC236}">
                  <a16:creationId xmlns:a16="http://schemas.microsoft.com/office/drawing/2014/main" id="{9A13169A-F7C4-410F-8AC4-CCC1732BEA1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183" y="10794"/>
              <a:ext cx="181" cy="179"/>
            </a:xfrm>
            <a:custGeom>
              <a:avLst/>
              <a:gdLst>
                <a:gd name="T0" fmla="*/ 181 w 181"/>
                <a:gd name="T1" fmla="*/ 88 h 178"/>
                <a:gd name="T2" fmla="*/ 179 w 181"/>
                <a:gd name="T3" fmla="*/ 108 h 178"/>
                <a:gd name="T4" fmla="*/ 173 w 181"/>
                <a:gd name="T5" fmla="*/ 127 h 178"/>
                <a:gd name="T6" fmla="*/ 162 w 181"/>
                <a:gd name="T7" fmla="*/ 143 h 178"/>
                <a:gd name="T8" fmla="*/ 148 w 181"/>
                <a:gd name="T9" fmla="*/ 158 h 178"/>
                <a:gd name="T10" fmla="*/ 132 w 181"/>
                <a:gd name="T11" fmla="*/ 168 h 178"/>
                <a:gd name="T12" fmla="*/ 115 w 181"/>
                <a:gd name="T13" fmla="*/ 176 h 178"/>
                <a:gd name="T14" fmla="*/ 95 w 181"/>
                <a:gd name="T15" fmla="*/ 178 h 178"/>
                <a:gd name="T16" fmla="*/ 76 w 181"/>
                <a:gd name="T17" fmla="*/ 178 h 178"/>
                <a:gd name="T18" fmla="*/ 58 w 181"/>
                <a:gd name="T19" fmla="*/ 172 h 178"/>
                <a:gd name="T20" fmla="*/ 39 w 181"/>
                <a:gd name="T21" fmla="*/ 164 h 178"/>
                <a:gd name="T22" fmla="*/ 25 w 181"/>
                <a:gd name="T23" fmla="*/ 151 h 178"/>
                <a:gd name="T24" fmla="*/ 13 w 181"/>
                <a:gd name="T25" fmla="*/ 135 h 178"/>
                <a:gd name="T26" fmla="*/ 4 w 181"/>
                <a:gd name="T27" fmla="*/ 119 h 178"/>
                <a:gd name="T28" fmla="*/ 0 w 181"/>
                <a:gd name="T29" fmla="*/ 98 h 178"/>
                <a:gd name="T30" fmla="*/ 0 w 181"/>
                <a:gd name="T31" fmla="*/ 80 h 178"/>
                <a:gd name="T32" fmla="*/ 4 w 181"/>
                <a:gd name="T33" fmla="*/ 61 h 178"/>
                <a:gd name="T34" fmla="*/ 13 w 181"/>
                <a:gd name="T35" fmla="*/ 43 h 178"/>
                <a:gd name="T36" fmla="*/ 25 w 181"/>
                <a:gd name="T37" fmla="*/ 26 h 178"/>
                <a:gd name="T38" fmla="*/ 39 w 181"/>
                <a:gd name="T39" fmla="*/ 14 h 178"/>
                <a:gd name="T40" fmla="*/ 58 w 181"/>
                <a:gd name="T41" fmla="*/ 6 h 178"/>
                <a:gd name="T42" fmla="*/ 76 w 181"/>
                <a:gd name="T43" fmla="*/ 0 h 178"/>
                <a:gd name="T44" fmla="*/ 95 w 181"/>
                <a:gd name="T45" fmla="*/ 0 h 178"/>
                <a:gd name="T46" fmla="*/ 115 w 181"/>
                <a:gd name="T47" fmla="*/ 2 h 178"/>
                <a:gd name="T48" fmla="*/ 132 w 181"/>
                <a:gd name="T49" fmla="*/ 10 h 178"/>
                <a:gd name="T50" fmla="*/ 148 w 181"/>
                <a:gd name="T51" fmla="*/ 20 h 178"/>
                <a:gd name="T52" fmla="*/ 162 w 181"/>
                <a:gd name="T53" fmla="*/ 34 h 178"/>
                <a:gd name="T54" fmla="*/ 173 w 181"/>
                <a:gd name="T55" fmla="*/ 51 h 178"/>
                <a:gd name="T56" fmla="*/ 179 w 181"/>
                <a:gd name="T57" fmla="*/ 69 h 178"/>
                <a:gd name="T58" fmla="*/ 181 w 181"/>
                <a:gd name="T59" fmla="*/ 88 h 178"/>
                <a:gd name="T60" fmla="*/ 181 w 181"/>
                <a:gd name="T61" fmla="*/ 8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1" h="178">
                  <a:moveTo>
                    <a:pt x="181" y="88"/>
                  </a:moveTo>
                  <a:lnTo>
                    <a:pt x="179" y="108"/>
                  </a:lnTo>
                  <a:lnTo>
                    <a:pt x="173" y="127"/>
                  </a:lnTo>
                  <a:lnTo>
                    <a:pt x="162" y="143"/>
                  </a:lnTo>
                  <a:lnTo>
                    <a:pt x="148" y="158"/>
                  </a:lnTo>
                  <a:lnTo>
                    <a:pt x="132" y="168"/>
                  </a:lnTo>
                  <a:lnTo>
                    <a:pt x="115" y="176"/>
                  </a:lnTo>
                  <a:lnTo>
                    <a:pt x="95" y="178"/>
                  </a:lnTo>
                  <a:lnTo>
                    <a:pt x="76" y="178"/>
                  </a:lnTo>
                  <a:lnTo>
                    <a:pt x="58" y="172"/>
                  </a:lnTo>
                  <a:lnTo>
                    <a:pt x="39" y="164"/>
                  </a:lnTo>
                  <a:lnTo>
                    <a:pt x="25" y="151"/>
                  </a:lnTo>
                  <a:lnTo>
                    <a:pt x="13" y="135"/>
                  </a:lnTo>
                  <a:lnTo>
                    <a:pt x="4" y="119"/>
                  </a:lnTo>
                  <a:lnTo>
                    <a:pt x="0" y="98"/>
                  </a:lnTo>
                  <a:lnTo>
                    <a:pt x="0" y="80"/>
                  </a:lnTo>
                  <a:lnTo>
                    <a:pt x="4" y="61"/>
                  </a:lnTo>
                  <a:lnTo>
                    <a:pt x="13" y="43"/>
                  </a:lnTo>
                  <a:lnTo>
                    <a:pt x="25" y="26"/>
                  </a:lnTo>
                  <a:lnTo>
                    <a:pt x="39" y="14"/>
                  </a:lnTo>
                  <a:lnTo>
                    <a:pt x="58" y="6"/>
                  </a:lnTo>
                  <a:lnTo>
                    <a:pt x="76" y="0"/>
                  </a:lnTo>
                  <a:lnTo>
                    <a:pt x="95" y="0"/>
                  </a:lnTo>
                  <a:lnTo>
                    <a:pt x="115" y="2"/>
                  </a:lnTo>
                  <a:lnTo>
                    <a:pt x="132" y="10"/>
                  </a:lnTo>
                  <a:lnTo>
                    <a:pt x="148" y="20"/>
                  </a:lnTo>
                  <a:lnTo>
                    <a:pt x="162" y="34"/>
                  </a:lnTo>
                  <a:lnTo>
                    <a:pt x="173" y="51"/>
                  </a:lnTo>
                  <a:lnTo>
                    <a:pt x="179" y="69"/>
                  </a:lnTo>
                  <a:lnTo>
                    <a:pt x="181" y="88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TW" altLang="en-US" sz="1662">
                <a:solidFill>
                  <a:prstClr val="black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</p:txBody>
        </p:sp>
        <p:sp>
          <p:nvSpPr>
            <p:cNvPr id="185" name="Freeform 91">
              <a:extLst>
                <a:ext uri="{FF2B5EF4-FFF2-40B4-BE49-F238E27FC236}">
                  <a16:creationId xmlns:a16="http://schemas.microsoft.com/office/drawing/2014/main" id="{C388F74E-CF60-4265-AD82-69D81DF2156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39" y="10849"/>
              <a:ext cx="69" cy="69"/>
            </a:xfrm>
            <a:custGeom>
              <a:avLst/>
              <a:gdLst>
                <a:gd name="T0" fmla="*/ 69 w 69"/>
                <a:gd name="T1" fmla="*/ 33 h 68"/>
                <a:gd name="T2" fmla="*/ 67 w 69"/>
                <a:gd name="T3" fmla="*/ 45 h 68"/>
                <a:gd name="T4" fmla="*/ 61 w 69"/>
                <a:gd name="T5" fmla="*/ 55 h 68"/>
                <a:gd name="T6" fmla="*/ 51 w 69"/>
                <a:gd name="T7" fmla="*/ 64 h 68"/>
                <a:gd name="T8" fmla="*/ 41 w 69"/>
                <a:gd name="T9" fmla="*/ 68 h 68"/>
                <a:gd name="T10" fmla="*/ 28 w 69"/>
                <a:gd name="T11" fmla="*/ 68 h 68"/>
                <a:gd name="T12" fmla="*/ 16 w 69"/>
                <a:gd name="T13" fmla="*/ 64 h 68"/>
                <a:gd name="T14" fmla="*/ 8 w 69"/>
                <a:gd name="T15" fmla="*/ 55 h 68"/>
                <a:gd name="T16" fmla="*/ 2 w 69"/>
                <a:gd name="T17" fmla="*/ 45 h 68"/>
                <a:gd name="T18" fmla="*/ 0 w 69"/>
                <a:gd name="T19" fmla="*/ 33 h 68"/>
                <a:gd name="T20" fmla="*/ 2 w 69"/>
                <a:gd name="T21" fmla="*/ 23 h 68"/>
                <a:gd name="T22" fmla="*/ 8 w 69"/>
                <a:gd name="T23" fmla="*/ 12 h 68"/>
                <a:gd name="T24" fmla="*/ 16 w 69"/>
                <a:gd name="T25" fmla="*/ 4 h 68"/>
                <a:gd name="T26" fmla="*/ 28 w 69"/>
                <a:gd name="T27" fmla="*/ 0 h 68"/>
                <a:gd name="T28" fmla="*/ 41 w 69"/>
                <a:gd name="T29" fmla="*/ 0 h 68"/>
                <a:gd name="T30" fmla="*/ 51 w 69"/>
                <a:gd name="T31" fmla="*/ 4 h 68"/>
                <a:gd name="T32" fmla="*/ 61 w 69"/>
                <a:gd name="T33" fmla="*/ 12 h 68"/>
                <a:gd name="T34" fmla="*/ 67 w 69"/>
                <a:gd name="T35" fmla="*/ 23 h 68"/>
                <a:gd name="T36" fmla="*/ 69 w 69"/>
                <a:gd name="T37" fmla="*/ 33 h 68"/>
                <a:gd name="T38" fmla="*/ 69 w 69"/>
                <a:gd name="T39" fmla="*/ 3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68">
                  <a:moveTo>
                    <a:pt x="69" y="33"/>
                  </a:moveTo>
                  <a:lnTo>
                    <a:pt x="67" y="45"/>
                  </a:lnTo>
                  <a:lnTo>
                    <a:pt x="61" y="55"/>
                  </a:lnTo>
                  <a:lnTo>
                    <a:pt x="51" y="64"/>
                  </a:lnTo>
                  <a:lnTo>
                    <a:pt x="41" y="68"/>
                  </a:lnTo>
                  <a:lnTo>
                    <a:pt x="28" y="68"/>
                  </a:lnTo>
                  <a:lnTo>
                    <a:pt x="16" y="64"/>
                  </a:lnTo>
                  <a:lnTo>
                    <a:pt x="8" y="55"/>
                  </a:lnTo>
                  <a:lnTo>
                    <a:pt x="2" y="45"/>
                  </a:lnTo>
                  <a:lnTo>
                    <a:pt x="0" y="33"/>
                  </a:lnTo>
                  <a:lnTo>
                    <a:pt x="2" y="23"/>
                  </a:lnTo>
                  <a:lnTo>
                    <a:pt x="8" y="12"/>
                  </a:lnTo>
                  <a:lnTo>
                    <a:pt x="16" y="4"/>
                  </a:lnTo>
                  <a:lnTo>
                    <a:pt x="28" y="0"/>
                  </a:lnTo>
                  <a:lnTo>
                    <a:pt x="41" y="0"/>
                  </a:lnTo>
                  <a:lnTo>
                    <a:pt x="51" y="4"/>
                  </a:lnTo>
                  <a:lnTo>
                    <a:pt x="61" y="12"/>
                  </a:lnTo>
                  <a:lnTo>
                    <a:pt x="67" y="23"/>
                  </a:lnTo>
                  <a:lnTo>
                    <a:pt x="69" y="33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TW" altLang="en-US" sz="1662">
                <a:solidFill>
                  <a:prstClr val="black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</p:txBody>
        </p:sp>
        <p:sp>
          <p:nvSpPr>
            <p:cNvPr id="186" name="Freeform 92">
              <a:extLst>
                <a:ext uri="{FF2B5EF4-FFF2-40B4-BE49-F238E27FC236}">
                  <a16:creationId xmlns:a16="http://schemas.microsoft.com/office/drawing/2014/main" id="{09012B7F-EB24-4F41-9853-4DE3F5462BF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24" y="10701"/>
              <a:ext cx="125" cy="88"/>
            </a:xfrm>
            <a:custGeom>
              <a:avLst/>
              <a:gdLst>
                <a:gd name="T0" fmla="*/ 10 w 149"/>
                <a:gd name="T1" fmla="*/ 103 h 105"/>
                <a:gd name="T2" fmla="*/ 10 w 149"/>
                <a:gd name="T3" fmla="*/ 103 h 105"/>
                <a:gd name="T4" fmla="*/ 10 w 149"/>
                <a:gd name="T5" fmla="*/ 103 h 105"/>
                <a:gd name="T6" fmla="*/ 8 w 149"/>
                <a:gd name="T7" fmla="*/ 105 h 105"/>
                <a:gd name="T8" fmla="*/ 8 w 149"/>
                <a:gd name="T9" fmla="*/ 105 h 105"/>
                <a:gd name="T10" fmla="*/ 6 w 149"/>
                <a:gd name="T11" fmla="*/ 105 h 105"/>
                <a:gd name="T12" fmla="*/ 6 w 149"/>
                <a:gd name="T13" fmla="*/ 103 h 105"/>
                <a:gd name="T14" fmla="*/ 4 w 149"/>
                <a:gd name="T15" fmla="*/ 103 h 105"/>
                <a:gd name="T16" fmla="*/ 4 w 149"/>
                <a:gd name="T17" fmla="*/ 103 h 105"/>
                <a:gd name="T18" fmla="*/ 2 w 149"/>
                <a:gd name="T19" fmla="*/ 103 h 105"/>
                <a:gd name="T20" fmla="*/ 2 w 149"/>
                <a:gd name="T21" fmla="*/ 101 h 105"/>
                <a:gd name="T22" fmla="*/ 2 w 149"/>
                <a:gd name="T23" fmla="*/ 101 h 105"/>
                <a:gd name="T24" fmla="*/ 2 w 149"/>
                <a:gd name="T25" fmla="*/ 99 h 105"/>
                <a:gd name="T26" fmla="*/ 0 w 149"/>
                <a:gd name="T27" fmla="*/ 99 h 105"/>
                <a:gd name="T28" fmla="*/ 0 w 149"/>
                <a:gd name="T29" fmla="*/ 97 h 105"/>
                <a:gd name="T30" fmla="*/ 2 w 149"/>
                <a:gd name="T31" fmla="*/ 97 h 105"/>
                <a:gd name="T32" fmla="*/ 2 w 149"/>
                <a:gd name="T33" fmla="*/ 95 h 105"/>
                <a:gd name="T34" fmla="*/ 2 w 149"/>
                <a:gd name="T35" fmla="*/ 95 h 105"/>
                <a:gd name="T36" fmla="*/ 2 w 149"/>
                <a:gd name="T37" fmla="*/ 93 h 105"/>
                <a:gd name="T38" fmla="*/ 4 w 149"/>
                <a:gd name="T39" fmla="*/ 93 h 105"/>
                <a:gd name="T40" fmla="*/ 4 w 149"/>
                <a:gd name="T41" fmla="*/ 93 h 105"/>
                <a:gd name="T42" fmla="*/ 141 w 149"/>
                <a:gd name="T43" fmla="*/ 0 h 105"/>
                <a:gd name="T44" fmla="*/ 141 w 149"/>
                <a:gd name="T45" fmla="*/ 0 h 105"/>
                <a:gd name="T46" fmla="*/ 141 w 149"/>
                <a:gd name="T47" fmla="*/ 0 h 105"/>
                <a:gd name="T48" fmla="*/ 143 w 149"/>
                <a:gd name="T49" fmla="*/ 0 h 105"/>
                <a:gd name="T50" fmla="*/ 143 w 149"/>
                <a:gd name="T51" fmla="*/ 0 h 105"/>
                <a:gd name="T52" fmla="*/ 145 w 149"/>
                <a:gd name="T53" fmla="*/ 0 h 105"/>
                <a:gd name="T54" fmla="*/ 145 w 149"/>
                <a:gd name="T55" fmla="*/ 0 h 105"/>
                <a:gd name="T56" fmla="*/ 147 w 149"/>
                <a:gd name="T57" fmla="*/ 0 h 105"/>
                <a:gd name="T58" fmla="*/ 147 w 149"/>
                <a:gd name="T59" fmla="*/ 0 h 105"/>
                <a:gd name="T60" fmla="*/ 147 w 149"/>
                <a:gd name="T61" fmla="*/ 2 h 105"/>
                <a:gd name="T62" fmla="*/ 149 w 149"/>
                <a:gd name="T63" fmla="*/ 2 h 105"/>
                <a:gd name="T64" fmla="*/ 149 w 149"/>
                <a:gd name="T65" fmla="*/ 4 h 105"/>
                <a:gd name="T66" fmla="*/ 149 w 149"/>
                <a:gd name="T67" fmla="*/ 4 h 105"/>
                <a:gd name="T68" fmla="*/ 149 w 149"/>
                <a:gd name="T69" fmla="*/ 6 h 105"/>
                <a:gd name="T70" fmla="*/ 149 w 149"/>
                <a:gd name="T71" fmla="*/ 6 h 105"/>
                <a:gd name="T72" fmla="*/ 149 w 149"/>
                <a:gd name="T73" fmla="*/ 8 h 105"/>
                <a:gd name="T74" fmla="*/ 149 w 149"/>
                <a:gd name="T75" fmla="*/ 8 h 105"/>
                <a:gd name="T76" fmla="*/ 149 w 149"/>
                <a:gd name="T77" fmla="*/ 8 h 105"/>
                <a:gd name="T78" fmla="*/ 147 w 149"/>
                <a:gd name="T79" fmla="*/ 11 h 105"/>
                <a:gd name="T80" fmla="*/ 147 w 149"/>
                <a:gd name="T81" fmla="*/ 11 h 105"/>
                <a:gd name="T82" fmla="*/ 147 w 149"/>
                <a:gd name="T83" fmla="*/ 11 h 105"/>
                <a:gd name="T84" fmla="*/ 10 w 149"/>
                <a:gd name="T85" fmla="*/ 10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" h="105">
                  <a:moveTo>
                    <a:pt x="10" y="103"/>
                  </a:moveTo>
                  <a:lnTo>
                    <a:pt x="10" y="103"/>
                  </a:lnTo>
                  <a:lnTo>
                    <a:pt x="8" y="105"/>
                  </a:lnTo>
                  <a:lnTo>
                    <a:pt x="6" y="105"/>
                  </a:lnTo>
                  <a:lnTo>
                    <a:pt x="6" y="103"/>
                  </a:lnTo>
                  <a:lnTo>
                    <a:pt x="4" y="103"/>
                  </a:lnTo>
                  <a:lnTo>
                    <a:pt x="2" y="103"/>
                  </a:lnTo>
                  <a:lnTo>
                    <a:pt x="2" y="101"/>
                  </a:lnTo>
                  <a:lnTo>
                    <a:pt x="2" y="99"/>
                  </a:lnTo>
                  <a:lnTo>
                    <a:pt x="0" y="99"/>
                  </a:lnTo>
                  <a:lnTo>
                    <a:pt x="0" y="97"/>
                  </a:lnTo>
                  <a:lnTo>
                    <a:pt x="2" y="97"/>
                  </a:lnTo>
                  <a:lnTo>
                    <a:pt x="2" y="95"/>
                  </a:lnTo>
                  <a:lnTo>
                    <a:pt x="2" y="93"/>
                  </a:lnTo>
                  <a:lnTo>
                    <a:pt x="4" y="93"/>
                  </a:lnTo>
                  <a:lnTo>
                    <a:pt x="141" y="0"/>
                  </a:lnTo>
                  <a:lnTo>
                    <a:pt x="143" y="0"/>
                  </a:lnTo>
                  <a:lnTo>
                    <a:pt x="145" y="0"/>
                  </a:lnTo>
                  <a:lnTo>
                    <a:pt x="147" y="0"/>
                  </a:lnTo>
                  <a:lnTo>
                    <a:pt x="147" y="2"/>
                  </a:lnTo>
                  <a:lnTo>
                    <a:pt x="149" y="2"/>
                  </a:lnTo>
                  <a:lnTo>
                    <a:pt x="149" y="4"/>
                  </a:lnTo>
                  <a:lnTo>
                    <a:pt x="149" y="6"/>
                  </a:lnTo>
                  <a:lnTo>
                    <a:pt x="149" y="8"/>
                  </a:lnTo>
                  <a:lnTo>
                    <a:pt x="147" y="11"/>
                  </a:lnTo>
                  <a:lnTo>
                    <a:pt x="10" y="103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TW" altLang="en-US" sz="1662">
                <a:solidFill>
                  <a:prstClr val="black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</p:txBody>
        </p:sp>
        <p:sp>
          <p:nvSpPr>
            <p:cNvPr id="187" name="Freeform 93">
              <a:extLst>
                <a:ext uri="{FF2B5EF4-FFF2-40B4-BE49-F238E27FC236}">
                  <a16:creationId xmlns:a16="http://schemas.microsoft.com/office/drawing/2014/main" id="{BB401075-C91D-44DF-8F3C-F4C5D144179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90" y="10693"/>
              <a:ext cx="65" cy="51"/>
            </a:xfrm>
            <a:custGeom>
              <a:avLst/>
              <a:gdLst>
                <a:gd name="T0" fmla="*/ 65 w 65"/>
                <a:gd name="T1" fmla="*/ 0 h 51"/>
                <a:gd name="T2" fmla="*/ 0 w 65"/>
                <a:gd name="T3" fmla="*/ 16 h 51"/>
                <a:gd name="T4" fmla="*/ 22 w 65"/>
                <a:gd name="T5" fmla="*/ 51 h 51"/>
                <a:gd name="T6" fmla="*/ 65 w 65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51">
                  <a:moveTo>
                    <a:pt x="65" y="0"/>
                  </a:moveTo>
                  <a:lnTo>
                    <a:pt x="0" y="16"/>
                  </a:lnTo>
                  <a:lnTo>
                    <a:pt x="22" y="51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TW" altLang="en-US" sz="1662">
                <a:solidFill>
                  <a:prstClr val="black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</p:txBody>
        </p:sp>
        <p:sp>
          <p:nvSpPr>
            <p:cNvPr id="188" name="Freeform 94">
              <a:extLst>
                <a:ext uri="{FF2B5EF4-FFF2-40B4-BE49-F238E27FC236}">
                  <a16:creationId xmlns:a16="http://schemas.microsoft.com/office/drawing/2014/main" id="{9A21E71A-A611-4ED3-8990-9F1567E1E09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93" y="10701"/>
              <a:ext cx="134" cy="94"/>
            </a:xfrm>
            <a:custGeom>
              <a:avLst/>
              <a:gdLst>
                <a:gd name="T0" fmla="*/ 10 w 149"/>
                <a:gd name="T1" fmla="*/ 103 h 105"/>
                <a:gd name="T2" fmla="*/ 10 w 149"/>
                <a:gd name="T3" fmla="*/ 103 h 105"/>
                <a:gd name="T4" fmla="*/ 10 w 149"/>
                <a:gd name="T5" fmla="*/ 103 h 105"/>
                <a:gd name="T6" fmla="*/ 8 w 149"/>
                <a:gd name="T7" fmla="*/ 105 h 105"/>
                <a:gd name="T8" fmla="*/ 8 w 149"/>
                <a:gd name="T9" fmla="*/ 105 h 105"/>
                <a:gd name="T10" fmla="*/ 6 w 149"/>
                <a:gd name="T11" fmla="*/ 105 h 105"/>
                <a:gd name="T12" fmla="*/ 6 w 149"/>
                <a:gd name="T13" fmla="*/ 103 h 105"/>
                <a:gd name="T14" fmla="*/ 4 w 149"/>
                <a:gd name="T15" fmla="*/ 103 h 105"/>
                <a:gd name="T16" fmla="*/ 4 w 149"/>
                <a:gd name="T17" fmla="*/ 103 h 105"/>
                <a:gd name="T18" fmla="*/ 2 w 149"/>
                <a:gd name="T19" fmla="*/ 103 h 105"/>
                <a:gd name="T20" fmla="*/ 2 w 149"/>
                <a:gd name="T21" fmla="*/ 101 h 105"/>
                <a:gd name="T22" fmla="*/ 2 w 149"/>
                <a:gd name="T23" fmla="*/ 101 h 105"/>
                <a:gd name="T24" fmla="*/ 0 w 149"/>
                <a:gd name="T25" fmla="*/ 99 h 105"/>
                <a:gd name="T26" fmla="*/ 0 w 149"/>
                <a:gd name="T27" fmla="*/ 99 h 105"/>
                <a:gd name="T28" fmla="*/ 0 w 149"/>
                <a:gd name="T29" fmla="*/ 97 h 105"/>
                <a:gd name="T30" fmla="*/ 0 w 149"/>
                <a:gd name="T31" fmla="*/ 97 h 105"/>
                <a:gd name="T32" fmla="*/ 2 w 149"/>
                <a:gd name="T33" fmla="*/ 95 h 105"/>
                <a:gd name="T34" fmla="*/ 2 w 149"/>
                <a:gd name="T35" fmla="*/ 95 h 105"/>
                <a:gd name="T36" fmla="*/ 2 w 149"/>
                <a:gd name="T37" fmla="*/ 93 h 105"/>
                <a:gd name="T38" fmla="*/ 4 w 149"/>
                <a:gd name="T39" fmla="*/ 93 h 105"/>
                <a:gd name="T40" fmla="*/ 4 w 149"/>
                <a:gd name="T41" fmla="*/ 93 h 105"/>
                <a:gd name="T42" fmla="*/ 141 w 149"/>
                <a:gd name="T43" fmla="*/ 0 h 105"/>
                <a:gd name="T44" fmla="*/ 141 w 149"/>
                <a:gd name="T45" fmla="*/ 0 h 105"/>
                <a:gd name="T46" fmla="*/ 141 w 149"/>
                <a:gd name="T47" fmla="*/ 0 h 105"/>
                <a:gd name="T48" fmla="*/ 143 w 149"/>
                <a:gd name="T49" fmla="*/ 0 h 105"/>
                <a:gd name="T50" fmla="*/ 143 w 149"/>
                <a:gd name="T51" fmla="*/ 0 h 105"/>
                <a:gd name="T52" fmla="*/ 145 w 149"/>
                <a:gd name="T53" fmla="*/ 0 h 105"/>
                <a:gd name="T54" fmla="*/ 145 w 149"/>
                <a:gd name="T55" fmla="*/ 0 h 105"/>
                <a:gd name="T56" fmla="*/ 147 w 149"/>
                <a:gd name="T57" fmla="*/ 0 h 105"/>
                <a:gd name="T58" fmla="*/ 147 w 149"/>
                <a:gd name="T59" fmla="*/ 0 h 105"/>
                <a:gd name="T60" fmla="*/ 147 w 149"/>
                <a:gd name="T61" fmla="*/ 2 h 105"/>
                <a:gd name="T62" fmla="*/ 149 w 149"/>
                <a:gd name="T63" fmla="*/ 2 h 105"/>
                <a:gd name="T64" fmla="*/ 149 w 149"/>
                <a:gd name="T65" fmla="*/ 4 h 105"/>
                <a:gd name="T66" fmla="*/ 149 w 149"/>
                <a:gd name="T67" fmla="*/ 4 h 105"/>
                <a:gd name="T68" fmla="*/ 149 w 149"/>
                <a:gd name="T69" fmla="*/ 6 h 105"/>
                <a:gd name="T70" fmla="*/ 149 w 149"/>
                <a:gd name="T71" fmla="*/ 6 h 105"/>
                <a:gd name="T72" fmla="*/ 149 w 149"/>
                <a:gd name="T73" fmla="*/ 8 h 105"/>
                <a:gd name="T74" fmla="*/ 149 w 149"/>
                <a:gd name="T75" fmla="*/ 8 h 105"/>
                <a:gd name="T76" fmla="*/ 149 w 149"/>
                <a:gd name="T77" fmla="*/ 8 h 105"/>
                <a:gd name="T78" fmla="*/ 147 w 149"/>
                <a:gd name="T79" fmla="*/ 11 h 105"/>
                <a:gd name="T80" fmla="*/ 147 w 149"/>
                <a:gd name="T81" fmla="*/ 11 h 105"/>
                <a:gd name="T82" fmla="*/ 147 w 149"/>
                <a:gd name="T83" fmla="*/ 11 h 105"/>
                <a:gd name="T84" fmla="*/ 10 w 149"/>
                <a:gd name="T85" fmla="*/ 10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" h="105">
                  <a:moveTo>
                    <a:pt x="10" y="103"/>
                  </a:moveTo>
                  <a:lnTo>
                    <a:pt x="10" y="103"/>
                  </a:lnTo>
                  <a:lnTo>
                    <a:pt x="8" y="105"/>
                  </a:lnTo>
                  <a:lnTo>
                    <a:pt x="6" y="105"/>
                  </a:lnTo>
                  <a:lnTo>
                    <a:pt x="6" y="103"/>
                  </a:lnTo>
                  <a:lnTo>
                    <a:pt x="4" y="103"/>
                  </a:lnTo>
                  <a:lnTo>
                    <a:pt x="2" y="103"/>
                  </a:lnTo>
                  <a:lnTo>
                    <a:pt x="2" y="101"/>
                  </a:lnTo>
                  <a:lnTo>
                    <a:pt x="0" y="99"/>
                  </a:lnTo>
                  <a:lnTo>
                    <a:pt x="0" y="97"/>
                  </a:lnTo>
                  <a:lnTo>
                    <a:pt x="2" y="95"/>
                  </a:lnTo>
                  <a:lnTo>
                    <a:pt x="2" y="93"/>
                  </a:lnTo>
                  <a:lnTo>
                    <a:pt x="4" y="93"/>
                  </a:lnTo>
                  <a:lnTo>
                    <a:pt x="141" y="0"/>
                  </a:lnTo>
                  <a:lnTo>
                    <a:pt x="143" y="0"/>
                  </a:lnTo>
                  <a:lnTo>
                    <a:pt x="145" y="0"/>
                  </a:lnTo>
                  <a:lnTo>
                    <a:pt x="147" y="0"/>
                  </a:lnTo>
                  <a:lnTo>
                    <a:pt x="147" y="2"/>
                  </a:lnTo>
                  <a:lnTo>
                    <a:pt x="149" y="2"/>
                  </a:lnTo>
                  <a:lnTo>
                    <a:pt x="149" y="4"/>
                  </a:lnTo>
                  <a:lnTo>
                    <a:pt x="149" y="6"/>
                  </a:lnTo>
                  <a:lnTo>
                    <a:pt x="149" y="8"/>
                  </a:lnTo>
                  <a:lnTo>
                    <a:pt x="147" y="11"/>
                  </a:lnTo>
                  <a:lnTo>
                    <a:pt x="10" y="103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TW" altLang="en-US" sz="1662">
                <a:solidFill>
                  <a:prstClr val="black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</p:txBody>
        </p:sp>
        <p:sp>
          <p:nvSpPr>
            <p:cNvPr id="189" name="Freeform 95">
              <a:extLst>
                <a:ext uri="{FF2B5EF4-FFF2-40B4-BE49-F238E27FC236}">
                  <a16:creationId xmlns:a16="http://schemas.microsoft.com/office/drawing/2014/main" id="{6AB9DAB6-61FC-42A5-A1FA-187F7CED11E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68" y="10693"/>
              <a:ext cx="65" cy="51"/>
            </a:xfrm>
            <a:custGeom>
              <a:avLst/>
              <a:gdLst>
                <a:gd name="T0" fmla="*/ 65 w 65"/>
                <a:gd name="T1" fmla="*/ 0 h 51"/>
                <a:gd name="T2" fmla="*/ 0 w 65"/>
                <a:gd name="T3" fmla="*/ 16 h 51"/>
                <a:gd name="T4" fmla="*/ 22 w 65"/>
                <a:gd name="T5" fmla="*/ 51 h 51"/>
                <a:gd name="T6" fmla="*/ 65 w 65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51">
                  <a:moveTo>
                    <a:pt x="65" y="0"/>
                  </a:moveTo>
                  <a:lnTo>
                    <a:pt x="0" y="16"/>
                  </a:lnTo>
                  <a:lnTo>
                    <a:pt x="22" y="51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TW" altLang="en-US" sz="1662">
                <a:solidFill>
                  <a:prstClr val="black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</p:txBody>
        </p:sp>
        <p:sp>
          <p:nvSpPr>
            <p:cNvPr id="190" name="WordArt 96">
              <a:extLst>
                <a:ext uri="{FF2B5EF4-FFF2-40B4-BE49-F238E27FC236}">
                  <a16:creationId xmlns:a16="http://schemas.microsoft.com/office/drawing/2014/main" id="{B5BCE179-E2D0-45F1-A1DE-33093136F51A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057" y="10676"/>
              <a:ext cx="279" cy="1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altLang="zh-TW" sz="1292" b="1" kern="10" dirty="0">
                  <a:ln w="317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Verdana Ref"/>
                  <a:ea typeface="Arial Unicode MS"/>
                  <a:cs typeface="Arial Unicode MS"/>
                </a:rPr>
                <a:t>D10</a:t>
              </a:r>
              <a:endParaRPr lang="zh-TW" altLang="en-US" sz="1292" b="1" kern="10" dirty="0">
                <a:ln w="31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erdana Ref"/>
                <a:ea typeface="Arial Unicode MS"/>
                <a:cs typeface="Arial Unicode MS"/>
              </a:endParaRPr>
            </a:p>
          </p:txBody>
        </p:sp>
        <p:grpSp>
          <p:nvGrpSpPr>
            <p:cNvPr id="191" name="Group 97">
              <a:extLst>
                <a:ext uri="{FF2B5EF4-FFF2-40B4-BE49-F238E27FC236}">
                  <a16:creationId xmlns:a16="http://schemas.microsoft.com/office/drawing/2014/main" id="{827F1C4E-A3B5-42C6-AAD1-6C9C8712F43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060" y="10943"/>
              <a:ext cx="158" cy="147"/>
              <a:chOff x="2880" y="1264"/>
              <a:chExt cx="158" cy="147"/>
            </a:xfrm>
          </p:grpSpPr>
          <p:sp>
            <p:nvSpPr>
              <p:cNvPr id="239" name="Line 98">
                <a:extLst>
                  <a:ext uri="{FF2B5EF4-FFF2-40B4-BE49-F238E27FC236}">
                    <a16:creationId xmlns:a16="http://schemas.microsoft.com/office/drawing/2014/main" id="{482B9DD7-0535-4A6B-9CC9-4ACD605356B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80" y="1333"/>
                <a:ext cx="158" cy="2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84406" tIns="42203" rIns="84406" bIns="42203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TW" altLang="en-US" sz="1662">
                  <a:solidFill>
                    <a:prstClr val="black"/>
                  </a:solidFill>
                  <a:latin typeface="Century Gothic" panose="020B0502020202020204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40" name="Line 99">
                <a:extLst>
                  <a:ext uri="{FF2B5EF4-FFF2-40B4-BE49-F238E27FC236}">
                    <a16:creationId xmlns:a16="http://schemas.microsoft.com/office/drawing/2014/main" id="{AABEA486-C8D8-4921-B72E-798273685CF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2887" y="1338"/>
                <a:ext cx="147" cy="0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84406" tIns="42203" rIns="84406" bIns="42203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TW" altLang="en-US" sz="1662">
                  <a:solidFill>
                    <a:prstClr val="black"/>
                  </a:solidFill>
                  <a:latin typeface="Century Gothic" panose="020B0502020202020204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220" name="WordArt 100">
              <a:extLst>
                <a:ext uri="{FF2B5EF4-FFF2-40B4-BE49-F238E27FC236}">
                  <a16:creationId xmlns:a16="http://schemas.microsoft.com/office/drawing/2014/main" id="{FCE00E57-79A7-4DC3-8945-DD10BCA6E499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741" y="10977"/>
              <a:ext cx="703" cy="8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altLang="zh-TW" sz="1292" kern="10" dirty="0"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Verdana Ref"/>
                  <a:ea typeface="微軟正黑體" panose="020B0604030504040204" pitchFamily="34" charset="-120"/>
                </a:rPr>
                <a:t>RED         </a:t>
              </a:r>
              <a:endParaRPr lang="zh-TW" altLang="en-US" sz="1292" kern="10" dirty="0">
                <a:ln w="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erdana Ref"/>
                <a:ea typeface="微軟正黑體" panose="020B0604030504040204" pitchFamily="34" charset="-120"/>
              </a:endParaRPr>
            </a:p>
          </p:txBody>
        </p:sp>
        <p:sp>
          <p:nvSpPr>
            <p:cNvPr id="221" name="WordArt 101">
              <a:extLst>
                <a:ext uri="{FF2B5EF4-FFF2-40B4-BE49-F238E27FC236}">
                  <a16:creationId xmlns:a16="http://schemas.microsoft.com/office/drawing/2014/main" id="{F7E998E9-FBF6-426C-BD99-2C9C949CF5B6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820" y="10987"/>
              <a:ext cx="703" cy="8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altLang="zh-TW" sz="1292" kern="10"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Verdana Ref"/>
                  <a:ea typeface="微軟正黑體" panose="020B0604030504040204" pitchFamily="34" charset="-120"/>
                </a:rPr>
                <a:t>YELLOW     </a:t>
              </a:r>
              <a:endParaRPr lang="zh-TW" altLang="en-US" sz="1292" kern="10">
                <a:ln w="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erdana Ref"/>
                <a:ea typeface="微軟正黑體" panose="020B0604030504040204" pitchFamily="34" charset="-120"/>
              </a:endParaRPr>
            </a:p>
          </p:txBody>
        </p:sp>
        <p:grpSp>
          <p:nvGrpSpPr>
            <p:cNvPr id="222" name="Group 102">
              <a:extLst>
                <a:ext uri="{FF2B5EF4-FFF2-40B4-BE49-F238E27FC236}">
                  <a16:creationId xmlns:a16="http://schemas.microsoft.com/office/drawing/2014/main" id="{AE78326C-347B-48CC-8265-1B9B76F1FCA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44" y="10672"/>
              <a:ext cx="158" cy="147"/>
              <a:chOff x="2880" y="1264"/>
              <a:chExt cx="158" cy="147"/>
            </a:xfrm>
          </p:grpSpPr>
          <p:sp>
            <p:nvSpPr>
              <p:cNvPr id="237" name="Line 103">
                <a:extLst>
                  <a:ext uri="{FF2B5EF4-FFF2-40B4-BE49-F238E27FC236}">
                    <a16:creationId xmlns:a16="http://schemas.microsoft.com/office/drawing/2014/main" id="{BE7DBB48-88AA-4A6A-B56F-04E2B4757AB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80" y="1333"/>
                <a:ext cx="158" cy="2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84406" tIns="42203" rIns="84406" bIns="42203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TW" altLang="en-US" sz="1662">
                  <a:solidFill>
                    <a:prstClr val="black"/>
                  </a:solidFill>
                  <a:latin typeface="Century Gothic" panose="020B0502020202020204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38" name="Line 104">
                <a:extLst>
                  <a:ext uri="{FF2B5EF4-FFF2-40B4-BE49-F238E27FC236}">
                    <a16:creationId xmlns:a16="http://schemas.microsoft.com/office/drawing/2014/main" id="{AE8EAA15-E8E7-4528-8C75-320788F29AF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2887" y="1338"/>
                <a:ext cx="147" cy="0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84406" tIns="42203" rIns="84406" bIns="42203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TW" altLang="en-US" sz="1662">
                  <a:solidFill>
                    <a:prstClr val="black"/>
                  </a:solidFill>
                  <a:latin typeface="Century Gothic" panose="020B0502020202020204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223" name="Line 105">
              <a:extLst>
                <a:ext uri="{FF2B5EF4-FFF2-40B4-BE49-F238E27FC236}">
                  <a16:creationId xmlns:a16="http://schemas.microsoft.com/office/drawing/2014/main" id="{AA348CA9-E738-443C-9AD0-6EC4829094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0" y="10677"/>
              <a:ext cx="0" cy="13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TW" altLang="en-US" sz="1662">
                <a:solidFill>
                  <a:prstClr val="black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</p:txBody>
        </p:sp>
        <p:sp>
          <p:nvSpPr>
            <p:cNvPr id="224" name="Line 106">
              <a:extLst>
                <a:ext uri="{FF2B5EF4-FFF2-40B4-BE49-F238E27FC236}">
                  <a16:creationId xmlns:a16="http://schemas.microsoft.com/office/drawing/2014/main" id="{6E4E53C0-7E03-4660-B096-8D4CB1ED02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6" y="10875"/>
              <a:ext cx="474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TW" altLang="en-US" sz="1662">
                <a:solidFill>
                  <a:prstClr val="black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</p:txBody>
        </p:sp>
        <p:sp>
          <p:nvSpPr>
            <p:cNvPr id="225" name="Line 107">
              <a:extLst>
                <a:ext uri="{FF2B5EF4-FFF2-40B4-BE49-F238E27FC236}">
                  <a16:creationId xmlns:a16="http://schemas.microsoft.com/office/drawing/2014/main" id="{96A921FD-8E2C-4407-A768-678EA5E2E9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9" y="10677"/>
              <a:ext cx="123" cy="6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TW" altLang="en-US" sz="1662">
                <a:solidFill>
                  <a:prstClr val="black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</p:txBody>
        </p:sp>
        <p:sp>
          <p:nvSpPr>
            <p:cNvPr id="226" name="Line 108">
              <a:extLst>
                <a:ext uri="{FF2B5EF4-FFF2-40B4-BE49-F238E27FC236}">
                  <a16:creationId xmlns:a16="http://schemas.microsoft.com/office/drawing/2014/main" id="{03332722-D9DF-4090-AB02-88F137B72C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16" y="10752"/>
              <a:ext cx="129" cy="5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TW" altLang="en-US" sz="1662">
                <a:solidFill>
                  <a:prstClr val="black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</p:txBody>
        </p:sp>
        <p:sp>
          <p:nvSpPr>
            <p:cNvPr id="227" name="Line 109">
              <a:extLst>
                <a:ext uri="{FF2B5EF4-FFF2-40B4-BE49-F238E27FC236}">
                  <a16:creationId xmlns:a16="http://schemas.microsoft.com/office/drawing/2014/main" id="{D7FB446A-3D80-4702-AC55-EF91175947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50" y="10917"/>
              <a:ext cx="0" cy="13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TW" altLang="en-US" sz="1662">
                <a:solidFill>
                  <a:prstClr val="black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</p:txBody>
        </p:sp>
        <p:sp>
          <p:nvSpPr>
            <p:cNvPr id="228" name="Line 110">
              <a:extLst>
                <a:ext uri="{FF2B5EF4-FFF2-40B4-BE49-F238E27FC236}">
                  <a16:creationId xmlns:a16="http://schemas.microsoft.com/office/drawing/2014/main" id="{40407469-BB94-4E37-A55A-955C70F127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24" y="10920"/>
              <a:ext cx="123" cy="6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TW" altLang="en-US" sz="1662">
                <a:solidFill>
                  <a:prstClr val="black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</p:txBody>
        </p:sp>
        <p:sp>
          <p:nvSpPr>
            <p:cNvPr id="229" name="Line 111">
              <a:extLst>
                <a:ext uri="{FF2B5EF4-FFF2-40B4-BE49-F238E27FC236}">
                  <a16:creationId xmlns:a16="http://schemas.microsoft.com/office/drawing/2014/main" id="{7B19FDF5-DAA3-4EE2-A36D-5251ECC32E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5" y="10995"/>
              <a:ext cx="129" cy="5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TW" altLang="en-US" sz="1662">
                <a:solidFill>
                  <a:prstClr val="black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</p:txBody>
        </p:sp>
        <p:sp>
          <p:nvSpPr>
            <p:cNvPr id="230" name="Line 112">
              <a:extLst>
                <a:ext uri="{FF2B5EF4-FFF2-40B4-BE49-F238E27FC236}">
                  <a16:creationId xmlns:a16="http://schemas.microsoft.com/office/drawing/2014/main" id="{49E8136B-DFD5-4456-B9E9-60527FDCFD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5" y="10881"/>
              <a:ext cx="474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TW" altLang="en-US" sz="1662">
                <a:solidFill>
                  <a:prstClr val="black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</p:txBody>
        </p:sp>
        <p:sp>
          <p:nvSpPr>
            <p:cNvPr id="231" name="Line 113">
              <a:extLst>
                <a:ext uri="{FF2B5EF4-FFF2-40B4-BE49-F238E27FC236}">
                  <a16:creationId xmlns:a16="http://schemas.microsoft.com/office/drawing/2014/main" id="{2882DFB8-702F-4164-9E76-C7B90BAF58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57" y="10752"/>
              <a:ext cx="123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TW" altLang="en-US" sz="1662">
                <a:solidFill>
                  <a:prstClr val="black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</p:txBody>
        </p:sp>
        <p:sp>
          <p:nvSpPr>
            <p:cNvPr id="232" name="Line 114">
              <a:extLst>
                <a:ext uri="{FF2B5EF4-FFF2-40B4-BE49-F238E27FC236}">
                  <a16:creationId xmlns:a16="http://schemas.microsoft.com/office/drawing/2014/main" id="{37B5B935-44ED-4D56-A36B-24B9871AD9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68" y="10998"/>
              <a:ext cx="141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TW" altLang="en-US" sz="1662">
                <a:solidFill>
                  <a:prstClr val="black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</p:txBody>
        </p:sp>
        <p:sp>
          <p:nvSpPr>
            <p:cNvPr id="233" name="Line 115">
              <a:extLst>
                <a:ext uri="{FF2B5EF4-FFF2-40B4-BE49-F238E27FC236}">
                  <a16:creationId xmlns:a16="http://schemas.microsoft.com/office/drawing/2014/main" id="{1AD697BF-2D83-4346-B3EA-42295BBCEF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53" y="10998"/>
              <a:ext cx="30" cy="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TW" altLang="en-US" sz="1662">
                <a:solidFill>
                  <a:prstClr val="black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</p:txBody>
        </p:sp>
        <p:sp>
          <p:nvSpPr>
            <p:cNvPr id="234" name="Line 116">
              <a:extLst>
                <a:ext uri="{FF2B5EF4-FFF2-40B4-BE49-F238E27FC236}">
                  <a16:creationId xmlns:a16="http://schemas.microsoft.com/office/drawing/2014/main" id="{5D5041F6-1F77-42BD-9BE3-F1BEF32417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65" y="10749"/>
              <a:ext cx="4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TW" altLang="en-US" sz="1662">
                <a:solidFill>
                  <a:prstClr val="black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</p:txBody>
        </p:sp>
        <p:sp>
          <p:nvSpPr>
            <p:cNvPr id="235" name="Line 117">
              <a:extLst>
                <a:ext uri="{FF2B5EF4-FFF2-40B4-BE49-F238E27FC236}">
                  <a16:creationId xmlns:a16="http://schemas.microsoft.com/office/drawing/2014/main" id="{ED8D26D8-B5E9-4906-9B66-30A5E0BFEB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65" y="10749"/>
              <a:ext cx="0" cy="24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TW" altLang="en-US" sz="1662">
                <a:solidFill>
                  <a:prstClr val="black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</p:txBody>
        </p:sp>
        <p:sp>
          <p:nvSpPr>
            <p:cNvPr id="236" name="Line 118">
              <a:extLst>
                <a:ext uri="{FF2B5EF4-FFF2-40B4-BE49-F238E27FC236}">
                  <a16:creationId xmlns:a16="http://schemas.microsoft.com/office/drawing/2014/main" id="{673FCA23-BA91-4871-8496-9AB10AC783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89" y="10752"/>
              <a:ext cx="0" cy="24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TW" altLang="en-US" sz="1662">
                <a:solidFill>
                  <a:prstClr val="black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9" name="Group 2"/>
          <p:cNvGrpSpPr>
            <a:grpSpLocks noChangeAspect="1"/>
          </p:cNvGrpSpPr>
          <p:nvPr/>
        </p:nvGrpSpPr>
        <p:grpSpPr bwMode="auto">
          <a:xfrm>
            <a:off x="3336344" y="3757788"/>
            <a:ext cx="996923" cy="293521"/>
            <a:chOff x="9094" y="3884"/>
            <a:chExt cx="1784" cy="453"/>
          </a:xfrm>
        </p:grpSpPr>
        <p:grpSp>
          <p:nvGrpSpPr>
            <p:cNvPr id="12" name="Group 3"/>
            <p:cNvGrpSpPr>
              <a:grpSpLocks noChangeAspect="1"/>
            </p:cNvGrpSpPr>
            <p:nvPr/>
          </p:nvGrpSpPr>
          <p:grpSpPr bwMode="auto">
            <a:xfrm>
              <a:off x="9094" y="3884"/>
              <a:ext cx="1784" cy="453"/>
              <a:chOff x="17406" y="6945"/>
              <a:chExt cx="3566" cy="906"/>
            </a:xfrm>
          </p:grpSpPr>
          <p:sp>
            <p:nvSpPr>
              <p:cNvPr id="14" name="Freeform 4"/>
              <p:cNvSpPr>
                <a:spLocks noChangeAspect="1"/>
              </p:cNvSpPr>
              <p:nvPr/>
            </p:nvSpPr>
            <p:spPr bwMode="auto">
              <a:xfrm rot="-5400000">
                <a:off x="18736" y="5615"/>
                <a:ext cx="906" cy="3566"/>
              </a:xfrm>
              <a:custGeom>
                <a:avLst/>
                <a:gdLst>
                  <a:gd name="T0" fmla="*/ 453 w 453"/>
                  <a:gd name="T1" fmla="*/ 1656 h 1783"/>
                  <a:gd name="T2" fmla="*/ 450 w 453"/>
                  <a:gd name="T3" fmla="*/ 1679 h 1783"/>
                  <a:gd name="T4" fmla="*/ 446 w 453"/>
                  <a:gd name="T5" fmla="*/ 1699 h 1783"/>
                  <a:gd name="T6" fmla="*/ 436 w 453"/>
                  <a:gd name="T7" fmla="*/ 1720 h 1783"/>
                  <a:gd name="T8" fmla="*/ 424 w 453"/>
                  <a:gd name="T9" fmla="*/ 1738 h 1783"/>
                  <a:gd name="T10" fmla="*/ 407 w 453"/>
                  <a:gd name="T11" fmla="*/ 1752 h 1783"/>
                  <a:gd name="T12" fmla="*/ 389 w 453"/>
                  <a:gd name="T13" fmla="*/ 1767 h 1783"/>
                  <a:gd name="T14" fmla="*/ 371 w 453"/>
                  <a:gd name="T15" fmla="*/ 1775 h 1783"/>
                  <a:gd name="T16" fmla="*/ 348 w 453"/>
                  <a:gd name="T17" fmla="*/ 1781 h 1783"/>
                  <a:gd name="T18" fmla="*/ 327 w 453"/>
                  <a:gd name="T19" fmla="*/ 1783 h 1783"/>
                  <a:gd name="T20" fmla="*/ 127 w 453"/>
                  <a:gd name="T21" fmla="*/ 1783 h 1783"/>
                  <a:gd name="T22" fmla="*/ 104 w 453"/>
                  <a:gd name="T23" fmla="*/ 1781 h 1783"/>
                  <a:gd name="T24" fmla="*/ 84 w 453"/>
                  <a:gd name="T25" fmla="*/ 1775 h 1783"/>
                  <a:gd name="T26" fmla="*/ 63 w 453"/>
                  <a:gd name="T27" fmla="*/ 1767 h 1783"/>
                  <a:gd name="T28" fmla="*/ 45 w 453"/>
                  <a:gd name="T29" fmla="*/ 1754 h 1783"/>
                  <a:gd name="T30" fmla="*/ 28 w 453"/>
                  <a:gd name="T31" fmla="*/ 1738 h 1783"/>
                  <a:gd name="T32" fmla="*/ 16 w 453"/>
                  <a:gd name="T33" fmla="*/ 1720 h 1783"/>
                  <a:gd name="T34" fmla="*/ 8 w 453"/>
                  <a:gd name="T35" fmla="*/ 1699 h 1783"/>
                  <a:gd name="T36" fmla="*/ 2 w 453"/>
                  <a:gd name="T37" fmla="*/ 1679 h 1783"/>
                  <a:gd name="T38" fmla="*/ 0 w 453"/>
                  <a:gd name="T39" fmla="*/ 1656 h 1783"/>
                  <a:gd name="T40" fmla="*/ 0 w 453"/>
                  <a:gd name="T41" fmla="*/ 127 h 1783"/>
                  <a:gd name="T42" fmla="*/ 2 w 453"/>
                  <a:gd name="T43" fmla="*/ 105 h 1783"/>
                  <a:gd name="T44" fmla="*/ 6 w 453"/>
                  <a:gd name="T45" fmla="*/ 82 h 1783"/>
                  <a:gd name="T46" fmla="*/ 16 w 453"/>
                  <a:gd name="T47" fmla="*/ 64 h 1783"/>
                  <a:gd name="T48" fmla="*/ 28 w 453"/>
                  <a:gd name="T49" fmla="*/ 45 h 1783"/>
                  <a:gd name="T50" fmla="*/ 45 w 453"/>
                  <a:gd name="T51" fmla="*/ 29 h 1783"/>
                  <a:gd name="T52" fmla="*/ 63 w 453"/>
                  <a:gd name="T53" fmla="*/ 17 h 1783"/>
                  <a:gd name="T54" fmla="*/ 82 w 453"/>
                  <a:gd name="T55" fmla="*/ 6 h 1783"/>
                  <a:gd name="T56" fmla="*/ 104 w 453"/>
                  <a:gd name="T57" fmla="*/ 2 h 1783"/>
                  <a:gd name="T58" fmla="*/ 127 w 453"/>
                  <a:gd name="T59" fmla="*/ 0 h 1783"/>
                  <a:gd name="T60" fmla="*/ 325 w 453"/>
                  <a:gd name="T61" fmla="*/ 0 h 1783"/>
                  <a:gd name="T62" fmla="*/ 348 w 453"/>
                  <a:gd name="T63" fmla="*/ 2 h 1783"/>
                  <a:gd name="T64" fmla="*/ 371 w 453"/>
                  <a:gd name="T65" fmla="*/ 6 h 1783"/>
                  <a:gd name="T66" fmla="*/ 389 w 453"/>
                  <a:gd name="T67" fmla="*/ 17 h 1783"/>
                  <a:gd name="T68" fmla="*/ 407 w 453"/>
                  <a:gd name="T69" fmla="*/ 29 h 1783"/>
                  <a:gd name="T70" fmla="*/ 424 w 453"/>
                  <a:gd name="T71" fmla="*/ 45 h 1783"/>
                  <a:gd name="T72" fmla="*/ 436 w 453"/>
                  <a:gd name="T73" fmla="*/ 64 h 1783"/>
                  <a:gd name="T74" fmla="*/ 446 w 453"/>
                  <a:gd name="T75" fmla="*/ 82 h 1783"/>
                  <a:gd name="T76" fmla="*/ 450 w 453"/>
                  <a:gd name="T77" fmla="*/ 105 h 1783"/>
                  <a:gd name="T78" fmla="*/ 453 w 453"/>
                  <a:gd name="T79" fmla="*/ 125 h 1783"/>
                  <a:gd name="T80" fmla="*/ 453 w 453"/>
                  <a:gd name="T81" fmla="*/ 1656 h 17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53" h="1783">
                    <a:moveTo>
                      <a:pt x="453" y="1656"/>
                    </a:moveTo>
                    <a:lnTo>
                      <a:pt x="450" y="1679"/>
                    </a:lnTo>
                    <a:lnTo>
                      <a:pt x="446" y="1699"/>
                    </a:lnTo>
                    <a:lnTo>
                      <a:pt x="436" y="1720"/>
                    </a:lnTo>
                    <a:lnTo>
                      <a:pt x="424" y="1738"/>
                    </a:lnTo>
                    <a:lnTo>
                      <a:pt x="407" y="1752"/>
                    </a:lnTo>
                    <a:lnTo>
                      <a:pt x="389" y="1767"/>
                    </a:lnTo>
                    <a:lnTo>
                      <a:pt x="371" y="1775"/>
                    </a:lnTo>
                    <a:lnTo>
                      <a:pt x="348" y="1781"/>
                    </a:lnTo>
                    <a:lnTo>
                      <a:pt x="327" y="1783"/>
                    </a:lnTo>
                    <a:lnTo>
                      <a:pt x="127" y="1783"/>
                    </a:lnTo>
                    <a:lnTo>
                      <a:pt x="104" y="1781"/>
                    </a:lnTo>
                    <a:lnTo>
                      <a:pt x="84" y="1775"/>
                    </a:lnTo>
                    <a:lnTo>
                      <a:pt x="63" y="1767"/>
                    </a:lnTo>
                    <a:lnTo>
                      <a:pt x="45" y="1754"/>
                    </a:lnTo>
                    <a:lnTo>
                      <a:pt x="28" y="1738"/>
                    </a:lnTo>
                    <a:lnTo>
                      <a:pt x="16" y="1720"/>
                    </a:lnTo>
                    <a:lnTo>
                      <a:pt x="8" y="1699"/>
                    </a:lnTo>
                    <a:lnTo>
                      <a:pt x="2" y="1679"/>
                    </a:lnTo>
                    <a:lnTo>
                      <a:pt x="0" y="1656"/>
                    </a:lnTo>
                    <a:lnTo>
                      <a:pt x="0" y="127"/>
                    </a:lnTo>
                    <a:lnTo>
                      <a:pt x="2" y="105"/>
                    </a:lnTo>
                    <a:lnTo>
                      <a:pt x="6" y="82"/>
                    </a:lnTo>
                    <a:lnTo>
                      <a:pt x="16" y="64"/>
                    </a:lnTo>
                    <a:lnTo>
                      <a:pt x="28" y="45"/>
                    </a:lnTo>
                    <a:lnTo>
                      <a:pt x="45" y="29"/>
                    </a:lnTo>
                    <a:lnTo>
                      <a:pt x="63" y="17"/>
                    </a:lnTo>
                    <a:lnTo>
                      <a:pt x="82" y="6"/>
                    </a:lnTo>
                    <a:lnTo>
                      <a:pt x="104" y="2"/>
                    </a:lnTo>
                    <a:lnTo>
                      <a:pt x="127" y="0"/>
                    </a:lnTo>
                    <a:lnTo>
                      <a:pt x="325" y="0"/>
                    </a:lnTo>
                    <a:lnTo>
                      <a:pt x="348" y="2"/>
                    </a:lnTo>
                    <a:lnTo>
                      <a:pt x="371" y="6"/>
                    </a:lnTo>
                    <a:lnTo>
                      <a:pt x="389" y="17"/>
                    </a:lnTo>
                    <a:lnTo>
                      <a:pt x="407" y="29"/>
                    </a:lnTo>
                    <a:lnTo>
                      <a:pt x="424" y="45"/>
                    </a:lnTo>
                    <a:lnTo>
                      <a:pt x="436" y="64"/>
                    </a:lnTo>
                    <a:lnTo>
                      <a:pt x="446" y="82"/>
                    </a:lnTo>
                    <a:lnTo>
                      <a:pt x="450" y="105"/>
                    </a:lnTo>
                    <a:lnTo>
                      <a:pt x="453" y="125"/>
                    </a:lnTo>
                    <a:lnTo>
                      <a:pt x="453" y="1656"/>
                    </a:lnTo>
                    <a:close/>
                  </a:path>
                </a:pathLst>
              </a:custGeom>
              <a:solidFill>
                <a:srgbClr val="40C04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84406" tIns="42203" rIns="84406" bIns="4220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 sz="1662"/>
              </a:p>
            </p:txBody>
          </p:sp>
          <p:sp>
            <p:nvSpPr>
              <p:cNvPr id="15" name="Freeform 5"/>
              <p:cNvSpPr>
                <a:spLocks noChangeAspect="1"/>
              </p:cNvSpPr>
              <p:nvPr/>
            </p:nvSpPr>
            <p:spPr bwMode="auto">
              <a:xfrm>
                <a:off x="17794" y="7355"/>
                <a:ext cx="1376" cy="86"/>
              </a:xfrm>
              <a:custGeom>
                <a:avLst/>
                <a:gdLst>
                  <a:gd name="T0" fmla="*/ 21 w 688"/>
                  <a:gd name="T1" fmla="*/ 41 h 43"/>
                  <a:gd name="T2" fmla="*/ 21 w 688"/>
                  <a:gd name="T3" fmla="*/ 41 h 43"/>
                  <a:gd name="T4" fmla="*/ 19 w 688"/>
                  <a:gd name="T5" fmla="*/ 41 h 43"/>
                  <a:gd name="T6" fmla="*/ 15 w 688"/>
                  <a:gd name="T7" fmla="*/ 41 h 43"/>
                  <a:gd name="T8" fmla="*/ 10 w 688"/>
                  <a:gd name="T9" fmla="*/ 39 h 43"/>
                  <a:gd name="T10" fmla="*/ 8 w 688"/>
                  <a:gd name="T11" fmla="*/ 37 h 43"/>
                  <a:gd name="T12" fmla="*/ 6 w 688"/>
                  <a:gd name="T13" fmla="*/ 35 h 43"/>
                  <a:gd name="T14" fmla="*/ 4 w 688"/>
                  <a:gd name="T15" fmla="*/ 31 h 43"/>
                  <a:gd name="T16" fmla="*/ 20 w 688"/>
                  <a:gd name="T17" fmla="*/ 20 h 43"/>
                  <a:gd name="T18" fmla="*/ 2 w 688"/>
                  <a:gd name="T19" fmla="*/ 25 h 43"/>
                  <a:gd name="T20" fmla="*/ 0 w 688"/>
                  <a:gd name="T21" fmla="*/ 21 h 43"/>
                  <a:gd name="T22" fmla="*/ 2 w 688"/>
                  <a:gd name="T23" fmla="*/ 19 h 43"/>
                  <a:gd name="T24" fmla="*/ 2 w 688"/>
                  <a:gd name="T25" fmla="*/ 15 h 43"/>
                  <a:gd name="T26" fmla="*/ 4 w 688"/>
                  <a:gd name="T27" fmla="*/ 11 h 43"/>
                  <a:gd name="T28" fmla="*/ 6 w 688"/>
                  <a:gd name="T29" fmla="*/ 9 h 43"/>
                  <a:gd name="T30" fmla="*/ 8 w 688"/>
                  <a:gd name="T31" fmla="*/ 7 h 43"/>
                  <a:gd name="T32" fmla="*/ 10 w 688"/>
                  <a:gd name="T33" fmla="*/ 5 h 43"/>
                  <a:gd name="T34" fmla="*/ 15 w 688"/>
                  <a:gd name="T35" fmla="*/ 2 h 43"/>
                  <a:gd name="T36" fmla="*/ 19 w 688"/>
                  <a:gd name="T37" fmla="*/ 2 h 43"/>
                  <a:gd name="T38" fmla="*/ 21 w 688"/>
                  <a:gd name="T39" fmla="*/ 0 h 43"/>
                  <a:gd name="T40" fmla="*/ 21 w 688"/>
                  <a:gd name="T41" fmla="*/ 0 h 43"/>
                  <a:gd name="T42" fmla="*/ 667 w 688"/>
                  <a:gd name="T43" fmla="*/ 2 h 43"/>
                  <a:gd name="T44" fmla="*/ 667 w 688"/>
                  <a:gd name="T45" fmla="*/ 2 h 43"/>
                  <a:gd name="T46" fmla="*/ 671 w 688"/>
                  <a:gd name="T47" fmla="*/ 5 h 43"/>
                  <a:gd name="T48" fmla="*/ 675 w 688"/>
                  <a:gd name="T49" fmla="*/ 5 h 43"/>
                  <a:gd name="T50" fmla="*/ 677 w 688"/>
                  <a:gd name="T51" fmla="*/ 7 h 43"/>
                  <a:gd name="T52" fmla="*/ 681 w 688"/>
                  <a:gd name="T53" fmla="*/ 9 h 43"/>
                  <a:gd name="T54" fmla="*/ 683 w 688"/>
                  <a:gd name="T55" fmla="*/ 11 h 43"/>
                  <a:gd name="T56" fmla="*/ 685 w 688"/>
                  <a:gd name="T57" fmla="*/ 13 h 43"/>
                  <a:gd name="T58" fmla="*/ 688 w 688"/>
                  <a:gd name="T59" fmla="*/ 17 h 43"/>
                  <a:gd name="T60" fmla="*/ 688 w 688"/>
                  <a:gd name="T61" fmla="*/ 21 h 43"/>
                  <a:gd name="T62" fmla="*/ 688 w 688"/>
                  <a:gd name="T63" fmla="*/ 23 h 43"/>
                  <a:gd name="T64" fmla="*/ 688 w 688"/>
                  <a:gd name="T65" fmla="*/ 27 h 43"/>
                  <a:gd name="T66" fmla="*/ 688 w 688"/>
                  <a:gd name="T67" fmla="*/ 31 h 43"/>
                  <a:gd name="T68" fmla="*/ 685 w 688"/>
                  <a:gd name="T69" fmla="*/ 33 h 43"/>
                  <a:gd name="T70" fmla="*/ 683 w 688"/>
                  <a:gd name="T71" fmla="*/ 37 h 43"/>
                  <a:gd name="T72" fmla="*/ 681 w 688"/>
                  <a:gd name="T73" fmla="*/ 39 h 43"/>
                  <a:gd name="T74" fmla="*/ 677 w 688"/>
                  <a:gd name="T75" fmla="*/ 41 h 43"/>
                  <a:gd name="T76" fmla="*/ 675 w 688"/>
                  <a:gd name="T77" fmla="*/ 43 h 43"/>
                  <a:gd name="T78" fmla="*/ 671 w 688"/>
                  <a:gd name="T79" fmla="*/ 43 h 43"/>
                  <a:gd name="T80" fmla="*/ 667 w 688"/>
                  <a:gd name="T81" fmla="*/ 43 h 43"/>
                  <a:gd name="T82" fmla="*/ 667 w 688"/>
                  <a:gd name="T83" fmla="*/ 43 h 43"/>
                  <a:gd name="T84" fmla="*/ 21 w 688"/>
                  <a:gd name="T85" fmla="*/ 4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88" h="43">
                    <a:moveTo>
                      <a:pt x="21" y="41"/>
                    </a:moveTo>
                    <a:lnTo>
                      <a:pt x="21" y="41"/>
                    </a:lnTo>
                    <a:lnTo>
                      <a:pt x="19" y="41"/>
                    </a:lnTo>
                    <a:lnTo>
                      <a:pt x="15" y="41"/>
                    </a:lnTo>
                    <a:lnTo>
                      <a:pt x="10" y="39"/>
                    </a:lnTo>
                    <a:lnTo>
                      <a:pt x="8" y="37"/>
                    </a:lnTo>
                    <a:lnTo>
                      <a:pt x="6" y="35"/>
                    </a:lnTo>
                    <a:lnTo>
                      <a:pt x="4" y="31"/>
                    </a:lnTo>
                    <a:lnTo>
                      <a:pt x="20" y="20"/>
                    </a:lnTo>
                    <a:lnTo>
                      <a:pt x="2" y="25"/>
                    </a:lnTo>
                    <a:lnTo>
                      <a:pt x="0" y="21"/>
                    </a:lnTo>
                    <a:lnTo>
                      <a:pt x="2" y="19"/>
                    </a:lnTo>
                    <a:lnTo>
                      <a:pt x="2" y="15"/>
                    </a:lnTo>
                    <a:lnTo>
                      <a:pt x="4" y="11"/>
                    </a:lnTo>
                    <a:lnTo>
                      <a:pt x="6" y="9"/>
                    </a:lnTo>
                    <a:lnTo>
                      <a:pt x="8" y="7"/>
                    </a:lnTo>
                    <a:lnTo>
                      <a:pt x="10" y="5"/>
                    </a:lnTo>
                    <a:lnTo>
                      <a:pt x="15" y="2"/>
                    </a:lnTo>
                    <a:lnTo>
                      <a:pt x="19" y="2"/>
                    </a:lnTo>
                    <a:lnTo>
                      <a:pt x="21" y="0"/>
                    </a:lnTo>
                    <a:lnTo>
                      <a:pt x="667" y="2"/>
                    </a:lnTo>
                    <a:lnTo>
                      <a:pt x="671" y="5"/>
                    </a:lnTo>
                    <a:lnTo>
                      <a:pt x="675" y="5"/>
                    </a:lnTo>
                    <a:lnTo>
                      <a:pt x="677" y="7"/>
                    </a:lnTo>
                    <a:lnTo>
                      <a:pt x="681" y="9"/>
                    </a:lnTo>
                    <a:lnTo>
                      <a:pt x="683" y="11"/>
                    </a:lnTo>
                    <a:lnTo>
                      <a:pt x="685" y="13"/>
                    </a:lnTo>
                    <a:lnTo>
                      <a:pt x="688" y="17"/>
                    </a:lnTo>
                    <a:lnTo>
                      <a:pt x="688" y="21"/>
                    </a:lnTo>
                    <a:lnTo>
                      <a:pt x="688" y="23"/>
                    </a:lnTo>
                    <a:lnTo>
                      <a:pt x="688" y="27"/>
                    </a:lnTo>
                    <a:lnTo>
                      <a:pt x="688" y="31"/>
                    </a:lnTo>
                    <a:lnTo>
                      <a:pt x="685" y="33"/>
                    </a:lnTo>
                    <a:lnTo>
                      <a:pt x="683" y="37"/>
                    </a:lnTo>
                    <a:lnTo>
                      <a:pt x="681" y="39"/>
                    </a:lnTo>
                    <a:lnTo>
                      <a:pt x="677" y="41"/>
                    </a:lnTo>
                    <a:lnTo>
                      <a:pt x="675" y="43"/>
                    </a:lnTo>
                    <a:lnTo>
                      <a:pt x="671" y="43"/>
                    </a:lnTo>
                    <a:lnTo>
                      <a:pt x="667" y="43"/>
                    </a:lnTo>
                    <a:lnTo>
                      <a:pt x="21" y="4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84406" tIns="42203" rIns="84406" bIns="4220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 sz="1662"/>
              </a:p>
            </p:txBody>
          </p:sp>
          <p:sp>
            <p:nvSpPr>
              <p:cNvPr id="16" name="Freeform 6"/>
              <p:cNvSpPr>
                <a:spLocks noChangeAspect="1"/>
              </p:cNvSpPr>
              <p:nvPr/>
            </p:nvSpPr>
            <p:spPr bwMode="auto">
              <a:xfrm rot="-5400000">
                <a:off x="17506" y="7227"/>
                <a:ext cx="356" cy="356"/>
              </a:xfrm>
              <a:custGeom>
                <a:avLst/>
                <a:gdLst>
                  <a:gd name="T0" fmla="*/ 178 w 178"/>
                  <a:gd name="T1" fmla="*/ 88 h 178"/>
                  <a:gd name="T2" fmla="*/ 176 w 178"/>
                  <a:gd name="T3" fmla="*/ 108 h 178"/>
                  <a:gd name="T4" fmla="*/ 170 w 178"/>
                  <a:gd name="T5" fmla="*/ 125 h 178"/>
                  <a:gd name="T6" fmla="*/ 160 w 178"/>
                  <a:gd name="T7" fmla="*/ 141 h 178"/>
                  <a:gd name="T8" fmla="*/ 147 w 178"/>
                  <a:gd name="T9" fmla="*/ 155 h 178"/>
                  <a:gd name="T10" fmla="*/ 133 w 178"/>
                  <a:gd name="T11" fmla="*/ 166 h 178"/>
                  <a:gd name="T12" fmla="*/ 115 w 178"/>
                  <a:gd name="T13" fmla="*/ 174 h 178"/>
                  <a:gd name="T14" fmla="*/ 96 w 178"/>
                  <a:gd name="T15" fmla="*/ 178 h 178"/>
                  <a:gd name="T16" fmla="*/ 78 w 178"/>
                  <a:gd name="T17" fmla="*/ 178 h 178"/>
                  <a:gd name="T18" fmla="*/ 59 w 178"/>
                  <a:gd name="T19" fmla="*/ 174 h 178"/>
                  <a:gd name="T20" fmla="*/ 43 w 178"/>
                  <a:gd name="T21" fmla="*/ 166 h 178"/>
                  <a:gd name="T22" fmla="*/ 26 w 178"/>
                  <a:gd name="T23" fmla="*/ 155 h 178"/>
                  <a:gd name="T24" fmla="*/ 14 w 178"/>
                  <a:gd name="T25" fmla="*/ 141 h 178"/>
                  <a:gd name="T26" fmla="*/ 6 w 178"/>
                  <a:gd name="T27" fmla="*/ 125 h 178"/>
                  <a:gd name="T28" fmla="*/ 0 w 178"/>
                  <a:gd name="T29" fmla="*/ 108 h 178"/>
                  <a:gd name="T30" fmla="*/ 0 w 178"/>
                  <a:gd name="T31" fmla="*/ 88 h 178"/>
                  <a:gd name="T32" fmla="*/ 2 w 178"/>
                  <a:gd name="T33" fmla="*/ 69 h 178"/>
                  <a:gd name="T34" fmla="*/ 8 w 178"/>
                  <a:gd name="T35" fmla="*/ 53 h 178"/>
                  <a:gd name="T36" fmla="*/ 18 w 178"/>
                  <a:gd name="T37" fmla="*/ 36 h 178"/>
                  <a:gd name="T38" fmla="*/ 31 w 178"/>
                  <a:gd name="T39" fmla="*/ 22 h 178"/>
                  <a:gd name="T40" fmla="*/ 45 w 178"/>
                  <a:gd name="T41" fmla="*/ 12 h 178"/>
                  <a:gd name="T42" fmla="*/ 63 w 178"/>
                  <a:gd name="T43" fmla="*/ 4 h 178"/>
                  <a:gd name="T44" fmla="*/ 82 w 178"/>
                  <a:gd name="T45" fmla="*/ 0 h 178"/>
                  <a:gd name="T46" fmla="*/ 100 w 178"/>
                  <a:gd name="T47" fmla="*/ 0 h 178"/>
                  <a:gd name="T48" fmla="*/ 119 w 178"/>
                  <a:gd name="T49" fmla="*/ 4 h 178"/>
                  <a:gd name="T50" fmla="*/ 135 w 178"/>
                  <a:gd name="T51" fmla="*/ 12 h 178"/>
                  <a:gd name="T52" fmla="*/ 151 w 178"/>
                  <a:gd name="T53" fmla="*/ 22 h 178"/>
                  <a:gd name="T54" fmla="*/ 164 w 178"/>
                  <a:gd name="T55" fmla="*/ 36 h 178"/>
                  <a:gd name="T56" fmla="*/ 172 w 178"/>
                  <a:gd name="T57" fmla="*/ 53 h 178"/>
                  <a:gd name="T58" fmla="*/ 178 w 178"/>
                  <a:gd name="T59" fmla="*/ 69 h 178"/>
                  <a:gd name="T60" fmla="*/ 178 w 178"/>
                  <a:gd name="T61" fmla="*/ 88 h 178"/>
                  <a:gd name="T62" fmla="*/ 178 w 178"/>
                  <a:gd name="T63" fmla="*/ 8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8" h="178">
                    <a:moveTo>
                      <a:pt x="178" y="88"/>
                    </a:moveTo>
                    <a:lnTo>
                      <a:pt x="176" y="108"/>
                    </a:lnTo>
                    <a:lnTo>
                      <a:pt x="170" y="125"/>
                    </a:lnTo>
                    <a:lnTo>
                      <a:pt x="160" y="141"/>
                    </a:lnTo>
                    <a:lnTo>
                      <a:pt x="147" y="155"/>
                    </a:lnTo>
                    <a:lnTo>
                      <a:pt x="133" y="166"/>
                    </a:lnTo>
                    <a:lnTo>
                      <a:pt x="115" y="174"/>
                    </a:lnTo>
                    <a:lnTo>
                      <a:pt x="96" y="178"/>
                    </a:lnTo>
                    <a:lnTo>
                      <a:pt x="78" y="178"/>
                    </a:lnTo>
                    <a:lnTo>
                      <a:pt x="59" y="174"/>
                    </a:lnTo>
                    <a:lnTo>
                      <a:pt x="43" y="166"/>
                    </a:lnTo>
                    <a:lnTo>
                      <a:pt x="26" y="155"/>
                    </a:lnTo>
                    <a:lnTo>
                      <a:pt x="14" y="141"/>
                    </a:lnTo>
                    <a:lnTo>
                      <a:pt x="6" y="125"/>
                    </a:lnTo>
                    <a:lnTo>
                      <a:pt x="0" y="108"/>
                    </a:lnTo>
                    <a:lnTo>
                      <a:pt x="0" y="88"/>
                    </a:lnTo>
                    <a:lnTo>
                      <a:pt x="2" y="69"/>
                    </a:lnTo>
                    <a:lnTo>
                      <a:pt x="8" y="53"/>
                    </a:lnTo>
                    <a:lnTo>
                      <a:pt x="18" y="36"/>
                    </a:lnTo>
                    <a:lnTo>
                      <a:pt x="31" y="22"/>
                    </a:lnTo>
                    <a:lnTo>
                      <a:pt x="45" y="12"/>
                    </a:lnTo>
                    <a:lnTo>
                      <a:pt x="63" y="4"/>
                    </a:lnTo>
                    <a:lnTo>
                      <a:pt x="82" y="0"/>
                    </a:lnTo>
                    <a:lnTo>
                      <a:pt x="100" y="0"/>
                    </a:lnTo>
                    <a:lnTo>
                      <a:pt x="119" y="4"/>
                    </a:lnTo>
                    <a:lnTo>
                      <a:pt x="135" y="12"/>
                    </a:lnTo>
                    <a:lnTo>
                      <a:pt x="151" y="22"/>
                    </a:lnTo>
                    <a:lnTo>
                      <a:pt x="164" y="36"/>
                    </a:lnTo>
                    <a:lnTo>
                      <a:pt x="172" y="53"/>
                    </a:lnTo>
                    <a:lnTo>
                      <a:pt x="178" y="69"/>
                    </a:lnTo>
                    <a:lnTo>
                      <a:pt x="178" y="88"/>
                    </a:lnTo>
                    <a:close/>
                  </a:path>
                </a:pathLst>
              </a:custGeom>
              <a:solidFill>
                <a:srgbClr val="E0E0E0"/>
              </a:solidFill>
              <a:ln w="762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84406" tIns="42203" rIns="84406" bIns="4220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 sz="1662"/>
              </a:p>
            </p:txBody>
          </p:sp>
          <p:sp>
            <p:nvSpPr>
              <p:cNvPr id="17" name="Freeform 7"/>
              <p:cNvSpPr>
                <a:spLocks noChangeAspect="1"/>
              </p:cNvSpPr>
              <p:nvPr/>
            </p:nvSpPr>
            <p:spPr bwMode="auto">
              <a:xfrm rot="-5400000">
                <a:off x="17618" y="7331"/>
                <a:ext cx="140" cy="144"/>
              </a:xfrm>
              <a:custGeom>
                <a:avLst/>
                <a:gdLst>
                  <a:gd name="T0" fmla="*/ 70 w 70"/>
                  <a:gd name="T1" fmla="*/ 35 h 72"/>
                  <a:gd name="T2" fmla="*/ 68 w 70"/>
                  <a:gd name="T3" fmla="*/ 47 h 72"/>
                  <a:gd name="T4" fmla="*/ 62 w 70"/>
                  <a:gd name="T5" fmla="*/ 57 h 72"/>
                  <a:gd name="T6" fmla="*/ 53 w 70"/>
                  <a:gd name="T7" fmla="*/ 66 h 72"/>
                  <a:gd name="T8" fmla="*/ 43 w 70"/>
                  <a:gd name="T9" fmla="*/ 72 h 72"/>
                  <a:gd name="T10" fmla="*/ 31 w 70"/>
                  <a:gd name="T11" fmla="*/ 72 h 72"/>
                  <a:gd name="T12" fmla="*/ 21 w 70"/>
                  <a:gd name="T13" fmla="*/ 70 h 72"/>
                  <a:gd name="T14" fmla="*/ 10 w 70"/>
                  <a:gd name="T15" fmla="*/ 64 h 72"/>
                  <a:gd name="T16" fmla="*/ 4 w 70"/>
                  <a:gd name="T17" fmla="*/ 53 h 72"/>
                  <a:gd name="T18" fmla="*/ 0 w 70"/>
                  <a:gd name="T19" fmla="*/ 41 h 72"/>
                  <a:gd name="T20" fmla="*/ 0 w 70"/>
                  <a:gd name="T21" fmla="*/ 31 h 72"/>
                  <a:gd name="T22" fmla="*/ 4 w 70"/>
                  <a:gd name="T23" fmla="*/ 18 h 72"/>
                  <a:gd name="T24" fmla="*/ 10 w 70"/>
                  <a:gd name="T25" fmla="*/ 8 h 72"/>
                  <a:gd name="T26" fmla="*/ 21 w 70"/>
                  <a:gd name="T27" fmla="*/ 2 h 72"/>
                  <a:gd name="T28" fmla="*/ 31 w 70"/>
                  <a:gd name="T29" fmla="*/ 0 h 72"/>
                  <a:gd name="T30" fmla="*/ 43 w 70"/>
                  <a:gd name="T31" fmla="*/ 0 h 72"/>
                  <a:gd name="T32" fmla="*/ 53 w 70"/>
                  <a:gd name="T33" fmla="*/ 4 h 72"/>
                  <a:gd name="T34" fmla="*/ 62 w 70"/>
                  <a:gd name="T35" fmla="*/ 12 h 72"/>
                  <a:gd name="T36" fmla="*/ 68 w 70"/>
                  <a:gd name="T37" fmla="*/ 25 h 72"/>
                  <a:gd name="T38" fmla="*/ 70 w 70"/>
                  <a:gd name="T39" fmla="*/ 35 h 72"/>
                  <a:gd name="T40" fmla="*/ 70 w 70"/>
                  <a:gd name="T41" fmla="*/ 3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0" h="72">
                    <a:moveTo>
                      <a:pt x="70" y="35"/>
                    </a:moveTo>
                    <a:lnTo>
                      <a:pt x="68" y="47"/>
                    </a:lnTo>
                    <a:lnTo>
                      <a:pt x="62" y="57"/>
                    </a:lnTo>
                    <a:lnTo>
                      <a:pt x="53" y="66"/>
                    </a:lnTo>
                    <a:lnTo>
                      <a:pt x="43" y="72"/>
                    </a:lnTo>
                    <a:lnTo>
                      <a:pt x="31" y="72"/>
                    </a:lnTo>
                    <a:lnTo>
                      <a:pt x="21" y="70"/>
                    </a:lnTo>
                    <a:lnTo>
                      <a:pt x="10" y="64"/>
                    </a:lnTo>
                    <a:lnTo>
                      <a:pt x="4" y="53"/>
                    </a:lnTo>
                    <a:lnTo>
                      <a:pt x="0" y="41"/>
                    </a:lnTo>
                    <a:lnTo>
                      <a:pt x="0" y="31"/>
                    </a:lnTo>
                    <a:lnTo>
                      <a:pt x="4" y="18"/>
                    </a:lnTo>
                    <a:lnTo>
                      <a:pt x="10" y="8"/>
                    </a:lnTo>
                    <a:lnTo>
                      <a:pt x="21" y="2"/>
                    </a:lnTo>
                    <a:lnTo>
                      <a:pt x="31" y="0"/>
                    </a:lnTo>
                    <a:lnTo>
                      <a:pt x="43" y="0"/>
                    </a:lnTo>
                    <a:lnTo>
                      <a:pt x="53" y="4"/>
                    </a:lnTo>
                    <a:lnTo>
                      <a:pt x="62" y="12"/>
                    </a:lnTo>
                    <a:lnTo>
                      <a:pt x="68" y="25"/>
                    </a:lnTo>
                    <a:lnTo>
                      <a:pt x="70" y="35"/>
                    </a:lnTo>
                    <a:close/>
                  </a:path>
                </a:pathLst>
              </a:custGeom>
              <a:solidFill>
                <a:srgbClr val="E0E0E0"/>
              </a:solidFill>
              <a:ln w="762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84406" tIns="42203" rIns="84406" bIns="4220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 sz="1662"/>
              </a:p>
            </p:txBody>
          </p:sp>
          <p:sp>
            <p:nvSpPr>
              <p:cNvPr id="18" name="Freeform 8"/>
              <p:cNvSpPr>
                <a:spLocks noChangeAspect="1"/>
              </p:cNvSpPr>
              <p:nvPr/>
            </p:nvSpPr>
            <p:spPr bwMode="auto">
              <a:xfrm rot="-5400000">
                <a:off x="19918" y="6821"/>
                <a:ext cx="86" cy="1154"/>
              </a:xfrm>
              <a:custGeom>
                <a:avLst/>
                <a:gdLst>
                  <a:gd name="T0" fmla="*/ 2 w 43"/>
                  <a:gd name="T1" fmla="*/ 21 h 577"/>
                  <a:gd name="T2" fmla="*/ 2 w 43"/>
                  <a:gd name="T3" fmla="*/ 21 h 577"/>
                  <a:gd name="T4" fmla="*/ 2 w 43"/>
                  <a:gd name="T5" fmla="*/ 17 h 577"/>
                  <a:gd name="T6" fmla="*/ 2 w 43"/>
                  <a:gd name="T7" fmla="*/ 15 h 577"/>
                  <a:gd name="T8" fmla="*/ 4 w 43"/>
                  <a:gd name="T9" fmla="*/ 10 h 577"/>
                  <a:gd name="T10" fmla="*/ 6 w 43"/>
                  <a:gd name="T11" fmla="*/ 8 h 577"/>
                  <a:gd name="T12" fmla="*/ 8 w 43"/>
                  <a:gd name="T13" fmla="*/ 4 h 577"/>
                  <a:gd name="T14" fmla="*/ 12 w 43"/>
                  <a:gd name="T15" fmla="*/ 2 h 577"/>
                  <a:gd name="T16" fmla="*/ 14 w 43"/>
                  <a:gd name="T17" fmla="*/ 2 h 577"/>
                  <a:gd name="T18" fmla="*/ 18 w 43"/>
                  <a:gd name="T19" fmla="*/ 0 h 577"/>
                  <a:gd name="T20" fmla="*/ 22 w 43"/>
                  <a:gd name="T21" fmla="*/ 0 h 577"/>
                  <a:gd name="T22" fmla="*/ 24 w 43"/>
                  <a:gd name="T23" fmla="*/ 0 h 577"/>
                  <a:gd name="T24" fmla="*/ 28 w 43"/>
                  <a:gd name="T25" fmla="*/ 2 h 577"/>
                  <a:gd name="T26" fmla="*/ 32 w 43"/>
                  <a:gd name="T27" fmla="*/ 4 h 577"/>
                  <a:gd name="T28" fmla="*/ 34 w 43"/>
                  <a:gd name="T29" fmla="*/ 6 h 577"/>
                  <a:gd name="T30" fmla="*/ 36 w 43"/>
                  <a:gd name="T31" fmla="*/ 8 h 577"/>
                  <a:gd name="T32" fmla="*/ 38 w 43"/>
                  <a:gd name="T33" fmla="*/ 10 h 577"/>
                  <a:gd name="T34" fmla="*/ 41 w 43"/>
                  <a:gd name="T35" fmla="*/ 15 h 577"/>
                  <a:gd name="T36" fmla="*/ 41 w 43"/>
                  <a:gd name="T37" fmla="*/ 17 h 577"/>
                  <a:gd name="T38" fmla="*/ 43 w 43"/>
                  <a:gd name="T39" fmla="*/ 21 h 577"/>
                  <a:gd name="T40" fmla="*/ 43 w 43"/>
                  <a:gd name="T41" fmla="*/ 21 h 577"/>
                  <a:gd name="T42" fmla="*/ 41 w 43"/>
                  <a:gd name="T43" fmla="*/ 556 h 577"/>
                  <a:gd name="T44" fmla="*/ 41 w 43"/>
                  <a:gd name="T45" fmla="*/ 556 h 577"/>
                  <a:gd name="T46" fmla="*/ 38 w 43"/>
                  <a:gd name="T47" fmla="*/ 560 h 577"/>
                  <a:gd name="T48" fmla="*/ 38 w 43"/>
                  <a:gd name="T49" fmla="*/ 564 h 577"/>
                  <a:gd name="T50" fmla="*/ 36 w 43"/>
                  <a:gd name="T51" fmla="*/ 566 h 577"/>
                  <a:gd name="T52" fmla="*/ 34 w 43"/>
                  <a:gd name="T53" fmla="*/ 571 h 577"/>
                  <a:gd name="T54" fmla="*/ 32 w 43"/>
                  <a:gd name="T55" fmla="*/ 573 h 577"/>
                  <a:gd name="T56" fmla="*/ 30 w 43"/>
                  <a:gd name="T57" fmla="*/ 575 h 577"/>
                  <a:gd name="T58" fmla="*/ 26 w 43"/>
                  <a:gd name="T59" fmla="*/ 577 h 577"/>
                  <a:gd name="T60" fmla="*/ 22 w 43"/>
                  <a:gd name="T61" fmla="*/ 577 h 577"/>
                  <a:gd name="T62" fmla="*/ 20 w 43"/>
                  <a:gd name="T63" fmla="*/ 577 h 577"/>
                  <a:gd name="T64" fmla="*/ 16 w 43"/>
                  <a:gd name="T65" fmla="*/ 577 h 577"/>
                  <a:gd name="T66" fmla="*/ 12 w 43"/>
                  <a:gd name="T67" fmla="*/ 577 h 577"/>
                  <a:gd name="T68" fmla="*/ 10 w 43"/>
                  <a:gd name="T69" fmla="*/ 575 h 577"/>
                  <a:gd name="T70" fmla="*/ 6 w 43"/>
                  <a:gd name="T71" fmla="*/ 573 h 577"/>
                  <a:gd name="T72" fmla="*/ 4 w 43"/>
                  <a:gd name="T73" fmla="*/ 571 h 577"/>
                  <a:gd name="T74" fmla="*/ 2 w 43"/>
                  <a:gd name="T75" fmla="*/ 566 h 577"/>
                  <a:gd name="T76" fmla="*/ 0 w 43"/>
                  <a:gd name="T77" fmla="*/ 564 h 577"/>
                  <a:gd name="T78" fmla="*/ 0 w 43"/>
                  <a:gd name="T79" fmla="*/ 560 h 577"/>
                  <a:gd name="T80" fmla="*/ 0 w 43"/>
                  <a:gd name="T81" fmla="*/ 556 h 577"/>
                  <a:gd name="T82" fmla="*/ 0 w 43"/>
                  <a:gd name="T83" fmla="*/ 556 h 577"/>
                  <a:gd name="T84" fmla="*/ 2 w 43"/>
                  <a:gd name="T85" fmla="*/ 21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3" h="577">
                    <a:moveTo>
                      <a:pt x="2" y="21"/>
                    </a:moveTo>
                    <a:lnTo>
                      <a:pt x="2" y="21"/>
                    </a:lnTo>
                    <a:lnTo>
                      <a:pt x="2" y="17"/>
                    </a:lnTo>
                    <a:lnTo>
                      <a:pt x="2" y="15"/>
                    </a:lnTo>
                    <a:lnTo>
                      <a:pt x="4" y="10"/>
                    </a:lnTo>
                    <a:lnTo>
                      <a:pt x="6" y="8"/>
                    </a:lnTo>
                    <a:lnTo>
                      <a:pt x="8" y="4"/>
                    </a:lnTo>
                    <a:lnTo>
                      <a:pt x="12" y="2"/>
                    </a:lnTo>
                    <a:lnTo>
                      <a:pt x="14" y="2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8" y="2"/>
                    </a:lnTo>
                    <a:lnTo>
                      <a:pt x="32" y="4"/>
                    </a:lnTo>
                    <a:lnTo>
                      <a:pt x="34" y="6"/>
                    </a:lnTo>
                    <a:lnTo>
                      <a:pt x="36" y="8"/>
                    </a:lnTo>
                    <a:lnTo>
                      <a:pt x="38" y="10"/>
                    </a:lnTo>
                    <a:lnTo>
                      <a:pt x="41" y="15"/>
                    </a:lnTo>
                    <a:lnTo>
                      <a:pt x="41" y="17"/>
                    </a:lnTo>
                    <a:lnTo>
                      <a:pt x="43" y="21"/>
                    </a:lnTo>
                    <a:lnTo>
                      <a:pt x="41" y="556"/>
                    </a:lnTo>
                    <a:lnTo>
                      <a:pt x="38" y="560"/>
                    </a:lnTo>
                    <a:lnTo>
                      <a:pt x="38" y="564"/>
                    </a:lnTo>
                    <a:lnTo>
                      <a:pt x="36" y="566"/>
                    </a:lnTo>
                    <a:lnTo>
                      <a:pt x="34" y="571"/>
                    </a:lnTo>
                    <a:lnTo>
                      <a:pt x="32" y="573"/>
                    </a:lnTo>
                    <a:lnTo>
                      <a:pt x="30" y="575"/>
                    </a:lnTo>
                    <a:lnTo>
                      <a:pt x="26" y="577"/>
                    </a:lnTo>
                    <a:lnTo>
                      <a:pt x="22" y="577"/>
                    </a:lnTo>
                    <a:lnTo>
                      <a:pt x="20" y="577"/>
                    </a:lnTo>
                    <a:lnTo>
                      <a:pt x="16" y="577"/>
                    </a:lnTo>
                    <a:lnTo>
                      <a:pt x="12" y="577"/>
                    </a:lnTo>
                    <a:lnTo>
                      <a:pt x="10" y="575"/>
                    </a:lnTo>
                    <a:lnTo>
                      <a:pt x="6" y="573"/>
                    </a:lnTo>
                    <a:lnTo>
                      <a:pt x="4" y="571"/>
                    </a:lnTo>
                    <a:lnTo>
                      <a:pt x="2" y="566"/>
                    </a:lnTo>
                    <a:lnTo>
                      <a:pt x="0" y="564"/>
                    </a:lnTo>
                    <a:lnTo>
                      <a:pt x="0" y="560"/>
                    </a:lnTo>
                    <a:lnTo>
                      <a:pt x="0" y="556"/>
                    </a:lnTo>
                    <a:lnTo>
                      <a:pt x="2" y="21"/>
                    </a:lnTo>
                    <a:close/>
                  </a:path>
                </a:pathLst>
              </a:custGeom>
              <a:solidFill>
                <a:srgbClr val="FFFFFF"/>
              </a:solidFill>
              <a:ln w="127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84406" tIns="42203" rIns="84406" bIns="4220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 sz="1662"/>
              </a:p>
            </p:txBody>
          </p:sp>
          <p:sp>
            <p:nvSpPr>
              <p:cNvPr id="19" name="Freeform 9"/>
              <p:cNvSpPr>
                <a:spLocks noChangeAspect="1"/>
              </p:cNvSpPr>
              <p:nvPr/>
            </p:nvSpPr>
            <p:spPr bwMode="auto">
              <a:xfrm rot="-5400000">
                <a:off x="19114" y="7327"/>
                <a:ext cx="582" cy="82"/>
              </a:xfrm>
              <a:custGeom>
                <a:avLst/>
                <a:gdLst>
                  <a:gd name="T0" fmla="*/ 270 w 291"/>
                  <a:gd name="T1" fmla="*/ 0 h 41"/>
                  <a:gd name="T2" fmla="*/ 270 w 291"/>
                  <a:gd name="T3" fmla="*/ 0 h 41"/>
                  <a:gd name="T4" fmla="*/ 275 w 291"/>
                  <a:gd name="T5" fmla="*/ 0 h 41"/>
                  <a:gd name="T6" fmla="*/ 279 w 291"/>
                  <a:gd name="T7" fmla="*/ 2 h 41"/>
                  <a:gd name="T8" fmla="*/ 281 w 291"/>
                  <a:gd name="T9" fmla="*/ 4 h 41"/>
                  <a:gd name="T10" fmla="*/ 285 w 291"/>
                  <a:gd name="T11" fmla="*/ 6 h 41"/>
                  <a:gd name="T12" fmla="*/ 287 w 291"/>
                  <a:gd name="T13" fmla="*/ 8 h 41"/>
                  <a:gd name="T14" fmla="*/ 289 w 291"/>
                  <a:gd name="T15" fmla="*/ 10 h 41"/>
                  <a:gd name="T16" fmla="*/ 291 w 291"/>
                  <a:gd name="T17" fmla="*/ 14 h 41"/>
                  <a:gd name="T18" fmla="*/ 291 w 291"/>
                  <a:gd name="T19" fmla="*/ 16 h 41"/>
                  <a:gd name="T20" fmla="*/ 291 w 291"/>
                  <a:gd name="T21" fmla="*/ 20 h 41"/>
                  <a:gd name="T22" fmla="*/ 291 w 291"/>
                  <a:gd name="T23" fmla="*/ 25 h 41"/>
                  <a:gd name="T24" fmla="*/ 291 w 291"/>
                  <a:gd name="T25" fmla="*/ 29 h 41"/>
                  <a:gd name="T26" fmla="*/ 289 w 291"/>
                  <a:gd name="T27" fmla="*/ 31 h 41"/>
                  <a:gd name="T28" fmla="*/ 287 w 291"/>
                  <a:gd name="T29" fmla="*/ 35 h 41"/>
                  <a:gd name="T30" fmla="*/ 285 w 291"/>
                  <a:gd name="T31" fmla="*/ 37 h 41"/>
                  <a:gd name="T32" fmla="*/ 281 w 291"/>
                  <a:gd name="T33" fmla="*/ 39 h 41"/>
                  <a:gd name="T34" fmla="*/ 279 w 291"/>
                  <a:gd name="T35" fmla="*/ 41 h 41"/>
                  <a:gd name="T36" fmla="*/ 275 w 291"/>
                  <a:gd name="T37" fmla="*/ 41 h 41"/>
                  <a:gd name="T38" fmla="*/ 270 w 291"/>
                  <a:gd name="T39" fmla="*/ 41 h 41"/>
                  <a:gd name="T40" fmla="*/ 270 w 291"/>
                  <a:gd name="T41" fmla="*/ 41 h 41"/>
                  <a:gd name="T42" fmla="*/ 20 w 291"/>
                  <a:gd name="T43" fmla="*/ 41 h 41"/>
                  <a:gd name="T44" fmla="*/ 20 w 291"/>
                  <a:gd name="T45" fmla="*/ 41 h 41"/>
                  <a:gd name="T46" fmla="*/ 16 w 291"/>
                  <a:gd name="T47" fmla="*/ 41 h 41"/>
                  <a:gd name="T48" fmla="*/ 12 w 291"/>
                  <a:gd name="T49" fmla="*/ 41 h 41"/>
                  <a:gd name="T50" fmla="*/ 10 w 291"/>
                  <a:gd name="T51" fmla="*/ 39 h 41"/>
                  <a:gd name="T52" fmla="*/ 6 w 291"/>
                  <a:gd name="T53" fmla="*/ 37 h 41"/>
                  <a:gd name="T54" fmla="*/ 4 w 291"/>
                  <a:gd name="T55" fmla="*/ 35 h 41"/>
                  <a:gd name="T56" fmla="*/ 2 w 291"/>
                  <a:gd name="T57" fmla="*/ 31 h 41"/>
                  <a:gd name="T58" fmla="*/ 0 w 291"/>
                  <a:gd name="T59" fmla="*/ 29 h 41"/>
                  <a:gd name="T60" fmla="*/ 0 w 291"/>
                  <a:gd name="T61" fmla="*/ 25 h 41"/>
                  <a:gd name="T62" fmla="*/ 0 w 291"/>
                  <a:gd name="T63" fmla="*/ 20 h 41"/>
                  <a:gd name="T64" fmla="*/ 0 w 291"/>
                  <a:gd name="T65" fmla="*/ 16 h 41"/>
                  <a:gd name="T66" fmla="*/ 0 w 291"/>
                  <a:gd name="T67" fmla="*/ 14 h 41"/>
                  <a:gd name="T68" fmla="*/ 2 w 291"/>
                  <a:gd name="T69" fmla="*/ 10 h 41"/>
                  <a:gd name="T70" fmla="*/ 4 w 291"/>
                  <a:gd name="T71" fmla="*/ 8 h 41"/>
                  <a:gd name="T72" fmla="*/ 6 w 291"/>
                  <a:gd name="T73" fmla="*/ 6 h 41"/>
                  <a:gd name="T74" fmla="*/ 10 w 291"/>
                  <a:gd name="T75" fmla="*/ 4 h 41"/>
                  <a:gd name="T76" fmla="*/ 12 w 291"/>
                  <a:gd name="T77" fmla="*/ 2 h 41"/>
                  <a:gd name="T78" fmla="*/ 16 w 291"/>
                  <a:gd name="T79" fmla="*/ 0 h 41"/>
                  <a:gd name="T80" fmla="*/ 20 w 291"/>
                  <a:gd name="T81" fmla="*/ 0 h 41"/>
                  <a:gd name="T82" fmla="*/ 20 w 291"/>
                  <a:gd name="T83" fmla="*/ 0 h 41"/>
                  <a:gd name="T84" fmla="*/ 270 w 291"/>
                  <a:gd name="T8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91" h="41">
                    <a:moveTo>
                      <a:pt x="270" y="0"/>
                    </a:moveTo>
                    <a:lnTo>
                      <a:pt x="270" y="0"/>
                    </a:lnTo>
                    <a:lnTo>
                      <a:pt x="275" y="0"/>
                    </a:lnTo>
                    <a:lnTo>
                      <a:pt x="279" y="2"/>
                    </a:lnTo>
                    <a:lnTo>
                      <a:pt x="281" y="4"/>
                    </a:lnTo>
                    <a:lnTo>
                      <a:pt x="285" y="6"/>
                    </a:lnTo>
                    <a:lnTo>
                      <a:pt x="287" y="8"/>
                    </a:lnTo>
                    <a:lnTo>
                      <a:pt x="289" y="10"/>
                    </a:lnTo>
                    <a:lnTo>
                      <a:pt x="291" y="14"/>
                    </a:lnTo>
                    <a:lnTo>
                      <a:pt x="291" y="16"/>
                    </a:lnTo>
                    <a:lnTo>
                      <a:pt x="291" y="20"/>
                    </a:lnTo>
                    <a:lnTo>
                      <a:pt x="291" y="25"/>
                    </a:lnTo>
                    <a:lnTo>
                      <a:pt x="291" y="29"/>
                    </a:lnTo>
                    <a:lnTo>
                      <a:pt x="289" y="31"/>
                    </a:lnTo>
                    <a:lnTo>
                      <a:pt x="287" y="35"/>
                    </a:lnTo>
                    <a:lnTo>
                      <a:pt x="285" y="37"/>
                    </a:lnTo>
                    <a:lnTo>
                      <a:pt x="281" y="39"/>
                    </a:lnTo>
                    <a:lnTo>
                      <a:pt x="279" y="41"/>
                    </a:lnTo>
                    <a:lnTo>
                      <a:pt x="275" y="41"/>
                    </a:lnTo>
                    <a:lnTo>
                      <a:pt x="270" y="41"/>
                    </a:lnTo>
                    <a:lnTo>
                      <a:pt x="20" y="41"/>
                    </a:lnTo>
                    <a:lnTo>
                      <a:pt x="16" y="41"/>
                    </a:lnTo>
                    <a:lnTo>
                      <a:pt x="12" y="41"/>
                    </a:lnTo>
                    <a:lnTo>
                      <a:pt x="10" y="39"/>
                    </a:lnTo>
                    <a:lnTo>
                      <a:pt x="6" y="37"/>
                    </a:lnTo>
                    <a:lnTo>
                      <a:pt x="4" y="35"/>
                    </a:lnTo>
                    <a:lnTo>
                      <a:pt x="2" y="31"/>
                    </a:lnTo>
                    <a:lnTo>
                      <a:pt x="0" y="29"/>
                    </a:lnTo>
                    <a:lnTo>
                      <a:pt x="0" y="25"/>
                    </a:lnTo>
                    <a:lnTo>
                      <a:pt x="0" y="20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2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2" y="2"/>
                    </a:lnTo>
                    <a:lnTo>
                      <a:pt x="16" y="0"/>
                    </a:lnTo>
                    <a:lnTo>
                      <a:pt x="20" y="0"/>
                    </a:lnTo>
                    <a:lnTo>
                      <a:pt x="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84406" tIns="42203" rIns="84406" bIns="4220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 sz="1662"/>
              </a:p>
            </p:txBody>
          </p:sp>
          <p:sp>
            <p:nvSpPr>
              <p:cNvPr id="20" name="Freeform 10"/>
              <p:cNvSpPr>
                <a:spLocks noChangeAspect="1"/>
              </p:cNvSpPr>
              <p:nvPr/>
            </p:nvSpPr>
            <p:spPr bwMode="auto">
              <a:xfrm rot="-5400000">
                <a:off x="20489" y="7226"/>
                <a:ext cx="356" cy="358"/>
              </a:xfrm>
              <a:custGeom>
                <a:avLst/>
                <a:gdLst>
                  <a:gd name="T0" fmla="*/ 178 w 178"/>
                  <a:gd name="T1" fmla="*/ 88 h 179"/>
                  <a:gd name="T2" fmla="*/ 176 w 178"/>
                  <a:gd name="T3" fmla="*/ 107 h 179"/>
                  <a:gd name="T4" fmla="*/ 170 w 178"/>
                  <a:gd name="T5" fmla="*/ 125 h 179"/>
                  <a:gd name="T6" fmla="*/ 160 w 178"/>
                  <a:gd name="T7" fmla="*/ 142 h 179"/>
                  <a:gd name="T8" fmla="*/ 147 w 178"/>
                  <a:gd name="T9" fmla="*/ 156 h 179"/>
                  <a:gd name="T10" fmla="*/ 133 w 178"/>
                  <a:gd name="T11" fmla="*/ 166 h 179"/>
                  <a:gd name="T12" fmla="*/ 115 w 178"/>
                  <a:gd name="T13" fmla="*/ 174 h 179"/>
                  <a:gd name="T14" fmla="*/ 96 w 178"/>
                  <a:gd name="T15" fmla="*/ 179 h 179"/>
                  <a:gd name="T16" fmla="*/ 78 w 178"/>
                  <a:gd name="T17" fmla="*/ 179 h 179"/>
                  <a:gd name="T18" fmla="*/ 59 w 178"/>
                  <a:gd name="T19" fmla="*/ 174 h 179"/>
                  <a:gd name="T20" fmla="*/ 43 w 178"/>
                  <a:gd name="T21" fmla="*/ 166 h 179"/>
                  <a:gd name="T22" fmla="*/ 26 w 178"/>
                  <a:gd name="T23" fmla="*/ 156 h 179"/>
                  <a:gd name="T24" fmla="*/ 14 w 178"/>
                  <a:gd name="T25" fmla="*/ 142 h 179"/>
                  <a:gd name="T26" fmla="*/ 6 w 178"/>
                  <a:gd name="T27" fmla="*/ 125 h 179"/>
                  <a:gd name="T28" fmla="*/ 0 w 178"/>
                  <a:gd name="T29" fmla="*/ 107 h 179"/>
                  <a:gd name="T30" fmla="*/ 0 w 178"/>
                  <a:gd name="T31" fmla="*/ 88 h 179"/>
                  <a:gd name="T32" fmla="*/ 2 w 178"/>
                  <a:gd name="T33" fmla="*/ 70 h 179"/>
                  <a:gd name="T34" fmla="*/ 8 w 178"/>
                  <a:gd name="T35" fmla="*/ 51 h 179"/>
                  <a:gd name="T36" fmla="*/ 18 w 178"/>
                  <a:gd name="T37" fmla="*/ 35 h 179"/>
                  <a:gd name="T38" fmla="*/ 31 w 178"/>
                  <a:gd name="T39" fmla="*/ 23 h 179"/>
                  <a:gd name="T40" fmla="*/ 45 w 178"/>
                  <a:gd name="T41" fmla="*/ 10 h 179"/>
                  <a:gd name="T42" fmla="*/ 63 w 178"/>
                  <a:gd name="T43" fmla="*/ 4 h 179"/>
                  <a:gd name="T44" fmla="*/ 82 w 178"/>
                  <a:gd name="T45" fmla="*/ 0 h 179"/>
                  <a:gd name="T46" fmla="*/ 100 w 178"/>
                  <a:gd name="T47" fmla="*/ 0 h 179"/>
                  <a:gd name="T48" fmla="*/ 119 w 178"/>
                  <a:gd name="T49" fmla="*/ 4 h 179"/>
                  <a:gd name="T50" fmla="*/ 135 w 178"/>
                  <a:gd name="T51" fmla="*/ 10 h 179"/>
                  <a:gd name="T52" fmla="*/ 151 w 178"/>
                  <a:gd name="T53" fmla="*/ 23 h 179"/>
                  <a:gd name="T54" fmla="*/ 164 w 178"/>
                  <a:gd name="T55" fmla="*/ 35 h 179"/>
                  <a:gd name="T56" fmla="*/ 172 w 178"/>
                  <a:gd name="T57" fmla="*/ 51 h 179"/>
                  <a:gd name="T58" fmla="*/ 178 w 178"/>
                  <a:gd name="T59" fmla="*/ 70 h 179"/>
                  <a:gd name="T60" fmla="*/ 178 w 178"/>
                  <a:gd name="T61" fmla="*/ 88 h 179"/>
                  <a:gd name="T62" fmla="*/ 178 w 178"/>
                  <a:gd name="T63" fmla="*/ 88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8" h="179">
                    <a:moveTo>
                      <a:pt x="178" y="88"/>
                    </a:moveTo>
                    <a:lnTo>
                      <a:pt x="176" y="107"/>
                    </a:lnTo>
                    <a:lnTo>
                      <a:pt x="170" y="125"/>
                    </a:lnTo>
                    <a:lnTo>
                      <a:pt x="160" y="142"/>
                    </a:lnTo>
                    <a:lnTo>
                      <a:pt x="147" y="156"/>
                    </a:lnTo>
                    <a:lnTo>
                      <a:pt x="133" y="166"/>
                    </a:lnTo>
                    <a:lnTo>
                      <a:pt x="115" y="174"/>
                    </a:lnTo>
                    <a:lnTo>
                      <a:pt x="96" y="179"/>
                    </a:lnTo>
                    <a:lnTo>
                      <a:pt x="78" y="179"/>
                    </a:lnTo>
                    <a:lnTo>
                      <a:pt x="59" y="174"/>
                    </a:lnTo>
                    <a:lnTo>
                      <a:pt x="43" y="166"/>
                    </a:lnTo>
                    <a:lnTo>
                      <a:pt x="26" y="156"/>
                    </a:lnTo>
                    <a:lnTo>
                      <a:pt x="14" y="142"/>
                    </a:lnTo>
                    <a:lnTo>
                      <a:pt x="6" y="125"/>
                    </a:lnTo>
                    <a:lnTo>
                      <a:pt x="0" y="107"/>
                    </a:lnTo>
                    <a:lnTo>
                      <a:pt x="0" y="88"/>
                    </a:lnTo>
                    <a:lnTo>
                      <a:pt x="2" y="70"/>
                    </a:lnTo>
                    <a:lnTo>
                      <a:pt x="8" y="51"/>
                    </a:lnTo>
                    <a:lnTo>
                      <a:pt x="18" y="35"/>
                    </a:lnTo>
                    <a:lnTo>
                      <a:pt x="31" y="23"/>
                    </a:lnTo>
                    <a:lnTo>
                      <a:pt x="45" y="10"/>
                    </a:lnTo>
                    <a:lnTo>
                      <a:pt x="63" y="4"/>
                    </a:lnTo>
                    <a:lnTo>
                      <a:pt x="82" y="0"/>
                    </a:lnTo>
                    <a:lnTo>
                      <a:pt x="100" y="0"/>
                    </a:lnTo>
                    <a:lnTo>
                      <a:pt x="119" y="4"/>
                    </a:lnTo>
                    <a:lnTo>
                      <a:pt x="135" y="10"/>
                    </a:lnTo>
                    <a:lnTo>
                      <a:pt x="151" y="23"/>
                    </a:lnTo>
                    <a:lnTo>
                      <a:pt x="164" y="35"/>
                    </a:lnTo>
                    <a:lnTo>
                      <a:pt x="172" y="51"/>
                    </a:lnTo>
                    <a:lnTo>
                      <a:pt x="178" y="70"/>
                    </a:lnTo>
                    <a:lnTo>
                      <a:pt x="178" y="88"/>
                    </a:lnTo>
                    <a:close/>
                  </a:path>
                </a:pathLst>
              </a:custGeom>
              <a:solidFill>
                <a:srgbClr val="E0E0E0"/>
              </a:solidFill>
              <a:ln w="762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84406" tIns="42203" rIns="84406" bIns="4220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 sz="1662"/>
              </a:p>
            </p:txBody>
          </p:sp>
          <p:sp>
            <p:nvSpPr>
              <p:cNvPr id="21" name="Freeform 11"/>
              <p:cNvSpPr>
                <a:spLocks noChangeAspect="1"/>
              </p:cNvSpPr>
              <p:nvPr/>
            </p:nvSpPr>
            <p:spPr bwMode="auto">
              <a:xfrm rot="-5400000">
                <a:off x="20598" y="7329"/>
                <a:ext cx="140" cy="148"/>
              </a:xfrm>
              <a:custGeom>
                <a:avLst/>
                <a:gdLst>
                  <a:gd name="T0" fmla="*/ 70 w 70"/>
                  <a:gd name="T1" fmla="*/ 37 h 74"/>
                  <a:gd name="T2" fmla="*/ 68 w 70"/>
                  <a:gd name="T3" fmla="*/ 50 h 74"/>
                  <a:gd name="T4" fmla="*/ 62 w 70"/>
                  <a:gd name="T5" fmla="*/ 60 h 74"/>
                  <a:gd name="T6" fmla="*/ 53 w 70"/>
                  <a:gd name="T7" fmla="*/ 68 h 74"/>
                  <a:gd name="T8" fmla="*/ 43 w 70"/>
                  <a:gd name="T9" fmla="*/ 74 h 74"/>
                  <a:gd name="T10" fmla="*/ 31 w 70"/>
                  <a:gd name="T11" fmla="*/ 74 h 74"/>
                  <a:gd name="T12" fmla="*/ 21 w 70"/>
                  <a:gd name="T13" fmla="*/ 72 h 74"/>
                  <a:gd name="T14" fmla="*/ 10 w 70"/>
                  <a:gd name="T15" fmla="*/ 64 h 74"/>
                  <a:gd name="T16" fmla="*/ 4 w 70"/>
                  <a:gd name="T17" fmla="*/ 56 h 74"/>
                  <a:gd name="T18" fmla="*/ 0 w 70"/>
                  <a:gd name="T19" fmla="*/ 44 h 74"/>
                  <a:gd name="T20" fmla="*/ 0 w 70"/>
                  <a:gd name="T21" fmla="*/ 31 h 74"/>
                  <a:gd name="T22" fmla="*/ 4 w 70"/>
                  <a:gd name="T23" fmla="*/ 21 h 74"/>
                  <a:gd name="T24" fmla="*/ 10 w 70"/>
                  <a:gd name="T25" fmla="*/ 11 h 74"/>
                  <a:gd name="T26" fmla="*/ 21 w 70"/>
                  <a:gd name="T27" fmla="*/ 5 h 74"/>
                  <a:gd name="T28" fmla="*/ 31 w 70"/>
                  <a:gd name="T29" fmla="*/ 0 h 74"/>
                  <a:gd name="T30" fmla="*/ 43 w 70"/>
                  <a:gd name="T31" fmla="*/ 2 h 74"/>
                  <a:gd name="T32" fmla="*/ 53 w 70"/>
                  <a:gd name="T33" fmla="*/ 7 h 74"/>
                  <a:gd name="T34" fmla="*/ 62 w 70"/>
                  <a:gd name="T35" fmla="*/ 15 h 74"/>
                  <a:gd name="T36" fmla="*/ 68 w 70"/>
                  <a:gd name="T37" fmla="*/ 25 h 74"/>
                  <a:gd name="T38" fmla="*/ 70 w 70"/>
                  <a:gd name="T39" fmla="*/ 37 h 74"/>
                  <a:gd name="T40" fmla="*/ 70 w 70"/>
                  <a:gd name="T41" fmla="*/ 3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0" h="74">
                    <a:moveTo>
                      <a:pt x="70" y="37"/>
                    </a:moveTo>
                    <a:lnTo>
                      <a:pt x="68" y="50"/>
                    </a:lnTo>
                    <a:lnTo>
                      <a:pt x="62" y="60"/>
                    </a:lnTo>
                    <a:lnTo>
                      <a:pt x="53" y="68"/>
                    </a:lnTo>
                    <a:lnTo>
                      <a:pt x="43" y="74"/>
                    </a:lnTo>
                    <a:lnTo>
                      <a:pt x="31" y="74"/>
                    </a:lnTo>
                    <a:lnTo>
                      <a:pt x="21" y="72"/>
                    </a:lnTo>
                    <a:lnTo>
                      <a:pt x="10" y="64"/>
                    </a:lnTo>
                    <a:lnTo>
                      <a:pt x="4" y="56"/>
                    </a:lnTo>
                    <a:lnTo>
                      <a:pt x="0" y="44"/>
                    </a:lnTo>
                    <a:lnTo>
                      <a:pt x="0" y="31"/>
                    </a:lnTo>
                    <a:lnTo>
                      <a:pt x="4" y="21"/>
                    </a:lnTo>
                    <a:lnTo>
                      <a:pt x="10" y="11"/>
                    </a:lnTo>
                    <a:lnTo>
                      <a:pt x="21" y="5"/>
                    </a:lnTo>
                    <a:lnTo>
                      <a:pt x="31" y="0"/>
                    </a:lnTo>
                    <a:lnTo>
                      <a:pt x="43" y="2"/>
                    </a:lnTo>
                    <a:lnTo>
                      <a:pt x="53" y="7"/>
                    </a:lnTo>
                    <a:lnTo>
                      <a:pt x="62" y="15"/>
                    </a:lnTo>
                    <a:lnTo>
                      <a:pt x="68" y="25"/>
                    </a:lnTo>
                    <a:lnTo>
                      <a:pt x="70" y="37"/>
                    </a:lnTo>
                    <a:close/>
                  </a:path>
                </a:pathLst>
              </a:custGeom>
              <a:solidFill>
                <a:srgbClr val="E0E0E0"/>
              </a:solidFill>
              <a:ln w="762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84406" tIns="42203" rIns="84406" bIns="4220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 sz="1662"/>
              </a:p>
            </p:txBody>
          </p:sp>
          <p:sp>
            <p:nvSpPr>
              <p:cNvPr id="22" name="Freeform 12"/>
              <p:cNvSpPr>
                <a:spLocks noChangeAspect="1"/>
              </p:cNvSpPr>
              <p:nvPr/>
            </p:nvSpPr>
            <p:spPr bwMode="auto">
              <a:xfrm rot="-5400000">
                <a:off x="18844" y="7339"/>
                <a:ext cx="582" cy="82"/>
              </a:xfrm>
              <a:custGeom>
                <a:avLst/>
                <a:gdLst>
                  <a:gd name="T0" fmla="*/ 270 w 291"/>
                  <a:gd name="T1" fmla="*/ 0 h 41"/>
                  <a:gd name="T2" fmla="*/ 270 w 291"/>
                  <a:gd name="T3" fmla="*/ 0 h 41"/>
                  <a:gd name="T4" fmla="*/ 274 w 291"/>
                  <a:gd name="T5" fmla="*/ 2 h 41"/>
                  <a:gd name="T6" fmla="*/ 278 w 291"/>
                  <a:gd name="T7" fmla="*/ 2 h 41"/>
                  <a:gd name="T8" fmla="*/ 281 w 291"/>
                  <a:gd name="T9" fmla="*/ 4 h 41"/>
                  <a:gd name="T10" fmla="*/ 285 w 291"/>
                  <a:gd name="T11" fmla="*/ 6 h 41"/>
                  <a:gd name="T12" fmla="*/ 287 w 291"/>
                  <a:gd name="T13" fmla="*/ 8 h 41"/>
                  <a:gd name="T14" fmla="*/ 289 w 291"/>
                  <a:gd name="T15" fmla="*/ 10 h 41"/>
                  <a:gd name="T16" fmla="*/ 291 w 291"/>
                  <a:gd name="T17" fmla="*/ 14 h 41"/>
                  <a:gd name="T18" fmla="*/ 291 w 291"/>
                  <a:gd name="T19" fmla="*/ 18 h 41"/>
                  <a:gd name="T20" fmla="*/ 291 w 291"/>
                  <a:gd name="T21" fmla="*/ 20 h 41"/>
                  <a:gd name="T22" fmla="*/ 291 w 291"/>
                  <a:gd name="T23" fmla="*/ 24 h 41"/>
                  <a:gd name="T24" fmla="*/ 291 w 291"/>
                  <a:gd name="T25" fmla="*/ 28 h 41"/>
                  <a:gd name="T26" fmla="*/ 289 w 291"/>
                  <a:gd name="T27" fmla="*/ 30 h 41"/>
                  <a:gd name="T28" fmla="*/ 287 w 291"/>
                  <a:gd name="T29" fmla="*/ 34 h 41"/>
                  <a:gd name="T30" fmla="*/ 285 w 291"/>
                  <a:gd name="T31" fmla="*/ 36 h 41"/>
                  <a:gd name="T32" fmla="*/ 281 w 291"/>
                  <a:gd name="T33" fmla="*/ 39 h 41"/>
                  <a:gd name="T34" fmla="*/ 278 w 291"/>
                  <a:gd name="T35" fmla="*/ 41 h 41"/>
                  <a:gd name="T36" fmla="*/ 274 w 291"/>
                  <a:gd name="T37" fmla="*/ 41 h 41"/>
                  <a:gd name="T38" fmla="*/ 270 w 291"/>
                  <a:gd name="T39" fmla="*/ 41 h 41"/>
                  <a:gd name="T40" fmla="*/ 270 w 291"/>
                  <a:gd name="T41" fmla="*/ 41 h 41"/>
                  <a:gd name="T42" fmla="*/ 20 w 291"/>
                  <a:gd name="T43" fmla="*/ 41 h 41"/>
                  <a:gd name="T44" fmla="*/ 20 w 291"/>
                  <a:gd name="T45" fmla="*/ 41 h 41"/>
                  <a:gd name="T46" fmla="*/ 16 w 291"/>
                  <a:gd name="T47" fmla="*/ 41 h 41"/>
                  <a:gd name="T48" fmla="*/ 12 w 291"/>
                  <a:gd name="T49" fmla="*/ 41 h 41"/>
                  <a:gd name="T50" fmla="*/ 10 w 291"/>
                  <a:gd name="T51" fmla="*/ 39 h 41"/>
                  <a:gd name="T52" fmla="*/ 6 w 291"/>
                  <a:gd name="T53" fmla="*/ 36 h 41"/>
                  <a:gd name="T54" fmla="*/ 4 w 291"/>
                  <a:gd name="T55" fmla="*/ 34 h 41"/>
                  <a:gd name="T56" fmla="*/ 2 w 291"/>
                  <a:gd name="T57" fmla="*/ 30 h 41"/>
                  <a:gd name="T58" fmla="*/ 0 w 291"/>
                  <a:gd name="T59" fmla="*/ 28 h 41"/>
                  <a:gd name="T60" fmla="*/ 0 w 291"/>
                  <a:gd name="T61" fmla="*/ 24 h 41"/>
                  <a:gd name="T62" fmla="*/ 0 w 291"/>
                  <a:gd name="T63" fmla="*/ 20 h 41"/>
                  <a:gd name="T64" fmla="*/ 0 w 291"/>
                  <a:gd name="T65" fmla="*/ 18 h 41"/>
                  <a:gd name="T66" fmla="*/ 0 w 291"/>
                  <a:gd name="T67" fmla="*/ 14 h 41"/>
                  <a:gd name="T68" fmla="*/ 2 w 291"/>
                  <a:gd name="T69" fmla="*/ 10 h 41"/>
                  <a:gd name="T70" fmla="*/ 4 w 291"/>
                  <a:gd name="T71" fmla="*/ 8 h 41"/>
                  <a:gd name="T72" fmla="*/ 6 w 291"/>
                  <a:gd name="T73" fmla="*/ 6 h 41"/>
                  <a:gd name="T74" fmla="*/ 10 w 291"/>
                  <a:gd name="T75" fmla="*/ 4 h 41"/>
                  <a:gd name="T76" fmla="*/ 12 w 291"/>
                  <a:gd name="T77" fmla="*/ 2 h 41"/>
                  <a:gd name="T78" fmla="*/ 16 w 291"/>
                  <a:gd name="T79" fmla="*/ 2 h 41"/>
                  <a:gd name="T80" fmla="*/ 20 w 291"/>
                  <a:gd name="T81" fmla="*/ 0 h 41"/>
                  <a:gd name="T82" fmla="*/ 20 w 291"/>
                  <a:gd name="T83" fmla="*/ 0 h 41"/>
                  <a:gd name="T84" fmla="*/ 270 w 291"/>
                  <a:gd name="T8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91" h="41">
                    <a:moveTo>
                      <a:pt x="270" y="0"/>
                    </a:moveTo>
                    <a:lnTo>
                      <a:pt x="270" y="0"/>
                    </a:lnTo>
                    <a:lnTo>
                      <a:pt x="274" y="2"/>
                    </a:lnTo>
                    <a:lnTo>
                      <a:pt x="278" y="2"/>
                    </a:lnTo>
                    <a:lnTo>
                      <a:pt x="281" y="4"/>
                    </a:lnTo>
                    <a:lnTo>
                      <a:pt x="285" y="6"/>
                    </a:lnTo>
                    <a:lnTo>
                      <a:pt x="287" y="8"/>
                    </a:lnTo>
                    <a:lnTo>
                      <a:pt x="289" y="10"/>
                    </a:lnTo>
                    <a:lnTo>
                      <a:pt x="291" y="14"/>
                    </a:lnTo>
                    <a:lnTo>
                      <a:pt x="291" y="18"/>
                    </a:lnTo>
                    <a:lnTo>
                      <a:pt x="291" y="20"/>
                    </a:lnTo>
                    <a:lnTo>
                      <a:pt x="291" y="24"/>
                    </a:lnTo>
                    <a:lnTo>
                      <a:pt x="291" y="28"/>
                    </a:lnTo>
                    <a:lnTo>
                      <a:pt x="289" y="30"/>
                    </a:lnTo>
                    <a:lnTo>
                      <a:pt x="287" y="34"/>
                    </a:lnTo>
                    <a:lnTo>
                      <a:pt x="285" y="36"/>
                    </a:lnTo>
                    <a:lnTo>
                      <a:pt x="281" y="39"/>
                    </a:lnTo>
                    <a:lnTo>
                      <a:pt x="278" y="41"/>
                    </a:lnTo>
                    <a:lnTo>
                      <a:pt x="274" y="41"/>
                    </a:lnTo>
                    <a:lnTo>
                      <a:pt x="270" y="41"/>
                    </a:lnTo>
                    <a:lnTo>
                      <a:pt x="20" y="41"/>
                    </a:lnTo>
                    <a:lnTo>
                      <a:pt x="16" y="41"/>
                    </a:lnTo>
                    <a:lnTo>
                      <a:pt x="12" y="41"/>
                    </a:lnTo>
                    <a:lnTo>
                      <a:pt x="10" y="39"/>
                    </a:lnTo>
                    <a:lnTo>
                      <a:pt x="6" y="36"/>
                    </a:lnTo>
                    <a:lnTo>
                      <a:pt x="4" y="34"/>
                    </a:lnTo>
                    <a:lnTo>
                      <a:pt x="2" y="30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2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2" y="2"/>
                    </a:lnTo>
                    <a:lnTo>
                      <a:pt x="16" y="2"/>
                    </a:lnTo>
                    <a:lnTo>
                      <a:pt x="20" y="0"/>
                    </a:lnTo>
                    <a:lnTo>
                      <a:pt x="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84406" tIns="42203" rIns="84406" bIns="4220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 sz="1662"/>
              </a:p>
            </p:txBody>
          </p:sp>
          <p:sp>
            <p:nvSpPr>
              <p:cNvPr id="23" name="WordArt 13"/>
              <p:cNvSpPr>
                <a:spLocks noChangeAspect="1" noChangeArrowheads="1" noChangeShapeType="1" noTextEdit="1"/>
              </p:cNvSpPr>
              <p:nvPr/>
            </p:nvSpPr>
            <p:spPr bwMode="auto">
              <a:xfrm>
                <a:off x="18134" y="6959"/>
                <a:ext cx="558" cy="358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altLang="zh-TW" sz="1292" kern="10">
                    <a:ln w="3175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Verdana Ref"/>
                  </a:rPr>
                  <a:t>C4</a:t>
                </a:r>
                <a:endParaRPr lang="zh-TW" altLang="en-US" sz="1292" kern="10">
                  <a:ln w="317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Verdana Ref"/>
                </a:endParaRPr>
              </a:p>
            </p:txBody>
          </p:sp>
          <p:sp>
            <p:nvSpPr>
              <p:cNvPr id="24" name="WordArt 14"/>
              <p:cNvSpPr>
                <a:spLocks noChangeAspect="1" noChangeArrowheads="1" noChangeShapeType="1" noTextEdit="1"/>
              </p:cNvSpPr>
              <p:nvPr/>
            </p:nvSpPr>
            <p:spPr bwMode="auto">
              <a:xfrm>
                <a:off x="19536" y="7603"/>
                <a:ext cx="1406" cy="178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altLang="zh-TW" sz="1292" kern="10" dirty="0"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Verdana Ref"/>
                  </a:rPr>
                  <a:t>100  </a:t>
                </a:r>
                <a:r>
                  <a:rPr lang="en-US" altLang="zh-TW" sz="1292" kern="10" dirty="0" err="1"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Verdana Ref"/>
                  </a:rPr>
                  <a:t>uF</a:t>
                </a:r>
                <a:r>
                  <a:rPr lang="en-US" altLang="zh-TW" sz="1292" kern="10" dirty="0"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Verdana Ref"/>
                  </a:rPr>
                  <a:t>   </a:t>
                </a:r>
                <a:endParaRPr lang="zh-TW" altLang="en-US" sz="1292" kern="10" dirty="0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Verdana Ref"/>
                </a:endParaRPr>
              </a:p>
            </p:txBody>
          </p:sp>
        </p:grpSp>
        <p:sp>
          <p:nvSpPr>
            <p:cNvPr id="13" name="WordArt 15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0335" y="3907"/>
              <a:ext cx="147" cy="14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292" kern="10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Verdana Ref"/>
                </a:rPr>
                <a:t>+</a:t>
              </a:r>
              <a:endParaRPr lang="zh-TW" altLang="en-US" sz="1292" kern="10">
                <a:ln w="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Verdana Ref"/>
              </a:endParaRPr>
            </a:p>
          </p:txBody>
        </p:sp>
      </p:grpSp>
      <p:grpSp>
        <p:nvGrpSpPr>
          <p:cNvPr id="32" name="Group 16"/>
          <p:cNvGrpSpPr>
            <a:grpSpLocks noChangeAspect="1"/>
          </p:cNvGrpSpPr>
          <p:nvPr/>
        </p:nvGrpSpPr>
        <p:grpSpPr bwMode="auto">
          <a:xfrm>
            <a:off x="3340087" y="4990606"/>
            <a:ext cx="996923" cy="231944"/>
            <a:chOff x="595" y="8815"/>
            <a:chExt cx="1785" cy="454"/>
          </a:xfrm>
        </p:grpSpPr>
        <p:sp>
          <p:nvSpPr>
            <p:cNvPr id="33" name="Freeform 17"/>
            <p:cNvSpPr>
              <a:spLocks noChangeAspect="1"/>
            </p:cNvSpPr>
            <p:nvPr/>
          </p:nvSpPr>
          <p:spPr bwMode="auto">
            <a:xfrm>
              <a:off x="595" y="8815"/>
              <a:ext cx="1785" cy="454"/>
            </a:xfrm>
            <a:custGeom>
              <a:avLst/>
              <a:gdLst>
                <a:gd name="T0" fmla="*/ 1658 w 1785"/>
                <a:gd name="T1" fmla="*/ 454 h 454"/>
                <a:gd name="T2" fmla="*/ 1681 w 1785"/>
                <a:gd name="T3" fmla="*/ 451 h 454"/>
                <a:gd name="T4" fmla="*/ 1701 w 1785"/>
                <a:gd name="T5" fmla="*/ 445 h 454"/>
                <a:gd name="T6" fmla="*/ 1722 w 1785"/>
                <a:gd name="T7" fmla="*/ 437 h 454"/>
                <a:gd name="T8" fmla="*/ 1740 w 1785"/>
                <a:gd name="T9" fmla="*/ 425 h 454"/>
                <a:gd name="T10" fmla="*/ 1755 w 1785"/>
                <a:gd name="T11" fmla="*/ 408 h 454"/>
                <a:gd name="T12" fmla="*/ 1767 w 1785"/>
                <a:gd name="T13" fmla="*/ 390 h 454"/>
                <a:gd name="T14" fmla="*/ 1777 w 1785"/>
                <a:gd name="T15" fmla="*/ 369 h 454"/>
                <a:gd name="T16" fmla="*/ 1783 w 1785"/>
                <a:gd name="T17" fmla="*/ 349 h 454"/>
                <a:gd name="T18" fmla="*/ 1785 w 1785"/>
                <a:gd name="T19" fmla="*/ 326 h 454"/>
                <a:gd name="T20" fmla="*/ 1785 w 1785"/>
                <a:gd name="T21" fmla="*/ 127 h 454"/>
                <a:gd name="T22" fmla="*/ 1783 w 1785"/>
                <a:gd name="T23" fmla="*/ 105 h 454"/>
                <a:gd name="T24" fmla="*/ 1777 w 1785"/>
                <a:gd name="T25" fmla="*/ 82 h 454"/>
                <a:gd name="T26" fmla="*/ 1767 w 1785"/>
                <a:gd name="T27" fmla="*/ 64 h 454"/>
                <a:gd name="T28" fmla="*/ 1755 w 1785"/>
                <a:gd name="T29" fmla="*/ 45 h 454"/>
                <a:gd name="T30" fmla="*/ 1740 w 1785"/>
                <a:gd name="T31" fmla="*/ 29 h 454"/>
                <a:gd name="T32" fmla="*/ 1722 w 1785"/>
                <a:gd name="T33" fmla="*/ 16 h 454"/>
                <a:gd name="T34" fmla="*/ 1701 w 1785"/>
                <a:gd name="T35" fmla="*/ 8 h 454"/>
                <a:gd name="T36" fmla="*/ 1681 w 1785"/>
                <a:gd name="T37" fmla="*/ 2 h 454"/>
                <a:gd name="T38" fmla="*/ 1658 w 1785"/>
                <a:gd name="T39" fmla="*/ 0 h 454"/>
                <a:gd name="T40" fmla="*/ 127 w 1785"/>
                <a:gd name="T41" fmla="*/ 0 h 454"/>
                <a:gd name="T42" fmla="*/ 107 w 1785"/>
                <a:gd name="T43" fmla="*/ 2 h 454"/>
                <a:gd name="T44" fmla="*/ 84 w 1785"/>
                <a:gd name="T45" fmla="*/ 8 h 454"/>
                <a:gd name="T46" fmla="*/ 64 w 1785"/>
                <a:gd name="T47" fmla="*/ 16 h 454"/>
                <a:gd name="T48" fmla="*/ 47 w 1785"/>
                <a:gd name="T49" fmla="*/ 29 h 454"/>
                <a:gd name="T50" fmla="*/ 31 w 1785"/>
                <a:gd name="T51" fmla="*/ 45 h 454"/>
                <a:gd name="T52" fmla="*/ 18 w 1785"/>
                <a:gd name="T53" fmla="*/ 64 h 454"/>
                <a:gd name="T54" fmla="*/ 8 w 1785"/>
                <a:gd name="T55" fmla="*/ 84 h 454"/>
                <a:gd name="T56" fmla="*/ 2 w 1785"/>
                <a:gd name="T57" fmla="*/ 105 h 454"/>
                <a:gd name="T58" fmla="*/ 0 w 1785"/>
                <a:gd name="T59" fmla="*/ 127 h 454"/>
                <a:gd name="T60" fmla="*/ 0 w 1785"/>
                <a:gd name="T61" fmla="*/ 326 h 454"/>
                <a:gd name="T62" fmla="*/ 2 w 1785"/>
                <a:gd name="T63" fmla="*/ 349 h 454"/>
                <a:gd name="T64" fmla="*/ 8 w 1785"/>
                <a:gd name="T65" fmla="*/ 369 h 454"/>
                <a:gd name="T66" fmla="*/ 18 w 1785"/>
                <a:gd name="T67" fmla="*/ 390 h 454"/>
                <a:gd name="T68" fmla="*/ 31 w 1785"/>
                <a:gd name="T69" fmla="*/ 408 h 454"/>
                <a:gd name="T70" fmla="*/ 47 w 1785"/>
                <a:gd name="T71" fmla="*/ 425 h 454"/>
                <a:gd name="T72" fmla="*/ 64 w 1785"/>
                <a:gd name="T73" fmla="*/ 437 h 454"/>
                <a:gd name="T74" fmla="*/ 84 w 1785"/>
                <a:gd name="T75" fmla="*/ 445 h 454"/>
                <a:gd name="T76" fmla="*/ 107 w 1785"/>
                <a:gd name="T77" fmla="*/ 451 h 454"/>
                <a:gd name="T78" fmla="*/ 127 w 1785"/>
                <a:gd name="T79" fmla="*/ 454 h 454"/>
                <a:gd name="T80" fmla="*/ 1658 w 1785"/>
                <a:gd name="T81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5" h="454">
                  <a:moveTo>
                    <a:pt x="1658" y="454"/>
                  </a:moveTo>
                  <a:lnTo>
                    <a:pt x="1681" y="451"/>
                  </a:lnTo>
                  <a:lnTo>
                    <a:pt x="1701" y="445"/>
                  </a:lnTo>
                  <a:lnTo>
                    <a:pt x="1722" y="437"/>
                  </a:lnTo>
                  <a:lnTo>
                    <a:pt x="1740" y="425"/>
                  </a:lnTo>
                  <a:lnTo>
                    <a:pt x="1755" y="408"/>
                  </a:lnTo>
                  <a:lnTo>
                    <a:pt x="1767" y="390"/>
                  </a:lnTo>
                  <a:lnTo>
                    <a:pt x="1777" y="369"/>
                  </a:lnTo>
                  <a:lnTo>
                    <a:pt x="1783" y="349"/>
                  </a:lnTo>
                  <a:lnTo>
                    <a:pt x="1785" y="326"/>
                  </a:lnTo>
                  <a:lnTo>
                    <a:pt x="1785" y="127"/>
                  </a:lnTo>
                  <a:lnTo>
                    <a:pt x="1783" y="105"/>
                  </a:lnTo>
                  <a:lnTo>
                    <a:pt x="1777" y="82"/>
                  </a:lnTo>
                  <a:lnTo>
                    <a:pt x="1767" y="64"/>
                  </a:lnTo>
                  <a:lnTo>
                    <a:pt x="1755" y="45"/>
                  </a:lnTo>
                  <a:lnTo>
                    <a:pt x="1740" y="29"/>
                  </a:lnTo>
                  <a:lnTo>
                    <a:pt x="1722" y="16"/>
                  </a:lnTo>
                  <a:lnTo>
                    <a:pt x="1701" y="8"/>
                  </a:lnTo>
                  <a:lnTo>
                    <a:pt x="1681" y="2"/>
                  </a:lnTo>
                  <a:lnTo>
                    <a:pt x="1658" y="0"/>
                  </a:lnTo>
                  <a:lnTo>
                    <a:pt x="127" y="0"/>
                  </a:lnTo>
                  <a:lnTo>
                    <a:pt x="107" y="2"/>
                  </a:lnTo>
                  <a:lnTo>
                    <a:pt x="84" y="8"/>
                  </a:lnTo>
                  <a:lnTo>
                    <a:pt x="64" y="16"/>
                  </a:lnTo>
                  <a:lnTo>
                    <a:pt x="47" y="29"/>
                  </a:lnTo>
                  <a:lnTo>
                    <a:pt x="31" y="45"/>
                  </a:lnTo>
                  <a:lnTo>
                    <a:pt x="18" y="64"/>
                  </a:lnTo>
                  <a:lnTo>
                    <a:pt x="8" y="84"/>
                  </a:lnTo>
                  <a:lnTo>
                    <a:pt x="2" y="105"/>
                  </a:lnTo>
                  <a:lnTo>
                    <a:pt x="0" y="127"/>
                  </a:lnTo>
                  <a:lnTo>
                    <a:pt x="0" y="326"/>
                  </a:lnTo>
                  <a:lnTo>
                    <a:pt x="2" y="349"/>
                  </a:lnTo>
                  <a:lnTo>
                    <a:pt x="8" y="369"/>
                  </a:lnTo>
                  <a:lnTo>
                    <a:pt x="18" y="390"/>
                  </a:lnTo>
                  <a:lnTo>
                    <a:pt x="31" y="408"/>
                  </a:lnTo>
                  <a:lnTo>
                    <a:pt x="47" y="425"/>
                  </a:lnTo>
                  <a:lnTo>
                    <a:pt x="64" y="437"/>
                  </a:lnTo>
                  <a:lnTo>
                    <a:pt x="84" y="445"/>
                  </a:lnTo>
                  <a:lnTo>
                    <a:pt x="107" y="451"/>
                  </a:lnTo>
                  <a:lnTo>
                    <a:pt x="127" y="454"/>
                  </a:lnTo>
                  <a:lnTo>
                    <a:pt x="1658" y="454"/>
                  </a:lnTo>
                  <a:close/>
                </a:path>
              </a:pathLst>
            </a:custGeom>
            <a:solidFill>
              <a:srgbClr val="40C04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34" name="Freeform 18"/>
            <p:cNvSpPr>
              <a:spLocks noChangeAspect="1"/>
            </p:cNvSpPr>
            <p:nvPr/>
          </p:nvSpPr>
          <p:spPr bwMode="auto">
            <a:xfrm>
              <a:off x="782" y="9028"/>
              <a:ext cx="543" cy="41"/>
            </a:xfrm>
            <a:custGeom>
              <a:avLst/>
              <a:gdLst>
                <a:gd name="T0" fmla="*/ 20 w 543"/>
                <a:gd name="T1" fmla="*/ 41 h 41"/>
                <a:gd name="T2" fmla="*/ 20 w 543"/>
                <a:gd name="T3" fmla="*/ 41 h 41"/>
                <a:gd name="T4" fmla="*/ 18 w 543"/>
                <a:gd name="T5" fmla="*/ 41 h 41"/>
                <a:gd name="T6" fmla="*/ 14 w 543"/>
                <a:gd name="T7" fmla="*/ 41 h 41"/>
                <a:gd name="T8" fmla="*/ 10 w 543"/>
                <a:gd name="T9" fmla="*/ 39 h 41"/>
                <a:gd name="T10" fmla="*/ 8 w 543"/>
                <a:gd name="T11" fmla="*/ 37 h 41"/>
                <a:gd name="T12" fmla="*/ 6 w 543"/>
                <a:gd name="T13" fmla="*/ 35 h 41"/>
                <a:gd name="T14" fmla="*/ 4 w 543"/>
                <a:gd name="T15" fmla="*/ 31 h 41"/>
                <a:gd name="T16" fmla="*/ 2 w 543"/>
                <a:gd name="T17" fmla="*/ 29 h 41"/>
                <a:gd name="T18" fmla="*/ 0 w 543"/>
                <a:gd name="T19" fmla="*/ 25 h 41"/>
                <a:gd name="T20" fmla="*/ 0 w 543"/>
                <a:gd name="T21" fmla="*/ 21 h 41"/>
                <a:gd name="T22" fmla="*/ 0 w 543"/>
                <a:gd name="T23" fmla="*/ 19 h 41"/>
                <a:gd name="T24" fmla="*/ 2 w 543"/>
                <a:gd name="T25" fmla="*/ 15 h 41"/>
                <a:gd name="T26" fmla="*/ 4 w 543"/>
                <a:gd name="T27" fmla="*/ 11 h 41"/>
                <a:gd name="T28" fmla="*/ 6 w 543"/>
                <a:gd name="T29" fmla="*/ 9 h 41"/>
                <a:gd name="T30" fmla="*/ 8 w 543"/>
                <a:gd name="T31" fmla="*/ 6 h 41"/>
                <a:gd name="T32" fmla="*/ 10 w 543"/>
                <a:gd name="T33" fmla="*/ 4 h 41"/>
                <a:gd name="T34" fmla="*/ 14 w 543"/>
                <a:gd name="T35" fmla="*/ 2 h 41"/>
                <a:gd name="T36" fmla="*/ 18 w 543"/>
                <a:gd name="T37" fmla="*/ 2 h 41"/>
                <a:gd name="T38" fmla="*/ 20 w 543"/>
                <a:gd name="T39" fmla="*/ 0 h 41"/>
                <a:gd name="T40" fmla="*/ 20 w 543"/>
                <a:gd name="T41" fmla="*/ 0 h 41"/>
                <a:gd name="T42" fmla="*/ 522 w 543"/>
                <a:gd name="T43" fmla="*/ 0 h 41"/>
                <a:gd name="T44" fmla="*/ 522 w 543"/>
                <a:gd name="T45" fmla="*/ 0 h 41"/>
                <a:gd name="T46" fmla="*/ 527 w 543"/>
                <a:gd name="T47" fmla="*/ 2 h 41"/>
                <a:gd name="T48" fmla="*/ 529 w 543"/>
                <a:gd name="T49" fmla="*/ 2 h 41"/>
                <a:gd name="T50" fmla="*/ 533 w 543"/>
                <a:gd name="T51" fmla="*/ 4 h 41"/>
                <a:gd name="T52" fmla="*/ 535 w 543"/>
                <a:gd name="T53" fmla="*/ 6 h 41"/>
                <a:gd name="T54" fmla="*/ 537 w 543"/>
                <a:gd name="T55" fmla="*/ 9 h 41"/>
                <a:gd name="T56" fmla="*/ 539 w 543"/>
                <a:gd name="T57" fmla="*/ 11 h 41"/>
                <a:gd name="T58" fmla="*/ 541 w 543"/>
                <a:gd name="T59" fmla="*/ 15 h 41"/>
                <a:gd name="T60" fmla="*/ 543 w 543"/>
                <a:gd name="T61" fmla="*/ 19 h 41"/>
                <a:gd name="T62" fmla="*/ 543 w 543"/>
                <a:gd name="T63" fmla="*/ 21 h 41"/>
                <a:gd name="T64" fmla="*/ 543 w 543"/>
                <a:gd name="T65" fmla="*/ 25 h 41"/>
                <a:gd name="T66" fmla="*/ 541 w 543"/>
                <a:gd name="T67" fmla="*/ 29 h 41"/>
                <a:gd name="T68" fmla="*/ 539 w 543"/>
                <a:gd name="T69" fmla="*/ 31 h 41"/>
                <a:gd name="T70" fmla="*/ 537 w 543"/>
                <a:gd name="T71" fmla="*/ 35 h 41"/>
                <a:gd name="T72" fmla="*/ 535 w 543"/>
                <a:gd name="T73" fmla="*/ 37 h 41"/>
                <a:gd name="T74" fmla="*/ 533 w 543"/>
                <a:gd name="T75" fmla="*/ 39 h 41"/>
                <a:gd name="T76" fmla="*/ 529 w 543"/>
                <a:gd name="T77" fmla="*/ 41 h 41"/>
                <a:gd name="T78" fmla="*/ 527 w 543"/>
                <a:gd name="T79" fmla="*/ 41 h 41"/>
                <a:gd name="T80" fmla="*/ 522 w 543"/>
                <a:gd name="T81" fmla="*/ 41 h 41"/>
                <a:gd name="T82" fmla="*/ 522 w 543"/>
                <a:gd name="T83" fmla="*/ 41 h 41"/>
                <a:gd name="T84" fmla="*/ 20 w 543"/>
                <a:gd name="T8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43" h="41">
                  <a:moveTo>
                    <a:pt x="20" y="41"/>
                  </a:moveTo>
                  <a:lnTo>
                    <a:pt x="20" y="41"/>
                  </a:lnTo>
                  <a:lnTo>
                    <a:pt x="18" y="41"/>
                  </a:lnTo>
                  <a:lnTo>
                    <a:pt x="14" y="41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6" y="35"/>
                  </a:lnTo>
                  <a:lnTo>
                    <a:pt x="4" y="31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2" y="15"/>
                  </a:lnTo>
                  <a:lnTo>
                    <a:pt x="4" y="11"/>
                  </a:lnTo>
                  <a:lnTo>
                    <a:pt x="6" y="9"/>
                  </a:lnTo>
                  <a:lnTo>
                    <a:pt x="8" y="6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522" y="0"/>
                  </a:lnTo>
                  <a:lnTo>
                    <a:pt x="527" y="2"/>
                  </a:lnTo>
                  <a:lnTo>
                    <a:pt x="529" y="2"/>
                  </a:lnTo>
                  <a:lnTo>
                    <a:pt x="533" y="4"/>
                  </a:lnTo>
                  <a:lnTo>
                    <a:pt x="535" y="6"/>
                  </a:lnTo>
                  <a:lnTo>
                    <a:pt x="537" y="9"/>
                  </a:lnTo>
                  <a:lnTo>
                    <a:pt x="539" y="11"/>
                  </a:lnTo>
                  <a:lnTo>
                    <a:pt x="541" y="15"/>
                  </a:lnTo>
                  <a:lnTo>
                    <a:pt x="543" y="19"/>
                  </a:lnTo>
                  <a:lnTo>
                    <a:pt x="543" y="21"/>
                  </a:lnTo>
                  <a:lnTo>
                    <a:pt x="543" y="25"/>
                  </a:lnTo>
                  <a:lnTo>
                    <a:pt x="541" y="29"/>
                  </a:lnTo>
                  <a:lnTo>
                    <a:pt x="539" y="31"/>
                  </a:lnTo>
                  <a:lnTo>
                    <a:pt x="537" y="35"/>
                  </a:lnTo>
                  <a:lnTo>
                    <a:pt x="535" y="37"/>
                  </a:lnTo>
                  <a:lnTo>
                    <a:pt x="533" y="39"/>
                  </a:lnTo>
                  <a:lnTo>
                    <a:pt x="529" y="41"/>
                  </a:lnTo>
                  <a:lnTo>
                    <a:pt x="527" y="41"/>
                  </a:lnTo>
                  <a:lnTo>
                    <a:pt x="522" y="41"/>
                  </a:lnTo>
                  <a:lnTo>
                    <a:pt x="20" y="41"/>
                  </a:lnTo>
                  <a:close/>
                </a:path>
              </a:pathLst>
            </a:custGeom>
            <a:solidFill>
              <a:srgbClr val="FFFFFF"/>
            </a:solidFill>
            <a:ln w="127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35" name="Freeform 19"/>
            <p:cNvSpPr>
              <a:spLocks noChangeAspect="1"/>
            </p:cNvSpPr>
            <p:nvPr/>
          </p:nvSpPr>
          <p:spPr bwMode="auto">
            <a:xfrm>
              <a:off x="638" y="8961"/>
              <a:ext cx="179" cy="178"/>
            </a:xfrm>
            <a:custGeom>
              <a:avLst/>
              <a:gdLst>
                <a:gd name="T0" fmla="*/ 179 w 179"/>
                <a:gd name="T1" fmla="*/ 88 h 178"/>
                <a:gd name="T2" fmla="*/ 177 w 179"/>
                <a:gd name="T3" fmla="*/ 108 h 178"/>
                <a:gd name="T4" fmla="*/ 170 w 179"/>
                <a:gd name="T5" fmla="*/ 127 h 178"/>
                <a:gd name="T6" fmla="*/ 160 w 179"/>
                <a:gd name="T7" fmla="*/ 143 h 178"/>
                <a:gd name="T8" fmla="*/ 148 w 179"/>
                <a:gd name="T9" fmla="*/ 158 h 178"/>
                <a:gd name="T10" fmla="*/ 132 w 179"/>
                <a:gd name="T11" fmla="*/ 168 h 178"/>
                <a:gd name="T12" fmla="*/ 113 w 179"/>
                <a:gd name="T13" fmla="*/ 176 h 178"/>
                <a:gd name="T14" fmla="*/ 95 w 179"/>
                <a:gd name="T15" fmla="*/ 178 h 178"/>
                <a:gd name="T16" fmla="*/ 74 w 179"/>
                <a:gd name="T17" fmla="*/ 178 h 178"/>
                <a:gd name="T18" fmla="*/ 56 w 179"/>
                <a:gd name="T19" fmla="*/ 172 h 178"/>
                <a:gd name="T20" fmla="*/ 39 w 179"/>
                <a:gd name="T21" fmla="*/ 164 h 178"/>
                <a:gd name="T22" fmla="*/ 25 w 179"/>
                <a:gd name="T23" fmla="*/ 151 h 178"/>
                <a:gd name="T24" fmla="*/ 13 w 179"/>
                <a:gd name="T25" fmla="*/ 135 h 178"/>
                <a:gd name="T26" fmla="*/ 4 w 179"/>
                <a:gd name="T27" fmla="*/ 119 h 178"/>
                <a:gd name="T28" fmla="*/ 0 w 179"/>
                <a:gd name="T29" fmla="*/ 98 h 178"/>
                <a:gd name="T30" fmla="*/ 0 w 179"/>
                <a:gd name="T31" fmla="*/ 80 h 178"/>
                <a:gd name="T32" fmla="*/ 4 w 179"/>
                <a:gd name="T33" fmla="*/ 61 h 178"/>
                <a:gd name="T34" fmla="*/ 13 w 179"/>
                <a:gd name="T35" fmla="*/ 43 h 178"/>
                <a:gd name="T36" fmla="*/ 23 w 179"/>
                <a:gd name="T37" fmla="*/ 26 h 178"/>
                <a:gd name="T38" fmla="*/ 39 w 179"/>
                <a:gd name="T39" fmla="*/ 14 h 178"/>
                <a:gd name="T40" fmla="*/ 56 w 179"/>
                <a:gd name="T41" fmla="*/ 6 h 178"/>
                <a:gd name="T42" fmla="*/ 74 w 179"/>
                <a:gd name="T43" fmla="*/ 0 h 178"/>
                <a:gd name="T44" fmla="*/ 95 w 179"/>
                <a:gd name="T45" fmla="*/ 0 h 178"/>
                <a:gd name="T46" fmla="*/ 113 w 179"/>
                <a:gd name="T47" fmla="*/ 2 h 178"/>
                <a:gd name="T48" fmla="*/ 132 w 179"/>
                <a:gd name="T49" fmla="*/ 10 h 178"/>
                <a:gd name="T50" fmla="*/ 148 w 179"/>
                <a:gd name="T51" fmla="*/ 20 h 178"/>
                <a:gd name="T52" fmla="*/ 160 w 179"/>
                <a:gd name="T53" fmla="*/ 34 h 178"/>
                <a:gd name="T54" fmla="*/ 170 w 179"/>
                <a:gd name="T55" fmla="*/ 51 h 178"/>
                <a:gd name="T56" fmla="*/ 177 w 179"/>
                <a:gd name="T57" fmla="*/ 69 h 178"/>
                <a:gd name="T58" fmla="*/ 179 w 179"/>
                <a:gd name="T59" fmla="*/ 88 h 178"/>
                <a:gd name="T60" fmla="*/ 179 w 179"/>
                <a:gd name="T61" fmla="*/ 8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" h="178">
                  <a:moveTo>
                    <a:pt x="179" y="88"/>
                  </a:moveTo>
                  <a:lnTo>
                    <a:pt x="177" y="108"/>
                  </a:lnTo>
                  <a:lnTo>
                    <a:pt x="170" y="127"/>
                  </a:lnTo>
                  <a:lnTo>
                    <a:pt x="160" y="143"/>
                  </a:lnTo>
                  <a:lnTo>
                    <a:pt x="148" y="158"/>
                  </a:lnTo>
                  <a:lnTo>
                    <a:pt x="132" y="168"/>
                  </a:lnTo>
                  <a:lnTo>
                    <a:pt x="113" y="176"/>
                  </a:lnTo>
                  <a:lnTo>
                    <a:pt x="95" y="178"/>
                  </a:lnTo>
                  <a:lnTo>
                    <a:pt x="74" y="178"/>
                  </a:lnTo>
                  <a:lnTo>
                    <a:pt x="56" y="172"/>
                  </a:lnTo>
                  <a:lnTo>
                    <a:pt x="39" y="164"/>
                  </a:lnTo>
                  <a:lnTo>
                    <a:pt x="25" y="151"/>
                  </a:lnTo>
                  <a:lnTo>
                    <a:pt x="13" y="135"/>
                  </a:lnTo>
                  <a:lnTo>
                    <a:pt x="4" y="119"/>
                  </a:lnTo>
                  <a:lnTo>
                    <a:pt x="0" y="98"/>
                  </a:lnTo>
                  <a:lnTo>
                    <a:pt x="0" y="80"/>
                  </a:lnTo>
                  <a:lnTo>
                    <a:pt x="4" y="61"/>
                  </a:lnTo>
                  <a:lnTo>
                    <a:pt x="13" y="43"/>
                  </a:lnTo>
                  <a:lnTo>
                    <a:pt x="23" y="26"/>
                  </a:lnTo>
                  <a:lnTo>
                    <a:pt x="39" y="14"/>
                  </a:lnTo>
                  <a:lnTo>
                    <a:pt x="56" y="6"/>
                  </a:lnTo>
                  <a:lnTo>
                    <a:pt x="74" y="0"/>
                  </a:lnTo>
                  <a:lnTo>
                    <a:pt x="95" y="0"/>
                  </a:lnTo>
                  <a:lnTo>
                    <a:pt x="113" y="2"/>
                  </a:lnTo>
                  <a:lnTo>
                    <a:pt x="132" y="10"/>
                  </a:lnTo>
                  <a:lnTo>
                    <a:pt x="148" y="20"/>
                  </a:lnTo>
                  <a:lnTo>
                    <a:pt x="160" y="34"/>
                  </a:lnTo>
                  <a:lnTo>
                    <a:pt x="170" y="51"/>
                  </a:lnTo>
                  <a:lnTo>
                    <a:pt x="177" y="69"/>
                  </a:lnTo>
                  <a:lnTo>
                    <a:pt x="179" y="88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36" name="Freeform 20"/>
            <p:cNvSpPr>
              <a:spLocks noChangeAspect="1"/>
            </p:cNvSpPr>
            <p:nvPr/>
          </p:nvSpPr>
          <p:spPr bwMode="auto">
            <a:xfrm>
              <a:off x="692" y="9016"/>
              <a:ext cx="69" cy="68"/>
            </a:xfrm>
            <a:custGeom>
              <a:avLst/>
              <a:gdLst>
                <a:gd name="T0" fmla="*/ 69 w 69"/>
                <a:gd name="T1" fmla="*/ 33 h 68"/>
                <a:gd name="T2" fmla="*/ 67 w 69"/>
                <a:gd name="T3" fmla="*/ 45 h 68"/>
                <a:gd name="T4" fmla="*/ 61 w 69"/>
                <a:gd name="T5" fmla="*/ 55 h 68"/>
                <a:gd name="T6" fmla="*/ 53 w 69"/>
                <a:gd name="T7" fmla="*/ 64 h 68"/>
                <a:gd name="T8" fmla="*/ 41 w 69"/>
                <a:gd name="T9" fmla="*/ 68 h 68"/>
                <a:gd name="T10" fmla="*/ 28 w 69"/>
                <a:gd name="T11" fmla="*/ 68 h 68"/>
                <a:gd name="T12" fmla="*/ 18 w 69"/>
                <a:gd name="T13" fmla="*/ 64 h 68"/>
                <a:gd name="T14" fmla="*/ 8 w 69"/>
                <a:gd name="T15" fmla="*/ 55 h 68"/>
                <a:gd name="T16" fmla="*/ 2 w 69"/>
                <a:gd name="T17" fmla="*/ 45 h 68"/>
                <a:gd name="T18" fmla="*/ 0 w 69"/>
                <a:gd name="T19" fmla="*/ 33 h 68"/>
                <a:gd name="T20" fmla="*/ 2 w 69"/>
                <a:gd name="T21" fmla="*/ 23 h 68"/>
                <a:gd name="T22" fmla="*/ 8 w 69"/>
                <a:gd name="T23" fmla="*/ 12 h 68"/>
                <a:gd name="T24" fmla="*/ 18 w 69"/>
                <a:gd name="T25" fmla="*/ 4 h 68"/>
                <a:gd name="T26" fmla="*/ 28 w 69"/>
                <a:gd name="T27" fmla="*/ 0 h 68"/>
                <a:gd name="T28" fmla="*/ 41 w 69"/>
                <a:gd name="T29" fmla="*/ 0 h 68"/>
                <a:gd name="T30" fmla="*/ 53 w 69"/>
                <a:gd name="T31" fmla="*/ 4 h 68"/>
                <a:gd name="T32" fmla="*/ 61 w 69"/>
                <a:gd name="T33" fmla="*/ 12 h 68"/>
                <a:gd name="T34" fmla="*/ 67 w 69"/>
                <a:gd name="T35" fmla="*/ 23 h 68"/>
                <a:gd name="T36" fmla="*/ 69 w 69"/>
                <a:gd name="T37" fmla="*/ 33 h 68"/>
                <a:gd name="T38" fmla="*/ 69 w 69"/>
                <a:gd name="T39" fmla="*/ 3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68">
                  <a:moveTo>
                    <a:pt x="69" y="33"/>
                  </a:moveTo>
                  <a:lnTo>
                    <a:pt x="67" y="45"/>
                  </a:lnTo>
                  <a:lnTo>
                    <a:pt x="61" y="55"/>
                  </a:lnTo>
                  <a:lnTo>
                    <a:pt x="53" y="64"/>
                  </a:lnTo>
                  <a:lnTo>
                    <a:pt x="41" y="68"/>
                  </a:lnTo>
                  <a:lnTo>
                    <a:pt x="28" y="68"/>
                  </a:lnTo>
                  <a:lnTo>
                    <a:pt x="18" y="64"/>
                  </a:lnTo>
                  <a:lnTo>
                    <a:pt x="8" y="55"/>
                  </a:lnTo>
                  <a:lnTo>
                    <a:pt x="2" y="45"/>
                  </a:lnTo>
                  <a:lnTo>
                    <a:pt x="0" y="33"/>
                  </a:lnTo>
                  <a:lnTo>
                    <a:pt x="2" y="23"/>
                  </a:lnTo>
                  <a:lnTo>
                    <a:pt x="8" y="12"/>
                  </a:lnTo>
                  <a:lnTo>
                    <a:pt x="18" y="4"/>
                  </a:lnTo>
                  <a:lnTo>
                    <a:pt x="28" y="0"/>
                  </a:lnTo>
                  <a:lnTo>
                    <a:pt x="41" y="0"/>
                  </a:lnTo>
                  <a:lnTo>
                    <a:pt x="53" y="4"/>
                  </a:lnTo>
                  <a:lnTo>
                    <a:pt x="61" y="12"/>
                  </a:lnTo>
                  <a:lnTo>
                    <a:pt x="67" y="23"/>
                  </a:lnTo>
                  <a:lnTo>
                    <a:pt x="69" y="33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37" name="Freeform 21"/>
            <p:cNvSpPr>
              <a:spLocks noChangeAspect="1"/>
            </p:cNvSpPr>
            <p:nvPr/>
          </p:nvSpPr>
          <p:spPr bwMode="auto">
            <a:xfrm>
              <a:off x="1575" y="9028"/>
              <a:ext cx="580" cy="41"/>
            </a:xfrm>
            <a:custGeom>
              <a:avLst/>
              <a:gdLst>
                <a:gd name="T0" fmla="*/ 20 w 580"/>
                <a:gd name="T1" fmla="*/ 41 h 41"/>
                <a:gd name="T2" fmla="*/ 20 w 580"/>
                <a:gd name="T3" fmla="*/ 41 h 41"/>
                <a:gd name="T4" fmla="*/ 18 w 580"/>
                <a:gd name="T5" fmla="*/ 41 h 41"/>
                <a:gd name="T6" fmla="*/ 14 w 580"/>
                <a:gd name="T7" fmla="*/ 41 h 41"/>
                <a:gd name="T8" fmla="*/ 10 w 580"/>
                <a:gd name="T9" fmla="*/ 39 h 41"/>
                <a:gd name="T10" fmla="*/ 8 w 580"/>
                <a:gd name="T11" fmla="*/ 37 h 41"/>
                <a:gd name="T12" fmla="*/ 6 w 580"/>
                <a:gd name="T13" fmla="*/ 35 h 41"/>
                <a:gd name="T14" fmla="*/ 4 w 580"/>
                <a:gd name="T15" fmla="*/ 31 h 41"/>
                <a:gd name="T16" fmla="*/ 2 w 580"/>
                <a:gd name="T17" fmla="*/ 29 h 41"/>
                <a:gd name="T18" fmla="*/ 2 w 580"/>
                <a:gd name="T19" fmla="*/ 25 h 41"/>
                <a:gd name="T20" fmla="*/ 0 w 580"/>
                <a:gd name="T21" fmla="*/ 21 h 41"/>
                <a:gd name="T22" fmla="*/ 2 w 580"/>
                <a:gd name="T23" fmla="*/ 19 h 41"/>
                <a:gd name="T24" fmla="*/ 2 w 580"/>
                <a:gd name="T25" fmla="*/ 15 h 41"/>
                <a:gd name="T26" fmla="*/ 4 w 580"/>
                <a:gd name="T27" fmla="*/ 11 h 41"/>
                <a:gd name="T28" fmla="*/ 6 w 580"/>
                <a:gd name="T29" fmla="*/ 9 h 41"/>
                <a:gd name="T30" fmla="*/ 8 w 580"/>
                <a:gd name="T31" fmla="*/ 6 h 41"/>
                <a:gd name="T32" fmla="*/ 10 w 580"/>
                <a:gd name="T33" fmla="*/ 4 h 41"/>
                <a:gd name="T34" fmla="*/ 14 w 580"/>
                <a:gd name="T35" fmla="*/ 2 h 41"/>
                <a:gd name="T36" fmla="*/ 18 w 580"/>
                <a:gd name="T37" fmla="*/ 2 h 41"/>
                <a:gd name="T38" fmla="*/ 20 w 580"/>
                <a:gd name="T39" fmla="*/ 0 h 41"/>
                <a:gd name="T40" fmla="*/ 20 w 580"/>
                <a:gd name="T41" fmla="*/ 0 h 41"/>
                <a:gd name="T42" fmla="*/ 560 w 580"/>
                <a:gd name="T43" fmla="*/ 0 h 41"/>
                <a:gd name="T44" fmla="*/ 560 w 580"/>
                <a:gd name="T45" fmla="*/ 0 h 41"/>
                <a:gd name="T46" fmla="*/ 564 w 580"/>
                <a:gd name="T47" fmla="*/ 2 h 41"/>
                <a:gd name="T48" fmla="*/ 566 w 580"/>
                <a:gd name="T49" fmla="*/ 2 h 41"/>
                <a:gd name="T50" fmla="*/ 570 w 580"/>
                <a:gd name="T51" fmla="*/ 4 h 41"/>
                <a:gd name="T52" fmla="*/ 572 w 580"/>
                <a:gd name="T53" fmla="*/ 6 h 41"/>
                <a:gd name="T54" fmla="*/ 576 w 580"/>
                <a:gd name="T55" fmla="*/ 9 h 41"/>
                <a:gd name="T56" fmla="*/ 578 w 580"/>
                <a:gd name="T57" fmla="*/ 11 h 41"/>
                <a:gd name="T58" fmla="*/ 578 w 580"/>
                <a:gd name="T59" fmla="*/ 15 h 41"/>
                <a:gd name="T60" fmla="*/ 580 w 580"/>
                <a:gd name="T61" fmla="*/ 19 h 41"/>
                <a:gd name="T62" fmla="*/ 580 w 580"/>
                <a:gd name="T63" fmla="*/ 21 h 41"/>
                <a:gd name="T64" fmla="*/ 580 w 580"/>
                <a:gd name="T65" fmla="*/ 25 h 41"/>
                <a:gd name="T66" fmla="*/ 578 w 580"/>
                <a:gd name="T67" fmla="*/ 29 h 41"/>
                <a:gd name="T68" fmla="*/ 578 w 580"/>
                <a:gd name="T69" fmla="*/ 31 h 41"/>
                <a:gd name="T70" fmla="*/ 576 w 580"/>
                <a:gd name="T71" fmla="*/ 35 h 41"/>
                <a:gd name="T72" fmla="*/ 572 w 580"/>
                <a:gd name="T73" fmla="*/ 37 h 41"/>
                <a:gd name="T74" fmla="*/ 570 w 580"/>
                <a:gd name="T75" fmla="*/ 39 h 41"/>
                <a:gd name="T76" fmla="*/ 566 w 580"/>
                <a:gd name="T77" fmla="*/ 41 h 41"/>
                <a:gd name="T78" fmla="*/ 564 w 580"/>
                <a:gd name="T79" fmla="*/ 41 h 41"/>
                <a:gd name="T80" fmla="*/ 560 w 580"/>
                <a:gd name="T81" fmla="*/ 41 h 41"/>
                <a:gd name="T82" fmla="*/ 560 w 580"/>
                <a:gd name="T83" fmla="*/ 41 h 41"/>
                <a:gd name="T84" fmla="*/ 20 w 580"/>
                <a:gd name="T8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80" h="41">
                  <a:moveTo>
                    <a:pt x="20" y="41"/>
                  </a:moveTo>
                  <a:lnTo>
                    <a:pt x="20" y="41"/>
                  </a:lnTo>
                  <a:lnTo>
                    <a:pt x="18" y="41"/>
                  </a:lnTo>
                  <a:lnTo>
                    <a:pt x="14" y="41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6" y="35"/>
                  </a:lnTo>
                  <a:lnTo>
                    <a:pt x="4" y="31"/>
                  </a:lnTo>
                  <a:lnTo>
                    <a:pt x="2" y="29"/>
                  </a:lnTo>
                  <a:lnTo>
                    <a:pt x="2" y="25"/>
                  </a:lnTo>
                  <a:lnTo>
                    <a:pt x="0" y="21"/>
                  </a:lnTo>
                  <a:lnTo>
                    <a:pt x="2" y="19"/>
                  </a:lnTo>
                  <a:lnTo>
                    <a:pt x="2" y="15"/>
                  </a:lnTo>
                  <a:lnTo>
                    <a:pt x="4" y="11"/>
                  </a:lnTo>
                  <a:lnTo>
                    <a:pt x="6" y="9"/>
                  </a:lnTo>
                  <a:lnTo>
                    <a:pt x="8" y="6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560" y="0"/>
                  </a:lnTo>
                  <a:lnTo>
                    <a:pt x="564" y="2"/>
                  </a:lnTo>
                  <a:lnTo>
                    <a:pt x="566" y="2"/>
                  </a:lnTo>
                  <a:lnTo>
                    <a:pt x="570" y="4"/>
                  </a:lnTo>
                  <a:lnTo>
                    <a:pt x="572" y="6"/>
                  </a:lnTo>
                  <a:lnTo>
                    <a:pt x="576" y="9"/>
                  </a:lnTo>
                  <a:lnTo>
                    <a:pt x="578" y="11"/>
                  </a:lnTo>
                  <a:lnTo>
                    <a:pt x="578" y="15"/>
                  </a:lnTo>
                  <a:lnTo>
                    <a:pt x="580" y="19"/>
                  </a:lnTo>
                  <a:lnTo>
                    <a:pt x="580" y="21"/>
                  </a:lnTo>
                  <a:lnTo>
                    <a:pt x="580" y="25"/>
                  </a:lnTo>
                  <a:lnTo>
                    <a:pt x="578" y="29"/>
                  </a:lnTo>
                  <a:lnTo>
                    <a:pt x="578" y="31"/>
                  </a:lnTo>
                  <a:lnTo>
                    <a:pt x="576" y="35"/>
                  </a:lnTo>
                  <a:lnTo>
                    <a:pt x="572" y="37"/>
                  </a:lnTo>
                  <a:lnTo>
                    <a:pt x="570" y="39"/>
                  </a:lnTo>
                  <a:lnTo>
                    <a:pt x="566" y="41"/>
                  </a:lnTo>
                  <a:lnTo>
                    <a:pt x="564" y="41"/>
                  </a:lnTo>
                  <a:lnTo>
                    <a:pt x="560" y="41"/>
                  </a:lnTo>
                  <a:lnTo>
                    <a:pt x="20" y="41"/>
                  </a:lnTo>
                  <a:close/>
                </a:path>
              </a:pathLst>
            </a:custGeom>
            <a:solidFill>
              <a:srgbClr val="FFFFFF"/>
            </a:solidFill>
            <a:ln w="127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38" name="Freeform 22"/>
            <p:cNvSpPr>
              <a:spLocks noChangeAspect="1"/>
            </p:cNvSpPr>
            <p:nvPr/>
          </p:nvSpPr>
          <p:spPr bwMode="auto">
            <a:xfrm>
              <a:off x="1565" y="8889"/>
              <a:ext cx="41" cy="289"/>
            </a:xfrm>
            <a:custGeom>
              <a:avLst/>
              <a:gdLst>
                <a:gd name="T0" fmla="*/ 0 w 41"/>
                <a:gd name="T1" fmla="*/ 20 h 289"/>
                <a:gd name="T2" fmla="*/ 0 w 41"/>
                <a:gd name="T3" fmla="*/ 20 h 289"/>
                <a:gd name="T4" fmla="*/ 2 w 41"/>
                <a:gd name="T5" fmla="*/ 16 h 289"/>
                <a:gd name="T6" fmla="*/ 2 w 41"/>
                <a:gd name="T7" fmla="*/ 12 h 289"/>
                <a:gd name="T8" fmla="*/ 4 w 41"/>
                <a:gd name="T9" fmla="*/ 10 h 289"/>
                <a:gd name="T10" fmla="*/ 6 w 41"/>
                <a:gd name="T11" fmla="*/ 6 h 289"/>
                <a:gd name="T12" fmla="*/ 8 w 41"/>
                <a:gd name="T13" fmla="*/ 4 h 289"/>
                <a:gd name="T14" fmla="*/ 12 w 41"/>
                <a:gd name="T15" fmla="*/ 2 h 289"/>
                <a:gd name="T16" fmla="*/ 14 w 41"/>
                <a:gd name="T17" fmla="*/ 0 h 289"/>
                <a:gd name="T18" fmla="*/ 18 w 41"/>
                <a:gd name="T19" fmla="*/ 0 h 289"/>
                <a:gd name="T20" fmla="*/ 22 w 41"/>
                <a:gd name="T21" fmla="*/ 0 h 289"/>
                <a:gd name="T22" fmla="*/ 24 w 41"/>
                <a:gd name="T23" fmla="*/ 0 h 289"/>
                <a:gd name="T24" fmla="*/ 28 w 41"/>
                <a:gd name="T25" fmla="*/ 0 h 289"/>
                <a:gd name="T26" fmla="*/ 33 w 41"/>
                <a:gd name="T27" fmla="*/ 2 h 289"/>
                <a:gd name="T28" fmla="*/ 35 w 41"/>
                <a:gd name="T29" fmla="*/ 4 h 289"/>
                <a:gd name="T30" fmla="*/ 37 w 41"/>
                <a:gd name="T31" fmla="*/ 6 h 289"/>
                <a:gd name="T32" fmla="*/ 39 w 41"/>
                <a:gd name="T33" fmla="*/ 10 h 289"/>
                <a:gd name="T34" fmla="*/ 41 w 41"/>
                <a:gd name="T35" fmla="*/ 12 h 289"/>
                <a:gd name="T36" fmla="*/ 41 w 41"/>
                <a:gd name="T37" fmla="*/ 16 h 289"/>
                <a:gd name="T38" fmla="*/ 41 w 41"/>
                <a:gd name="T39" fmla="*/ 20 h 289"/>
                <a:gd name="T40" fmla="*/ 41 w 41"/>
                <a:gd name="T41" fmla="*/ 20 h 289"/>
                <a:gd name="T42" fmla="*/ 41 w 41"/>
                <a:gd name="T43" fmla="*/ 269 h 289"/>
                <a:gd name="T44" fmla="*/ 41 w 41"/>
                <a:gd name="T45" fmla="*/ 269 h 289"/>
                <a:gd name="T46" fmla="*/ 39 w 41"/>
                <a:gd name="T47" fmla="*/ 273 h 289"/>
                <a:gd name="T48" fmla="*/ 39 w 41"/>
                <a:gd name="T49" fmla="*/ 277 h 289"/>
                <a:gd name="T50" fmla="*/ 37 w 41"/>
                <a:gd name="T51" fmla="*/ 279 h 289"/>
                <a:gd name="T52" fmla="*/ 35 w 41"/>
                <a:gd name="T53" fmla="*/ 283 h 289"/>
                <a:gd name="T54" fmla="*/ 33 w 41"/>
                <a:gd name="T55" fmla="*/ 285 h 289"/>
                <a:gd name="T56" fmla="*/ 28 w 41"/>
                <a:gd name="T57" fmla="*/ 287 h 289"/>
                <a:gd name="T58" fmla="*/ 26 w 41"/>
                <a:gd name="T59" fmla="*/ 289 h 289"/>
                <a:gd name="T60" fmla="*/ 22 w 41"/>
                <a:gd name="T61" fmla="*/ 289 h 289"/>
                <a:gd name="T62" fmla="*/ 18 w 41"/>
                <a:gd name="T63" fmla="*/ 289 h 289"/>
                <a:gd name="T64" fmla="*/ 16 w 41"/>
                <a:gd name="T65" fmla="*/ 289 h 289"/>
                <a:gd name="T66" fmla="*/ 12 w 41"/>
                <a:gd name="T67" fmla="*/ 289 h 289"/>
                <a:gd name="T68" fmla="*/ 8 w 41"/>
                <a:gd name="T69" fmla="*/ 287 h 289"/>
                <a:gd name="T70" fmla="*/ 6 w 41"/>
                <a:gd name="T71" fmla="*/ 285 h 289"/>
                <a:gd name="T72" fmla="*/ 4 w 41"/>
                <a:gd name="T73" fmla="*/ 283 h 289"/>
                <a:gd name="T74" fmla="*/ 2 w 41"/>
                <a:gd name="T75" fmla="*/ 279 h 289"/>
                <a:gd name="T76" fmla="*/ 0 w 41"/>
                <a:gd name="T77" fmla="*/ 277 h 289"/>
                <a:gd name="T78" fmla="*/ 0 w 41"/>
                <a:gd name="T79" fmla="*/ 273 h 289"/>
                <a:gd name="T80" fmla="*/ 0 w 41"/>
                <a:gd name="T81" fmla="*/ 269 h 289"/>
                <a:gd name="T82" fmla="*/ 0 w 41"/>
                <a:gd name="T83" fmla="*/ 269 h 289"/>
                <a:gd name="T84" fmla="*/ 0 w 41"/>
                <a:gd name="T85" fmla="*/ 2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1" h="289">
                  <a:moveTo>
                    <a:pt x="0" y="20"/>
                  </a:moveTo>
                  <a:lnTo>
                    <a:pt x="0" y="20"/>
                  </a:lnTo>
                  <a:lnTo>
                    <a:pt x="2" y="16"/>
                  </a:lnTo>
                  <a:lnTo>
                    <a:pt x="2" y="12"/>
                  </a:lnTo>
                  <a:lnTo>
                    <a:pt x="4" y="10"/>
                  </a:lnTo>
                  <a:lnTo>
                    <a:pt x="6" y="6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3" y="2"/>
                  </a:lnTo>
                  <a:lnTo>
                    <a:pt x="35" y="4"/>
                  </a:lnTo>
                  <a:lnTo>
                    <a:pt x="37" y="6"/>
                  </a:lnTo>
                  <a:lnTo>
                    <a:pt x="39" y="10"/>
                  </a:lnTo>
                  <a:lnTo>
                    <a:pt x="41" y="12"/>
                  </a:lnTo>
                  <a:lnTo>
                    <a:pt x="41" y="16"/>
                  </a:lnTo>
                  <a:lnTo>
                    <a:pt x="41" y="20"/>
                  </a:lnTo>
                  <a:lnTo>
                    <a:pt x="41" y="269"/>
                  </a:lnTo>
                  <a:lnTo>
                    <a:pt x="39" y="273"/>
                  </a:lnTo>
                  <a:lnTo>
                    <a:pt x="39" y="277"/>
                  </a:lnTo>
                  <a:lnTo>
                    <a:pt x="37" y="279"/>
                  </a:lnTo>
                  <a:lnTo>
                    <a:pt x="35" y="283"/>
                  </a:lnTo>
                  <a:lnTo>
                    <a:pt x="33" y="285"/>
                  </a:lnTo>
                  <a:lnTo>
                    <a:pt x="28" y="287"/>
                  </a:lnTo>
                  <a:lnTo>
                    <a:pt x="26" y="289"/>
                  </a:lnTo>
                  <a:lnTo>
                    <a:pt x="22" y="289"/>
                  </a:lnTo>
                  <a:lnTo>
                    <a:pt x="18" y="289"/>
                  </a:lnTo>
                  <a:lnTo>
                    <a:pt x="16" y="289"/>
                  </a:lnTo>
                  <a:lnTo>
                    <a:pt x="12" y="289"/>
                  </a:lnTo>
                  <a:lnTo>
                    <a:pt x="8" y="287"/>
                  </a:lnTo>
                  <a:lnTo>
                    <a:pt x="6" y="285"/>
                  </a:lnTo>
                  <a:lnTo>
                    <a:pt x="4" y="283"/>
                  </a:lnTo>
                  <a:lnTo>
                    <a:pt x="2" y="279"/>
                  </a:lnTo>
                  <a:lnTo>
                    <a:pt x="0" y="277"/>
                  </a:lnTo>
                  <a:lnTo>
                    <a:pt x="0" y="273"/>
                  </a:lnTo>
                  <a:lnTo>
                    <a:pt x="0" y="269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FFFF"/>
            </a:solidFill>
            <a:ln w="127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39" name="Freeform 23"/>
            <p:cNvSpPr>
              <a:spLocks noChangeAspect="1"/>
            </p:cNvSpPr>
            <p:nvPr/>
          </p:nvSpPr>
          <p:spPr bwMode="auto">
            <a:xfrm>
              <a:off x="1286" y="8868"/>
              <a:ext cx="43" cy="343"/>
            </a:xfrm>
            <a:custGeom>
              <a:avLst/>
              <a:gdLst>
                <a:gd name="T0" fmla="*/ 0 w 43"/>
                <a:gd name="T1" fmla="*/ 21 h 343"/>
                <a:gd name="T2" fmla="*/ 0 w 43"/>
                <a:gd name="T3" fmla="*/ 21 h 343"/>
                <a:gd name="T4" fmla="*/ 0 w 43"/>
                <a:gd name="T5" fmla="*/ 17 h 343"/>
                <a:gd name="T6" fmla="*/ 0 w 43"/>
                <a:gd name="T7" fmla="*/ 13 h 343"/>
                <a:gd name="T8" fmla="*/ 2 w 43"/>
                <a:gd name="T9" fmla="*/ 11 h 343"/>
                <a:gd name="T10" fmla="*/ 4 w 43"/>
                <a:gd name="T11" fmla="*/ 6 h 343"/>
                <a:gd name="T12" fmla="*/ 6 w 43"/>
                <a:gd name="T13" fmla="*/ 4 h 343"/>
                <a:gd name="T14" fmla="*/ 10 w 43"/>
                <a:gd name="T15" fmla="*/ 2 h 343"/>
                <a:gd name="T16" fmla="*/ 12 w 43"/>
                <a:gd name="T17" fmla="*/ 0 h 343"/>
                <a:gd name="T18" fmla="*/ 16 w 43"/>
                <a:gd name="T19" fmla="*/ 0 h 343"/>
                <a:gd name="T20" fmla="*/ 21 w 43"/>
                <a:gd name="T21" fmla="*/ 0 h 343"/>
                <a:gd name="T22" fmla="*/ 23 w 43"/>
                <a:gd name="T23" fmla="*/ 0 h 343"/>
                <a:gd name="T24" fmla="*/ 27 w 43"/>
                <a:gd name="T25" fmla="*/ 0 h 343"/>
                <a:gd name="T26" fmla="*/ 31 w 43"/>
                <a:gd name="T27" fmla="*/ 2 h 343"/>
                <a:gd name="T28" fmla="*/ 33 w 43"/>
                <a:gd name="T29" fmla="*/ 4 h 343"/>
                <a:gd name="T30" fmla="*/ 35 w 43"/>
                <a:gd name="T31" fmla="*/ 6 h 343"/>
                <a:gd name="T32" fmla="*/ 37 w 43"/>
                <a:gd name="T33" fmla="*/ 11 h 343"/>
                <a:gd name="T34" fmla="*/ 39 w 43"/>
                <a:gd name="T35" fmla="*/ 13 h 343"/>
                <a:gd name="T36" fmla="*/ 41 w 43"/>
                <a:gd name="T37" fmla="*/ 17 h 343"/>
                <a:gd name="T38" fmla="*/ 41 w 43"/>
                <a:gd name="T39" fmla="*/ 21 h 343"/>
                <a:gd name="T40" fmla="*/ 41 w 43"/>
                <a:gd name="T41" fmla="*/ 21 h 343"/>
                <a:gd name="T42" fmla="*/ 43 w 43"/>
                <a:gd name="T43" fmla="*/ 322 h 343"/>
                <a:gd name="T44" fmla="*/ 43 w 43"/>
                <a:gd name="T45" fmla="*/ 322 h 343"/>
                <a:gd name="T46" fmla="*/ 43 w 43"/>
                <a:gd name="T47" fmla="*/ 326 h 343"/>
                <a:gd name="T48" fmla="*/ 41 w 43"/>
                <a:gd name="T49" fmla="*/ 331 h 343"/>
                <a:gd name="T50" fmla="*/ 39 w 43"/>
                <a:gd name="T51" fmla="*/ 333 h 343"/>
                <a:gd name="T52" fmla="*/ 37 w 43"/>
                <a:gd name="T53" fmla="*/ 337 h 343"/>
                <a:gd name="T54" fmla="*/ 35 w 43"/>
                <a:gd name="T55" fmla="*/ 339 h 343"/>
                <a:gd name="T56" fmla="*/ 33 w 43"/>
                <a:gd name="T57" fmla="*/ 341 h 343"/>
                <a:gd name="T58" fmla="*/ 29 w 43"/>
                <a:gd name="T59" fmla="*/ 343 h 343"/>
                <a:gd name="T60" fmla="*/ 27 w 43"/>
                <a:gd name="T61" fmla="*/ 343 h 343"/>
                <a:gd name="T62" fmla="*/ 23 w 43"/>
                <a:gd name="T63" fmla="*/ 343 h 343"/>
                <a:gd name="T64" fmla="*/ 18 w 43"/>
                <a:gd name="T65" fmla="*/ 343 h 343"/>
                <a:gd name="T66" fmla="*/ 14 w 43"/>
                <a:gd name="T67" fmla="*/ 343 h 343"/>
                <a:gd name="T68" fmla="*/ 12 w 43"/>
                <a:gd name="T69" fmla="*/ 341 h 343"/>
                <a:gd name="T70" fmla="*/ 8 w 43"/>
                <a:gd name="T71" fmla="*/ 339 h 343"/>
                <a:gd name="T72" fmla="*/ 6 w 43"/>
                <a:gd name="T73" fmla="*/ 337 h 343"/>
                <a:gd name="T74" fmla="*/ 4 w 43"/>
                <a:gd name="T75" fmla="*/ 333 h 343"/>
                <a:gd name="T76" fmla="*/ 2 w 43"/>
                <a:gd name="T77" fmla="*/ 331 h 343"/>
                <a:gd name="T78" fmla="*/ 2 w 43"/>
                <a:gd name="T79" fmla="*/ 326 h 343"/>
                <a:gd name="T80" fmla="*/ 2 w 43"/>
                <a:gd name="T81" fmla="*/ 322 h 343"/>
                <a:gd name="T82" fmla="*/ 2 w 43"/>
                <a:gd name="T83" fmla="*/ 322 h 343"/>
                <a:gd name="T84" fmla="*/ 0 w 43"/>
                <a:gd name="T85" fmla="*/ 21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343">
                  <a:moveTo>
                    <a:pt x="0" y="21"/>
                  </a:moveTo>
                  <a:lnTo>
                    <a:pt x="0" y="21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11"/>
                  </a:lnTo>
                  <a:lnTo>
                    <a:pt x="4" y="6"/>
                  </a:lnTo>
                  <a:lnTo>
                    <a:pt x="6" y="4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3" y="0"/>
                  </a:lnTo>
                  <a:lnTo>
                    <a:pt x="27" y="0"/>
                  </a:lnTo>
                  <a:lnTo>
                    <a:pt x="31" y="2"/>
                  </a:lnTo>
                  <a:lnTo>
                    <a:pt x="33" y="4"/>
                  </a:lnTo>
                  <a:lnTo>
                    <a:pt x="35" y="6"/>
                  </a:lnTo>
                  <a:lnTo>
                    <a:pt x="37" y="11"/>
                  </a:lnTo>
                  <a:lnTo>
                    <a:pt x="39" y="13"/>
                  </a:lnTo>
                  <a:lnTo>
                    <a:pt x="41" y="17"/>
                  </a:lnTo>
                  <a:lnTo>
                    <a:pt x="41" y="21"/>
                  </a:lnTo>
                  <a:lnTo>
                    <a:pt x="43" y="322"/>
                  </a:lnTo>
                  <a:lnTo>
                    <a:pt x="43" y="326"/>
                  </a:lnTo>
                  <a:lnTo>
                    <a:pt x="41" y="331"/>
                  </a:lnTo>
                  <a:lnTo>
                    <a:pt x="39" y="333"/>
                  </a:lnTo>
                  <a:lnTo>
                    <a:pt x="37" y="337"/>
                  </a:lnTo>
                  <a:lnTo>
                    <a:pt x="35" y="339"/>
                  </a:lnTo>
                  <a:lnTo>
                    <a:pt x="33" y="341"/>
                  </a:lnTo>
                  <a:lnTo>
                    <a:pt x="29" y="343"/>
                  </a:lnTo>
                  <a:lnTo>
                    <a:pt x="27" y="343"/>
                  </a:lnTo>
                  <a:lnTo>
                    <a:pt x="23" y="343"/>
                  </a:lnTo>
                  <a:lnTo>
                    <a:pt x="18" y="343"/>
                  </a:lnTo>
                  <a:lnTo>
                    <a:pt x="14" y="343"/>
                  </a:lnTo>
                  <a:lnTo>
                    <a:pt x="12" y="341"/>
                  </a:lnTo>
                  <a:lnTo>
                    <a:pt x="8" y="339"/>
                  </a:lnTo>
                  <a:lnTo>
                    <a:pt x="6" y="337"/>
                  </a:lnTo>
                  <a:lnTo>
                    <a:pt x="4" y="333"/>
                  </a:lnTo>
                  <a:lnTo>
                    <a:pt x="2" y="331"/>
                  </a:lnTo>
                  <a:lnTo>
                    <a:pt x="2" y="326"/>
                  </a:lnTo>
                  <a:lnTo>
                    <a:pt x="2" y="322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FFFF"/>
            </a:solidFill>
            <a:ln w="127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40" name="Freeform 24"/>
            <p:cNvSpPr>
              <a:spLocks noChangeAspect="1"/>
            </p:cNvSpPr>
            <p:nvPr/>
          </p:nvSpPr>
          <p:spPr bwMode="auto">
            <a:xfrm>
              <a:off x="1298" y="9026"/>
              <a:ext cx="293" cy="179"/>
            </a:xfrm>
            <a:custGeom>
              <a:avLst/>
              <a:gdLst>
                <a:gd name="T0" fmla="*/ 31 w 293"/>
                <a:gd name="T1" fmla="*/ 177 h 179"/>
                <a:gd name="T2" fmla="*/ 31 w 293"/>
                <a:gd name="T3" fmla="*/ 177 h 179"/>
                <a:gd name="T4" fmla="*/ 27 w 293"/>
                <a:gd name="T5" fmla="*/ 179 h 179"/>
                <a:gd name="T6" fmla="*/ 23 w 293"/>
                <a:gd name="T7" fmla="*/ 179 h 179"/>
                <a:gd name="T8" fmla="*/ 21 w 293"/>
                <a:gd name="T9" fmla="*/ 179 h 179"/>
                <a:gd name="T10" fmla="*/ 17 w 293"/>
                <a:gd name="T11" fmla="*/ 179 h 179"/>
                <a:gd name="T12" fmla="*/ 13 w 293"/>
                <a:gd name="T13" fmla="*/ 179 h 179"/>
                <a:gd name="T14" fmla="*/ 11 w 293"/>
                <a:gd name="T15" fmla="*/ 177 h 179"/>
                <a:gd name="T16" fmla="*/ 6 w 293"/>
                <a:gd name="T17" fmla="*/ 175 h 179"/>
                <a:gd name="T18" fmla="*/ 4 w 293"/>
                <a:gd name="T19" fmla="*/ 171 h 179"/>
                <a:gd name="T20" fmla="*/ 2 w 293"/>
                <a:gd name="T21" fmla="*/ 168 h 179"/>
                <a:gd name="T22" fmla="*/ 0 w 293"/>
                <a:gd name="T23" fmla="*/ 164 h 179"/>
                <a:gd name="T24" fmla="*/ 0 w 293"/>
                <a:gd name="T25" fmla="*/ 162 h 179"/>
                <a:gd name="T26" fmla="*/ 0 w 293"/>
                <a:gd name="T27" fmla="*/ 158 h 179"/>
                <a:gd name="T28" fmla="*/ 0 w 293"/>
                <a:gd name="T29" fmla="*/ 154 h 179"/>
                <a:gd name="T30" fmla="*/ 0 w 293"/>
                <a:gd name="T31" fmla="*/ 152 h 179"/>
                <a:gd name="T32" fmla="*/ 2 w 293"/>
                <a:gd name="T33" fmla="*/ 148 h 179"/>
                <a:gd name="T34" fmla="*/ 4 w 293"/>
                <a:gd name="T35" fmla="*/ 146 h 179"/>
                <a:gd name="T36" fmla="*/ 9 w 293"/>
                <a:gd name="T37" fmla="*/ 142 h 179"/>
                <a:gd name="T38" fmla="*/ 11 w 293"/>
                <a:gd name="T39" fmla="*/ 140 h 179"/>
                <a:gd name="T40" fmla="*/ 11 w 293"/>
                <a:gd name="T41" fmla="*/ 140 h 179"/>
                <a:gd name="T42" fmla="*/ 263 w 293"/>
                <a:gd name="T43" fmla="*/ 4 h 179"/>
                <a:gd name="T44" fmla="*/ 263 w 293"/>
                <a:gd name="T45" fmla="*/ 4 h 179"/>
                <a:gd name="T46" fmla="*/ 265 w 293"/>
                <a:gd name="T47" fmla="*/ 2 h 179"/>
                <a:gd name="T48" fmla="*/ 269 w 293"/>
                <a:gd name="T49" fmla="*/ 2 h 179"/>
                <a:gd name="T50" fmla="*/ 273 w 293"/>
                <a:gd name="T51" fmla="*/ 0 h 179"/>
                <a:gd name="T52" fmla="*/ 277 w 293"/>
                <a:gd name="T53" fmla="*/ 2 h 179"/>
                <a:gd name="T54" fmla="*/ 279 w 293"/>
                <a:gd name="T55" fmla="*/ 2 h 179"/>
                <a:gd name="T56" fmla="*/ 283 w 293"/>
                <a:gd name="T57" fmla="*/ 4 h 179"/>
                <a:gd name="T58" fmla="*/ 285 w 293"/>
                <a:gd name="T59" fmla="*/ 6 h 179"/>
                <a:gd name="T60" fmla="*/ 287 w 293"/>
                <a:gd name="T61" fmla="*/ 8 h 179"/>
                <a:gd name="T62" fmla="*/ 289 w 293"/>
                <a:gd name="T63" fmla="*/ 13 h 179"/>
                <a:gd name="T64" fmla="*/ 291 w 293"/>
                <a:gd name="T65" fmla="*/ 15 h 179"/>
                <a:gd name="T66" fmla="*/ 291 w 293"/>
                <a:gd name="T67" fmla="*/ 19 h 179"/>
                <a:gd name="T68" fmla="*/ 293 w 293"/>
                <a:gd name="T69" fmla="*/ 23 h 179"/>
                <a:gd name="T70" fmla="*/ 291 w 293"/>
                <a:gd name="T71" fmla="*/ 25 h 179"/>
                <a:gd name="T72" fmla="*/ 291 w 293"/>
                <a:gd name="T73" fmla="*/ 29 h 179"/>
                <a:gd name="T74" fmla="*/ 289 w 293"/>
                <a:gd name="T75" fmla="*/ 33 h 179"/>
                <a:gd name="T76" fmla="*/ 287 w 293"/>
                <a:gd name="T77" fmla="*/ 35 h 179"/>
                <a:gd name="T78" fmla="*/ 285 w 293"/>
                <a:gd name="T79" fmla="*/ 37 h 179"/>
                <a:gd name="T80" fmla="*/ 281 w 293"/>
                <a:gd name="T81" fmla="*/ 39 h 179"/>
                <a:gd name="T82" fmla="*/ 281 w 293"/>
                <a:gd name="T83" fmla="*/ 39 h 179"/>
                <a:gd name="T84" fmla="*/ 31 w 293"/>
                <a:gd name="T85" fmla="*/ 177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3" h="179">
                  <a:moveTo>
                    <a:pt x="31" y="177"/>
                  </a:moveTo>
                  <a:lnTo>
                    <a:pt x="31" y="177"/>
                  </a:lnTo>
                  <a:lnTo>
                    <a:pt x="27" y="179"/>
                  </a:lnTo>
                  <a:lnTo>
                    <a:pt x="23" y="179"/>
                  </a:lnTo>
                  <a:lnTo>
                    <a:pt x="21" y="179"/>
                  </a:lnTo>
                  <a:lnTo>
                    <a:pt x="17" y="179"/>
                  </a:lnTo>
                  <a:lnTo>
                    <a:pt x="13" y="179"/>
                  </a:lnTo>
                  <a:lnTo>
                    <a:pt x="11" y="177"/>
                  </a:lnTo>
                  <a:lnTo>
                    <a:pt x="6" y="175"/>
                  </a:lnTo>
                  <a:lnTo>
                    <a:pt x="4" y="171"/>
                  </a:lnTo>
                  <a:lnTo>
                    <a:pt x="2" y="168"/>
                  </a:lnTo>
                  <a:lnTo>
                    <a:pt x="0" y="164"/>
                  </a:lnTo>
                  <a:lnTo>
                    <a:pt x="0" y="162"/>
                  </a:lnTo>
                  <a:lnTo>
                    <a:pt x="0" y="158"/>
                  </a:lnTo>
                  <a:lnTo>
                    <a:pt x="0" y="154"/>
                  </a:lnTo>
                  <a:lnTo>
                    <a:pt x="0" y="152"/>
                  </a:lnTo>
                  <a:lnTo>
                    <a:pt x="2" y="148"/>
                  </a:lnTo>
                  <a:lnTo>
                    <a:pt x="4" y="146"/>
                  </a:lnTo>
                  <a:lnTo>
                    <a:pt x="9" y="142"/>
                  </a:lnTo>
                  <a:lnTo>
                    <a:pt x="11" y="140"/>
                  </a:lnTo>
                  <a:lnTo>
                    <a:pt x="263" y="4"/>
                  </a:lnTo>
                  <a:lnTo>
                    <a:pt x="265" y="2"/>
                  </a:lnTo>
                  <a:lnTo>
                    <a:pt x="269" y="2"/>
                  </a:lnTo>
                  <a:lnTo>
                    <a:pt x="273" y="0"/>
                  </a:lnTo>
                  <a:lnTo>
                    <a:pt x="277" y="2"/>
                  </a:lnTo>
                  <a:lnTo>
                    <a:pt x="279" y="2"/>
                  </a:lnTo>
                  <a:lnTo>
                    <a:pt x="283" y="4"/>
                  </a:lnTo>
                  <a:lnTo>
                    <a:pt x="285" y="6"/>
                  </a:lnTo>
                  <a:lnTo>
                    <a:pt x="287" y="8"/>
                  </a:lnTo>
                  <a:lnTo>
                    <a:pt x="289" y="13"/>
                  </a:lnTo>
                  <a:lnTo>
                    <a:pt x="291" y="15"/>
                  </a:lnTo>
                  <a:lnTo>
                    <a:pt x="291" y="19"/>
                  </a:lnTo>
                  <a:lnTo>
                    <a:pt x="293" y="23"/>
                  </a:lnTo>
                  <a:lnTo>
                    <a:pt x="291" y="25"/>
                  </a:lnTo>
                  <a:lnTo>
                    <a:pt x="291" y="29"/>
                  </a:lnTo>
                  <a:lnTo>
                    <a:pt x="289" y="33"/>
                  </a:lnTo>
                  <a:lnTo>
                    <a:pt x="287" y="35"/>
                  </a:lnTo>
                  <a:lnTo>
                    <a:pt x="285" y="37"/>
                  </a:lnTo>
                  <a:lnTo>
                    <a:pt x="281" y="39"/>
                  </a:lnTo>
                  <a:lnTo>
                    <a:pt x="31" y="177"/>
                  </a:lnTo>
                  <a:close/>
                </a:path>
              </a:pathLst>
            </a:custGeom>
            <a:solidFill>
              <a:srgbClr val="FFFFFF"/>
            </a:solidFill>
            <a:ln w="127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41" name="Freeform 25"/>
            <p:cNvSpPr>
              <a:spLocks noChangeAspect="1"/>
            </p:cNvSpPr>
            <p:nvPr/>
          </p:nvSpPr>
          <p:spPr bwMode="auto">
            <a:xfrm>
              <a:off x="1307" y="8881"/>
              <a:ext cx="293" cy="178"/>
            </a:xfrm>
            <a:custGeom>
              <a:avLst/>
              <a:gdLst>
                <a:gd name="T0" fmla="*/ 280 w 293"/>
                <a:gd name="T1" fmla="*/ 141 h 178"/>
                <a:gd name="T2" fmla="*/ 280 w 293"/>
                <a:gd name="T3" fmla="*/ 141 h 178"/>
                <a:gd name="T4" fmla="*/ 284 w 293"/>
                <a:gd name="T5" fmla="*/ 143 h 178"/>
                <a:gd name="T6" fmla="*/ 286 w 293"/>
                <a:gd name="T7" fmla="*/ 145 h 178"/>
                <a:gd name="T8" fmla="*/ 288 w 293"/>
                <a:gd name="T9" fmla="*/ 147 h 178"/>
                <a:gd name="T10" fmla="*/ 291 w 293"/>
                <a:gd name="T11" fmla="*/ 151 h 178"/>
                <a:gd name="T12" fmla="*/ 291 w 293"/>
                <a:gd name="T13" fmla="*/ 156 h 178"/>
                <a:gd name="T14" fmla="*/ 293 w 293"/>
                <a:gd name="T15" fmla="*/ 158 h 178"/>
                <a:gd name="T16" fmla="*/ 291 w 293"/>
                <a:gd name="T17" fmla="*/ 162 h 178"/>
                <a:gd name="T18" fmla="*/ 291 w 293"/>
                <a:gd name="T19" fmla="*/ 166 h 178"/>
                <a:gd name="T20" fmla="*/ 288 w 293"/>
                <a:gd name="T21" fmla="*/ 168 h 178"/>
                <a:gd name="T22" fmla="*/ 286 w 293"/>
                <a:gd name="T23" fmla="*/ 172 h 178"/>
                <a:gd name="T24" fmla="*/ 284 w 293"/>
                <a:gd name="T25" fmla="*/ 174 h 178"/>
                <a:gd name="T26" fmla="*/ 282 w 293"/>
                <a:gd name="T27" fmla="*/ 176 h 178"/>
                <a:gd name="T28" fmla="*/ 278 w 293"/>
                <a:gd name="T29" fmla="*/ 178 h 178"/>
                <a:gd name="T30" fmla="*/ 274 w 293"/>
                <a:gd name="T31" fmla="*/ 178 h 178"/>
                <a:gd name="T32" fmla="*/ 272 w 293"/>
                <a:gd name="T33" fmla="*/ 178 h 178"/>
                <a:gd name="T34" fmla="*/ 268 w 293"/>
                <a:gd name="T35" fmla="*/ 178 h 178"/>
                <a:gd name="T36" fmla="*/ 264 w 293"/>
                <a:gd name="T37" fmla="*/ 178 h 178"/>
                <a:gd name="T38" fmla="*/ 262 w 293"/>
                <a:gd name="T39" fmla="*/ 176 h 178"/>
                <a:gd name="T40" fmla="*/ 262 w 293"/>
                <a:gd name="T41" fmla="*/ 176 h 178"/>
                <a:gd name="T42" fmla="*/ 10 w 293"/>
                <a:gd name="T43" fmla="*/ 37 h 178"/>
                <a:gd name="T44" fmla="*/ 10 w 293"/>
                <a:gd name="T45" fmla="*/ 37 h 178"/>
                <a:gd name="T46" fmla="*/ 6 w 293"/>
                <a:gd name="T47" fmla="*/ 34 h 178"/>
                <a:gd name="T48" fmla="*/ 4 w 293"/>
                <a:gd name="T49" fmla="*/ 32 h 178"/>
                <a:gd name="T50" fmla="*/ 2 w 293"/>
                <a:gd name="T51" fmla="*/ 30 h 178"/>
                <a:gd name="T52" fmla="*/ 0 w 293"/>
                <a:gd name="T53" fmla="*/ 26 h 178"/>
                <a:gd name="T54" fmla="*/ 0 w 293"/>
                <a:gd name="T55" fmla="*/ 24 h 178"/>
                <a:gd name="T56" fmla="*/ 0 w 293"/>
                <a:gd name="T57" fmla="*/ 20 h 178"/>
                <a:gd name="T58" fmla="*/ 0 w 293"/>
                <a:gd name="T59" fmla="*/ 16 h 178"/>
                <a:gd name="T60" fmla="*/ 0 w 293"/>
                <a:gd name="T61" fmla="*/ 12 h 178"/>
                <a:gd name="T62" fmla="*/ 2 w 293"/>
                <a:gd name="T63" fmla="*/ 10 h 178"/>
                <a:gd name="T64" fmla="*/ 4 w 293"/>
                <a:gd name="T65" fmla="*/ 6 h 178"/>
                <a:gd name="T66" fmla="*/ 6 w 293"/>
                <a:gd name="T67" fmla="*/ 4 h 178"/>
                <a:gd name="T68" fmla="*/ 10 w 293"/>
                <a:gd name="T69" fmla="*/ 2 h 178"/>
                <a:gd name="T70" fmla="*/ 12 w 293"/>
                <a:gd name="T71" fmla="*/ 0 h 178"/>
                <a:gd name="T72" fmla="*/ 16 w 293"/>
                <a:gd name="T73" fmla="*/ 0 h 178"/>
                <a:gd name="T74" fmla="*/ 20 w 293"/>
                <a:gd name="T75" fmla="*/ 0 h 178"/>
                <a:gd name="T76" fmla="*/ 22 w 293"/>
                <a:gd name="T77" fmla="*/ 0 h 178"/>
                <a:gd name="T78" fmla="*/ 26 w 293"/>
                <a:gd name="T79" fmla="*/ 0 h 178"/>
                <a:gd name="T80" fmla="*/ 30 w 293"/>
                <a:gd name="T81" fmla="*/ 2 h 178"/>
                <a:gd name="T82" fmla="*/ 30 w 293"/>
                <a:gd name="T83" fmla="*/ 2 h 178"/>
                <a:gd name="T84" fmla="*/ 280 w 293"/>
                <a:gd name="T85" fmla="*/ 14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3" h="178">
                  <a:moveTo>
                    <a:pt x="280" y="141"/>
                  </a:moveTo>
                  <a:lnTo>
                    <a:pt x="280" y="141"/>
                  </a:lnTo>
                  <a:lnTo>
                    <a:pt x="284" y="143"/>
                  </a:lnTo>
                  <a:lnTo>
                    <a:pt x="286" y="145"/>
                  </a:lnTo>
                  <a:lnTo>
                    <a:pt x="288" y="147"/>
                  </a:lnTo>
                  <a:lnTo>
                    <a:pt x="291" y="151"/>
                  </a:lnTo>
                  <a:lnTo>
                    <a:pt x="291" y="156"/>
                  </a:lnTo>
                  <a:lnTo>
                    <a:pt x="293" y="158"/>
                  </a:lnTo>
                  <a:lnTo>
                    <a:pt x="291" y="162"/>
                  </a:lnTo>
                  <a:lnTo>
                    <a:pt x="291" y="166"/>
                  </a:lnTo>
                  <a:lnTo>
                    <a:pt x="288" y="168"/>
                  </a:lnTo>
                  <a:lnTo>
                    <a:pt x="286" y="172"/>
                  </a:lnTo>
                  <a:lnTo>
                    <a:pt x="284" y="174"/>
                  </a:lnTo>
                  <a:lnTo>
                    <a:pt x="282" y="176"/>
                  </a:lnTo>
                  <a:lnTo>
                    <a:pt x="278" y="178"/>
                  </a:lnTo>
                  <a:lnTo>
                    <a:pt x="274" y="178"/>
                  </a:lnTo>
                  <a:lnTo>
                    <a:pt x="272" y="178"/>
                  </a:lnTo>
                  <a:lnTo>
                    <a:pt x="268" y="178"/>
                  </a:lnTo>
                  <a:lnTo>
                    <a:pt x="264" y="178"/>
                  </a:lnTo>
                  <a:lnTo>
                    <a:pt x="262" y="176"/>
                  </a:lnTo>
                  <a:lnTo>
                    <a:pt x="10" y="37"/>
                  </a:lnTo>
                  <a:lnTo>
                    <a:pt x="6" y="34"/>
                  </a:lnTo>
                  <a:lnTo>
                    <a:pt x="4" y="32"/>
                  </a:lnTo>
                  <a:lnTo>
                    <a:pt x="2" y="30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6"/>
                  </a:lnTo>
                  <a:lnTo>
                    <a:pt x="6" y="4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30" y="2"/>
                  </a:lnTo>
                  <a:lnTo>
                    <a:pt x="280" y="141"/>
                  </a:lnTo>
                  <a:close/>
                </a:path>
              </a:pathLst>
            </a:custGeom>
            <a:solidFill>
              <a:srgbClr val="FFFFFF"/>
            </a:solidFill>
            <a:ln w="127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42" name="Freeform 26"/>
            <p:cNvSpPr>
              <a:spLocks noChangeAspect="1"/>
            </p:cNvSpPr>
            <p:nvPr/>
          </p:nvSpPr>
          <p:spPr bwMode="auto">
            <a:xfrm>
              <a:off x="2128" y="8961"/>
              <a:ext cx="181" cy="178"/>
            </a:xfrm>
            <a:custGeom>
              <a:avLst/>
              <a:gdLst>
                <a:gd name="T0" fmla="*/ 181 w 181"/>
                <a:gd name="T1" fmla="*/ 88 h 178"/>
                <a:gd name="T2" fmla="*/ 179 w 181"/>
                <a:gd name="T3" fmla="*/ 108 h 178"/>
                <a:gd name="T4" fmla="*/ 173 w 181"/>
                <a:gd name="T5" fmla="*/ 127 h 178"/>
                <a:gd name="T6" fmla="*/ 162 w 181"/>
                <a:gd name="T7" fmla="*/ 143 h 178"/>
                <a:gd name="T8" fmla="*/ 148 w 181"/>
                <a:gd name="T9" fmla="*/ 158 h 178"/>
                <a:gd name="T10" fmla="*/ 132 w 181"/>
                <a:gd name="T11" fmla="*/ 168 h 178"/>
                <a:gd name="T12" fmla="*/ 115 w 181"/>
                <a:gd name="T13" fmla="*/ 176 h 178"/>
                <a:gd name="T14" fmla="*/ 95 w 181"/>
                <a:gd name="T15" fmla="*/ 178 h 178"/>
                <a:gd name="T16" fmla="*/ 76 w 181"/>
                <a:gd name="T17" fmla="*/ 178 h 178"/>
                <a:gd name="T18" fmla="*/ 58 w 181"/>
                <a:gd name="T19" fmla="*/ 172 h 178"/>
                <a:gd name="T20" fmla="*/ 39 w 181"/>
                <a:gd name="T21" fmla="*/ 164 h 178"/>
                <a:gd name="T22" fmla="*/ 25 w 181"/>
                <a:gd name="T23" fmla="*/ 151 h 178"/>
                <a:gd name="T24" fmla="*/ 13 w 181"/>
                <a:gd name="T25" fmla="*/ 135 h 178"/>
                <a:gd name="T26" fmla="*/ 4 w 181"/>
                <a:gd name="T27" fmla="*/ 119 h 178"/>
                <a:gd name="T28" fmla="*/ 0 w 181"/>
                <a:gd name="T29" fmla="*/ 98 h 178"/>
                <a:gd name="T30" fmla="*/ 0 w 181"/>
                <a:gd name="T31" fmla="*/ 80 h 178"/>
                <a:gd name="T32" fmla="*/ 4 w 181"/>
                <a:gd name="T33" fmla="*/ 61 h 178"/>
                <a:gd name="T34" fmla="*/ 13 w 181"/>
                <a:gd name="T35" fmla="*/ 43 h 178"/>
                <a:gd name="T36" fmla="*/ 25 w 181"/>
                <a:gd name="T37" fmla="*/ 26 h 178"/>
                <a:gd name="T38" fmla="*/ 39 w 181"/>
                <a:gd name="T39" fmla="*/ 14 h 178"/>
                <a:gd name="T40" fmla="*/ 58 w 181"/>
                <a:gd name="T41" fmla="*/ 6 h 178"/>
                <a:gd name="T42" fmla="*/ 76 w 181"/>
                <a:gd name="T43" fmla="*/ 0 h 178"/>
                <a:gd name="T44" fmla="*/ 95 w 181"/>
                <a:gd name="T45" fmla="*/ 0 h 178"/>
                <a:gd name="T46" fmla="*/ 115 w 181"/>
                <a:gd name="T47" fmla="*/ 2 h 178"/>
                <a:gd name="T48" fmla="*/ 132 w 181"/>
                <a:gd name="T49" fmla="*/ 10 h 178"/>
                <a:gd name="T50" fmla="*/ 148 w 181"/>
                <a:gd name="T51" fmla="*/ 20 h 178"/>
                <a:gd name="T52" fmla="*/ 162 w 181"/>
                <a:gd name="T53" fmla="*/ 34 h 178"/>
                <a:gd name="T54" fmla="*/ 173 w 181"/>
                <a:gd name="T55" fmla="*/ 51 h 178"/>
                <a:gd name="T56" fmla="*/ 179 w 181"/>
                <a:gd name="T57" fmla="*/ 69 h 178"/>
                <a:gd name="T58" fmla="*/ 181 w 181"/>
                <a:gd name="T59" fmla="*/ 88 h 178"/>
                <a:gd name="T60" fmla="*/ 181 w 181"/>
                <a:gd name="T61" fmla="*/ 8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1" h="178">
                  <a:moveTo>
                    <a:pt x="181" y="88"/>
                  </a:moveTo>
                  <a:lnTo>
                    <a:pt x="179" y="108"/>
                  </a:lnTo>
                  <a:lnTo>
                    <a:pt x="173" y="127"/>
                  </a:lnTo>
                  <a:lnTo>
                    <a:pt x="162" y="143"/>
                  </a:lnTo>
                  <a:lnTo>
                    <a:pt x="148" y="158"/>
                  </a:lnTo>
                  <a:lnTo>
                    <a:pt x="132" y="168"/>
                  </a:lnTo>
                  <a:lnTo>
                    <a:pt x="115" y="176"/>
                  </a:lnTo>
                  <a:lnTo>
                    <a:pt x="95" y="178"/>
                  </a:lnTo>
                  <a:lnTo>
                    <a:pt x="76" y="178"/>
                  </a:lnTo>
                  <a:lnTo>
                    <a:pt x="58" y="172"/>
                  </a:lnTo>
                  <a:lnTo>
                    <a:pt x="39" y="164"/>
                  </a:lnTo>
                  <a:lnTo>
                    <a:pt x="25" y="151"/>
                  </a:lnTo>
                  <a:lnTo>
                    <a:pt x="13" y="135"/>
                  </a:lnTo>
                  <a:lnTo>
                    <a:pt x="4" y="119"/>
                  </a:lnTo>
                  <a:lnTo>
                    <a:pt x="0" y="98"/>
                  </a:lnTo>
                  <a:lnTo>
                    <a:pt x="0" y="80"/>
                  </a:lnTo>
                  <a:lnTo>
                    <a:pt x="4" y="61"/>
                  </a:lnTo>
                  <a:lnTo>
                    <a:pt x="13" y="43"/>
                  </a:lnTo>
                  <a:lnTo>
                    <a:pt x="25" y="26"/>
                  </a:lnTo>
                  <a:lnTo>
                    <a:pt x="39" y="14"/>
                  </a:lnTo>
                  <a:lnTo>
                    <a:pt x="58" y="6"/>
                  </a:lnTo>
                  <a:lnTo>
                    <a:pt x="76" y="0"/>
                  </a:lnTo>
                  <a:lnTo>
                    <a:pt x="95" y="0"/>
                  </a:lnTo>
                  <a:lnTo>
                    <a:pt x="115" y="2"/>
                  </a:lnTo>
                  <a:lnTo>
                    <a:pt x="132" y="10"/>
                  </a:lnTo>
                  <a:lnTo>
                    <a:pt x="148" y="20"/>
                  </a:lnTo>
                  <a:lnTo>
                    <a:pt x="162" y="34"/>
                  </a:lnTo>
                  <a:lnTo>
                    <a:pt x="173" y="51"/>
                  </a:lnTo>
                  <a:lnTo>
                    <a:pt x="179" y="69"/>
                  </a:lnTo>
                  <a:lnTo>
                    <a:pt x="181" y="88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43" name="Freeform 27"/>
            <p:cNvSpPr>
              <a:spLocks noChangeAspect="1"/>
            </p:cNvSpPr>
            <p:nvPr/>
          </p:nvSpPr>
          <p:spPr bwMode="auto">
            <a:xfrm>
              <a:off x="2184" y="9016"/>
              <a:ext cx="69" cy="68"/>
            </a:xfrm>
            <a:custGeom>
              <a:avLst/>
              <a:gdLst>
                <a:gd name="T0" fmla="*/ 69 w 69"/>
                <a:gd name="T1" fmla="*/ 33 h 68"/>
                <a:gd name="T2" fmla="*/ 67 w 69"/>
                <a:gd name="T3" fmla="*/ 45 h 68"/>
                <a:gd name="T4" fmla="*/ 61 w 69"/>
                <a:gd name="T5" fmla="*/ 55 h 68"/>
                <a:gd name="T6" fmla="*/ 51 w 69"/>
                <a:gd name="T7" fmla="*/ 64 h 68"/>
                <a:gd name="T8" fmla="*/ 41 w 69"/>
                <a:gd name="T9" fmla="*/ 68 h 68"/>
                <a:gd name="T10" fmla="*/ 28 w 69"/>
                <a:gd name="T11" fmla="*/ 68 h 68"/>
                <a:gd name="T12" fmla="*/ 16 w 69"/>
                <a:gd name="T13" fmla="*/ 64 h 68"/>
                <a:gd name="T14" fmla="*/ 8 w 69"/>
                <a:gd name="T15" fmla="*/ 55 h 68"/>
                <a:gd name="T16" fmla="*/ 2 w 69"/>
                <a:gd name="T17" fmla="*/ 45 h 68"/>
                <a:gd name="T18" fmla="*/ 0 w 69"/>
                <a:gd name="T19" fmla="*/ 33 h 68"/>
                <a:gd name="T20" fmla="*/ 2 w 69"/>
                <a:gd name="T21" fmla="*/ 23 h 68"/>
                <a:gd name="T22" fmla="*/ 8 w 69"/>
                <a:gd name="T23" fmla="*/ 12 h 68"/>
                <a:gd name="T24" fmla="*/ 16 w 69"/>
                <a:gd name="T25" fmla="*/ 4 h 68"/>
                <a:gd name="T26" fmla="*/ 28 w 69"/>
                <a:gd name="T27" fmla="*/ 0 h 68"/>
                <a:gd name="T28" fmla="*/ 41 w 69"/>
                <a:gd name="T29" fmla="*/ 0 h 68"/>
                <a:gd name="T30" fmla="*/ 51 w 69"/>
                <a:gd name="T31" fmla="*/ 4 h 68"/>
                <a:gd name="T32" fmla="*/ 61 w 69"/>
                <a:gd name="T33" fmla="*/ 12 h 68"/>
                <a:gd name="T34" fmla="*/ 67 w 69"/>
                <a:gd name="T35" fmla="*/ 23 h 68"/>
                <a:gd name="T36" fmla="*/ 69 w 69"/>
                <a:gd name="T37" fmla="*/ 33 h 68"/>
                <a:gd name="T38" fmla="*/ 69 w 69"/>
                <a:gd name="T39" fmla="*/ 3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68">
                  <a:moveTo>
                    <a:pt x="69" y="33"/>
                  </a:moveTo>
                  <a:lnTo>
                    <a:pt x="67" y="45"/>
                  </a:lnTo>
                  <a:lnTo>
                    <a:pt x="61" y="55"/>
                  </a:lnTo>
                  <a:lnTo>
                    <a:pt x="51" y="64"/>
                  </a:lnTo>
                  <a:lnTo>
                    <a:pt x="41" y="68"/>
                  </a:lnTo>
                  <a:lnTo>
                    <a:pt x="28" y="68"/>
                  </a:lnTo>
                  <a:lnTo>
                    <a:pt x="16" y="64"/>
                  </a:lnTo>
                  <a:lnTo>
                    <a:pt x="8" y="55"/>
                  </a:lnTo>
                  <a:lnTo>
                    <a:pt x="2" y="45"/>
                  </a:lnTo>
                  <a:lnTo>
                    <a:pt x="0" y="33"/>
                  </a:lnTo>
                  <a:lnTo>
                    <a:pt x="2" y="23"/>
                  </a:lnTo>
                  <a:lnTo>
                    <a:pt x="8" y="12"/>
                  </a:lnTo>
                  <a:lnTo>
                    <a:pt x="16" y="4"/>
                  </a:lnTo>
                  <a:lnTo>
                    <a:pt x="28" y="0"/>
                  </a:lnTo>
                  <a:lnTo>
                    <a:pt x="41" y="0"/>
                  </a:lnTo>
                  <a:lnTo>
                    <a:pt x="51" y="4"/>
                  </a:lnTo>
                  <a:lnTo>
                    <a:pt x="61" y="12"/>
                  </a:lnTo>
                  <a:lnTo>
                    <a:pt x="67" y="23"/>
                  </a:lnTo>
                  <a:lnTo>
                    <a:pt x="69" y="33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44" name="Freeform 28"/>
            <p:cNvSpPr>
              <a:spLocks noChangeAspect="1"/>
            </p:cNvSpPr>
            <p:nvPr/>
          </p:nvSpPr>
          <p:spPr bwMode="auto">
            <a:xfrm>
              <a:off x="1645" y="8868"/>
              <a:ext cx="149" cy="105"/>
            </a:xfrm>
            <a:custGeom>
              <a:avLst/>
              <a:gdLst>
                <a:gd name="T0" fmla="*/ 10 w 149"/>
                <a:gd name="T1" fmla="*/ 103 h 105"/>
                <a:gd name="T2" fmla="*/ 10 w 149"/>
                <a:gd name="T3" fmla="*/ 103 h 105"/>
                <a:gd name="T4" fmla="*/ 10 w 149"/>
                <a:gd name="T5" fmla="*/ 103 h 105"/>
                <a:gd name="T6" fmla="*/ 8 w 149"/>
                <a:gd name="T7" fmla="*/ 105 h 105"/>
                <a:gd name="T8" fmla="*/ 8 w 149"/>
                <a:gd name="T9" fmla="*/ 105 h 105"/>
                <a:gd name="T10" fmla="*/ 6 w 149"/>
                <a:gd name="T11" fmla="*/ 105 h 105"/>
                <a:gd name="T12" fmla="*/ 6 w 149"/>
                <a:gd name="T13" fmla="*/ 103 h 105"/>
                <a:gd name="T14" fmla="*/ 4 w 149"/>
                <a:gd name="T15" fmla="*/ 103 h 105"/>
                <a:gd name="T16" fmla="*/ 4 w 149"/>
                <a:gd name="T17" fmla="*/ 103 h 105"/>
                <a:gd name="T18" fmla="*/ 2 w 149"/>
                <a:gd name="T19" fmla="*/ 103 h 105"/>
                <a:gd name="T20" fmla="*/ 2 w 149"/>
                <a:gd name="T21" fmla="*/ 101 h 105"/>
                <a:gd name="T22" fmla="*/ 2 w 149"/>
                <a:gd name="T23" fmla="*/ 101 h 105"/>
                <a:gd name="T24" fmla="*/ 2 w 149"/>
                <a:gd name="T25" fmla="*/ 99 h 105"/>
                <a:gd name="T26" fmla="*/ 0 w 149"/>
                <a:gd name="T27" fmla="*/ 99 h 105"/>
                <a:gd name="T28" fmla="*/ 0 w 149"/>
                <a:gd name="T29" fmla="*/ 97 h 105"/>
                <a:gd name="T30" fmla="*/ 2 w 149"/>
                <a:gd name="T31" fmla="*/ 97 h 105"/>
                <a:gd name="T32" fmla="*/ 2 w 149"/>
                <a:gd name="T33" fmla="*/ 95 h 105"/>
                <a:gd name="T34" fmla="*/ 2 w 149"/>
                <a:gd name="T35" fmla="*/ 95 h 105"/>
                <a:gd name="T36" fmla="*/ 2 w 149"/>
                <a:gd name="T37" fmla="*/ 93 h 105"/>
                <a:gd name="T38" fmla="*/ 4 w 149"/>
                <a:gd name="T39" fmla="*/ 93 h 105"/>
                <a:gd name="T40" fmla="*/ 4 w 149"/>
                <a:gd name="T41" fmla="*/ 93 h 105"/>
                <a:gd name="T42" fmla="*/ 141 w 149"/>
                <a:gd name="T43" fmla="*/ 0 h 105"/>
                <a:gd name="T44" fmla="*/ 141 w 149"/>
                <a:gd name="T45" fmla="*/ 0 h 105"/>
                <a:gd name="T46" fmla="*/ 141 w 149"/>
                <a:gd name="T47" fmla="*/ 0 h 105"/>
                <a:gd name="T48" fmla="*/ 143 w 149"/>
                <a:gd name="T49" fmla="*/ 0 h 105"/>
                <a:gd name="T50" fmla="*/ 143 w 149"/>
                <a:gd name="T51" fmla="*/ 0 h 105"/>
                <a:gd name="T52" fmla="*/ 145 w 149"/>
                <a:gd name="T53" fmla="*/ 0 h 105"/>
                <a:gd name="T54" fmla="*/ 145 w 149"/>
                <a:gd name="T55" fmla="*/ 0 h 105"/>
                <a:gd name="T56" fmla="*/ 147 w 149"/>
                <a:gd name="T57" fmla="*/ 0 h 105"/>
                <a:gd name="T58" fmla="*/ 147 w 149"/>
                <a:gd name="T59" fmla="*/ 0 h 105"/>
                <a:gd name="T60" fmla="*/ 147 w 149"/>
                <a:gd name="T61" fmla="*/ 2 h 105"/>
                <a:gd name="T62" fmla="*/ 149 w 149"/>
                <a:gd name="T63" fmla="*/ 2 h 105"/>
                <a:gd name="T64" fmla="*/ 149 w 149"/>
                <a:gd name="T65" fmla="*/ 4 h 105"/>
                <a:gd name="T66" fmla="*/ 149 w 149"/>
                <a:gd name="T67" fmla="*/ 4 h 105"/>
                <a:gd name="T68" fmla="*/ 149 w 149"/>
                <a:gd name="T69" fmla="*/ 6 h 105"/>
                <a:gd name="T70" fmla="*/ 149 w 149"/>
                <a:gd name="T71" fmla="*/ 6 h 105"/>
                <a:gd name="T72" fmla="*/ 149 w 149"/>
                <a:gd name="T73" fmla="*/ 8 h 105"/>
                <a:gd name="T74" fmla="*/ 149 w 149"/>
                <a:gd name="T75" fmla="*/ 8 h 105"/>
                <a:gd name="T76" fmla="*/ 149 w 149"/>
                <a:gd name="T77" fmla="*/ 8 h 105"/>
                <a:gd name="T78" fmla="*/ 147 w 149"/>
                <a:gd name="T79" fmla="*/ 11 h 105"/>
                <a:gd name="T80" fmla="*/ 147 w 149"/>
                <a:gd name="T81" fmla="*/ 11 h 105"/>
                <a:gd name="T82" fmla="*/ 147 w 149"/>
                <a:gd name="T83" fmla="*/ 11 h 105"/>
                <a:gd name="T84" fmla="*/ 10 w 149"/>
                <a:gd name="T85" fmla="*/ 10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" h="105">
                  <a:moveTo>
                    <a:pt x="10" y="103"/>
                  </a:moveTo>
                  <a:lnTo>
                    <a:pt x="10" y="103"/>
                  </a:lnTo>
                  <a:lnTo>
                    <a:pt x="8" y="105"/>
                  </a:lnTo>
                  <a:lnTo>
                    <a:pt x="6" y="105"/>
                  </a:lnTo>
                  <a:lnTo>
                    <a:pt x="6" y="103"/>
                  </a:lnTo>
                  <a:lnTo>
                    <a:pt x="4" y="103"/>
                  </a:lnTo>
                  <a:lnTo>
                    <a:pt x="2" y="103"/>
                  </a:lnTo>
                  <a:lnTo>
                    <a:pt x="2" y="101"/>
                  </a:lnTo>
                  <a:lnTo>
                    <a:pt x="2" y="99"/>
                  </a:lnTo>
                  <a:lnTo>
                    <a:pt x="0" y="99"/>
                  </a:lnTo>
                  <a:lnTo>
                    <a:pt x="0" y="97"/>
                  </a:lnTo>
                  <a:lnTo>
                    <a:pt x="2" y="97"/>
                  </a:lnTo>
                  <a:lnTo>
                    <a:pt x="2" y="95"/>
                  </a:lnTo>
                  <a:lnTo>
                    <a:pt x="2" y="93"/>
                  </a:lnTo>
                  <a:lnTo>
                    <a:pt x="4" y="93"/>
                  </a:lnTo>
                  <a:lnTo>
                    <a:pt x="141" y="0"/>
                  </a:lnTo>
                  <a:lnTo>
                    <a:pt x="143" y="0"/>
                  </a:lnTo>
                  <a:lnTo>
                    <a:pt x="145" y="0"/>
                  </a:lnTo>
                  <a:lnTo>
                    <a:pt x="147" y="0"/>
                  </a:lnTo>
                  <a:lnTo>
                    <a:pt x="147" y="2"/>
                  </a:lnTo>
                  <a:lnTo>
                    <a:pt x="149" y="2"/>
                  </a:lnTo>
                  <a:lnTo>
                    <a:pt x="149" y="4"/>
                  </a:lnTo>
                  <a:lnTo>
                    <a:pt x="149" y="6"/>
                  </a:lnTo>
                  <a:lnTo>
                    <a:pt x="149" y="8"/>
                  </a:lnTo>
                  <a:lnTo>
                    <a:pt x="147" y="11"/>
                  </a:lnTo>
                  <a:lnTo>
                    <a:pt x="10" y="103"/>
                  </a:lnTo>
                  <a:close/>
                </a:path>
              </a:pathLst>
            </a:custGeom>
            <a:solidFill>
              <a:srgbClr val="FFFFFF"/>
            </a:solidFill>
            <a:ln w="127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45" name="Freeform 29"/>
            <p:cNvSpPr>
              <a:spLocks noChangeAspect="1"/>
            </p:cNvSpPr>
            <p:nvPr/>
          </p:nvSpPr>
          <p:spPr bwMode="auto">
            <a:xfrm>
              <a:off x="1735" y="8860"/>
              <a:ext cx="65" cy="51"/>
            </a:xfrm>
            <a:custGeom>
              <a:avLst/>
              <a:gdLst>
                <a:gd name="T0" fmla="*/ 65 w 65"/>
                <a:gd name="T1" fmla="*/ 0 h 51"/>
                <a:gd name="T2" fmla="*/ 0 w 65"/>
                <a:gd name="T3" fmla="*/ 16 h 51"/>
                <a:gd name="T4" fmla="*/ 22 w 65"/>
                <a:gd name="T5" fmla="*/ 51 h 51"/>
                <a:gd name="T6" fmla="*/ 65 w 65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51">
                  <a:moveTo>
                    <a:pt x="65" y="0"/>
                  </a:moveTo>
                  <a:lnTo>
                    <a:pt x="0" y="16"/>
                  </a:lnTo>
                  <a:lnTo>
                    <a:pt x="22" y="51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46" name="Freeform 30"/>
            <p:cNvSpPr>
              <a:spLocks noChangeAspect="1"/>
            </p:cNvSpPr>
            <p:nvPr/>
          </p:nvSpPr>
          <p:spPr bwMode="auto">
            <a:xfrm>
              <a:off x="1723" y="8868"/>
              <a:ext cx="149" cy="105"/>
            </a:xfrm>
            <a:custGeom>
              <a:avLst/>
              <a:gdLst>
                <a:gd name="T0" fmla="*/ 10 w 149"/>
                <a:gd name="T1" fmla="*/ 103 h 105"/>
                <a:gd name="T2" fmla="*/ 10 w 149"/>
                <a:gd name="T3" fmla="*/ 103 h 105"/>
                <a:gd name="T4" fmla="*/ 10 w 149"/>
                <a:gd name="T5" fmla="*/ 103 h 105"/>
                <a:gd name="T6" fmla="*/ 8 w 149"/>
                <a:gd name="T7" fmla="*/ 105 h 105"/>
                <a:gd name="T8" fmla="*/ 8 w 149"/>
                <a:gd name="T9" fmla="*/ 105 h 105"/>
                <a:gd name="T10" fmla="*/ 6 w 149"/>
                <a:gd name="T11" fmla="*/ 105 h 105"/>
                <a:gd name="T12" fmla="*/ 6 w 149"/>
                <a:gd name="T13" fmla="*/ 103 h 105"/>
                <a:gd name="T14" fmla="*/ 4 w 149"/>
                <a:gd name="T15" fmla="*/ 103 h 105"/>
                <a:gd name="T16" fmla="*/ 4 w 149"/>
                <a:gd name="T17" fmla="*/ 103 h 105"/>
                <a:gd name="T18" fmla="*/ 2 w 149"/>
                <a:gd name="T19" fmla="*/ 103 h 105"/>
                <a:gd name="T20" fmla="*/ 2 w 149"/>
                <a:gd name="T21" fmla="*/ 101 h 105"/>
                <a:gd name="T22" fmla="*/ 2 w 149"/>
                <a:gd name="T23" fmla="*/ 101 h 105"/>
                <a:gd name="T24" fmla="*/ 0 w 149"/>
                <a:gd name="T25" fmla="*/ 99 h 105"/>
                <a:gd name="T26" fmla="*/ 0 w 149"/>
                <a:gd name="T27" fmla="*/ 99 h 105"/>
                <a:gd name="T28" fmla="*/ 0 w 149"/>
                <a:gd name="T29" fmla="*/ 97 h 105"/>
                <a:gd name="T30" fmla="*/ 0 w 149"/>
                <a:gd name="T31" fmla="*/ 97 h 105"/>
                <a:gd name="T32" fmla="*/ 2 w 149"/>
                <a:gd name="T33" fmla="*/ 95 h 105"/>
                <a:gd name="T34" fmla="*/ 2 w 149"/>
                <a:gd name="T35" fmla="*/ 95 h 105"/>
                <a:gd name="T36" fmla="*/ 2 w 149"/>
                <a:gd name="T37" fmla="*/ 93 h 105"/>
                <a:gd name="T38" fmla="*/ 4 w 149"/>
                <a:gd name="T39" fmla="*/ 93 h 105"/>
                <a:gd name="T40" fmla="*/ 4 w 149"/>
                <a:gd name="T41" fmla="*/ 93 h 105"/>
                <a:gd name="T42" fmla="*/ 141 w 149"/>
                <a:gd name="T43" fmla="*/ 0 h 105"/>
                <a:gd name="T44" fmla="*/ 141 w 149"/>
                <a:gd name="T45" fmla="*/ 0 h 105"/>
                <a:gd name="T46" fmla="*/ 141 w 149"/>
                <a:gd name="T47" fmla="*/ 0 h 105"/>
                <a:gd name="T48" fmla="*/ 143 w 149"/>
                <a:gd name="T49" fmla="*/ 0 h 105"/>
                <a:gd name="T50" fmla="*/ 143 w 149"/>
                <a:gd name="T51" fmla="*/ 0 h 105"/>
                <a:gd name="T52" fmla="*/ 145 w 149"/>
                <a:gd name="T53" fmla="*/ 0 h 105"/>
                <a:gd name="T54" fmla="*/ 145 w 149"/>
                <a:gd name="T55" fmla="*/ 0 h 105"/>
                <a:gd name="T56" fmla="*/ 147 w 149"/>
                <a:gd name="T57" fmla="*/ 0 h 105"/>
                <a:gd name="T58" fmla="*/ 147 w 149"/>
                <a:gd name="T59" fmla="*/ 0 h 105"/>
                <a:gd name="T60" fmla="*/ 147 w 149"/>
                <a:gd name="T61" fmla="*/ 2 h 105"/>
                <a:gd name="T62" fmla="*/ 149 w 149"/>
                <a:gd name="T63" fmla="*/ 2 h 105"/>
                <a:gd name="T64" fmla="*/ 149 w 149"/>
                <a:gd name="T65" fmla="*/ 4 h 105"/>
                <a:gd name="T66" fmla="*/ 149 w 149"/>
                <a:gd name="T67" fmla="*/ 4 h 105"/>
                <a:gd name="T68" fmla="*/ 149 w 149"/>
                <a:gd name="T69" fmla="*/ 6 h 105"/>
                <a:gd name="T70" fmla="*/ 149 w 149"/>
                <a:gd name="T71" fmla="*/ 6 h 105"/>
                <a:gd name="T72" fmla="*/ 149 w 149"/>
                <a:gd name="T73" fmla="*/ 8 h 105"/>
                <a:gd name="T74" fmla="*/ 149 w 149"/>
                <a:gd name="T75" fmla="*/ 8 h 105"/>
                <a:gd name="T76" fmla="*/ 149 w 149"/>
                <a:gd name="T77" fmla="*/ 8 h 105"/>
                <a:gd name="T78" fmla="*/ 147 w 149"/>
                <a:gd name="T79" fmla="*/ 11 h 105"/>
                <a:gd name="T80" fmla="*/ 147 w 149"/>
                <a:gd name="T81" fmla="*/ 11 h 105"/>
                <a:gd name="T82" fmla="*/ 147 w 149"/>
                <a:gd name="T83" fmla="*/ 11 h 105"/>
                <a:gd name="T84" fmla="*/ 10 w 149"/>
                <a:gd name="T85" fmla="*/ 10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" h="105">
                  <a:moveTo>
                    <a:pt x="10" y="103"/>
                  </a:moveTo>
                  <a:lnTo>
                    <a:pt x="10" y="103"/>
                  </a:lnTo>
                  <a:lnTo>
                    <a:pt x="8" y="105"/>
                  </a:lnTo>
                  <a:lnTo>
                    <a:pt x="6" y="105"/>
                  </a:lnTo>
                  <a:lnTo>
                    <a:pt x="6" y="103"/>
                  </a:lnTo>
                  <a:lnTo>
                    <a:pt x="4" y="103"/>
                  </a:lnTo>
                  <a:lnTo>
                    <a:pt x="2" y="103"/>
                  </a:lnTo>
                  <a:lnTo>
                    <a:pt x="2" y="101"/>
                  </a:lnTo>
                  <a:lnTo>
                    <a:pt x="0" y="99"/>
                  </a:lnTo>
                  <a:lnTo>
                    <a:pt x="0" y="97"/>
                  </a:lnTo>
                  <a:lnTo>
                    <a:pt x="2" y="95"/>
                  </a:lnTo>
                  <a:lnTo>
                    <a:pt x="2" y="93"/>
                  </a:lnTo>
                  <a:lnTo>
                    <a:pt x="4" y="93"/>
                  </a:lnTo>
                  <a:lnTo>
                    <a:pt x="141" y="0"/>
                  </a:lnTo>
                  <a:lnTo>
                    <a:pt x="143" y="0"/>
                  </a:lnTo>
                  <a:lnTo>
                    <a:pt x="145" y="0"/>
                  </a:lnTo>
                  <a:lnTo>
                    <a:pt x="147" y="0"/>
                  </a:lnTo>
                  <a:lnTo>
                    <a:pt x="147" y="2"/>
                  </a:lnTo>
                  <a:lnTo>
                    <a:pt x="149" y="2"/>
                  </a:lnTo>
                  <a:lnTo>
                    <a:pt x="149" y="4"/>
                  </a:lnTo>
                  <a:lnTo>
                    <a:pt x="149" y="6"/>
                  </a:lnTo>
                  <a:lnTo>
                    <a:pt x="149" y="8"/>
                  </a:lnTo>
                  <a:lnTo>
                    <a:pt x="147" y="11"/>
                  </a:lnTo>
                  <a:lnTo>
                    <a:pt x="10" y="103"/>
                  </a:lnTo>
                  <a:close/>
                </a:path>
              </a:pathLst>
            </a:custGeom>
            <a:solidFill>
              <a:srgbClr val="FFFFFF"/>
            </a:solidFill>
            <a:ln w="127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68" name="Freeform 31"/>
            <p:cNvSpPr>
              <a:spLocks noChangeAspect="1"/>
            </p:cNvSpPr>
            <p:nvPr/>
          </p:nvSpPr>
          <p:spPr bwMode="auto">
            <a:xfrm>
              <a:off x="1813" y="8860"/>
              <a:ext cx="65" cy="51"/>
            </a:xfrm>
            <a:custGeom>
              <a:avLst/>
              <a:gdLst>
                <a:gd name="T0" fmla="*/ 65 w 65"/>
                <a:gd name="T1" fmla="*/ 0 h 51"/>
                <a:gd name="T2" fmla="*/ 0 w 65"/>
                <a:gd name="T3" fmla="*/ 16 h 51"/>
                <a:gd name="T4" fmla="*/ 22 w 65"/>
                <a:gd name="T5" fmla="*/ 51 h 51"/>
                <a:gd name="T6" fmla="*/ 65 w 65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51">
                  <a:moveTo>
                    <a:pt x="65" y="0"/>
                  </a:moveTo>
                  <a:lnTo>
                    <a:pt x="0" y="16"/>
                  </a:lnTo>
                  <a:lnTo>
                    <a:pt x="22" y="51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69" name="WordArt 32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899" y="8837"/>
              <a:ext cx="279" cy="1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292" b="1" kern="10">
                  <a:ln w="317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Verdana Ref"/>
                </a:rPr>
                <a:t>D2</a:t>
              </a:r>
              <a:endParaRPr lang="zh-TW" altLang="en-US" sz="1292" b="1" kern="10">
                <a:ln w="317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Verdana Ref"/>
              </a:endParaRPr>
            </a:p>
          </p:txBody>
        </p:sp>
        <p:grpSp>
          <p:nvGrpSpPr>
            <p:cNvPr id="70" name="Group 33"/>
            <p:cNvGrpSpPr>
              <a:grpSpLocks noChangeAspect="1"/>
            </p:cNvGrpSpPr>
            <p:nvPr/>
          </p:nvGrpSpPr>
          <p:grpSpPr bwMode="auto">
            <a:xfrm>
              <a:off x="1058" y="9092"/>
              <a:ext cx="158" cy="147"/>
              <a:chOff x="2880" y="1264"/>
              <a:chExt cx="158" cy="147"/>
            </a:xfrm>
          </p:grpSpPr>
          <p:sp>
            <p:nvSpPr>
              <p:cNvPr id="72" name="Line 34"/>
              <p:cNvSpPr>
                <a:spLocks noChangeAspect="1" noChangeShapeType="1"/>
              </p:cNvSpPr>
              <p:nvPr/>
            </p:nvSpPr>
            <p:spPr bwMode="auto">
              <a:xfrm>
                <a:off x="2880" y="1333"/>
                <a:ext cx="158" cy="2"/>
              </a:xfrm>
              <a:prstGeom prst="line">
                <a:avLst/>
              </a:prstGeom>
              <a:noFill/>
              <a:ln w="1587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84406" tIns="42203" rIns="84406" bIns="4220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 sz="1662"/>
              </a:p>
            </p:txBody>
          </p:sp>
          <p:sp>
            <p:nvSpPr>
              <p:cNvPr id="73" name="Line 35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2887" y="1338"/>
                <a:ext cx="147" cy="0"/>
              </a:xfrm>
              <a:prstGeom prst="line">
                <a:avLst/>
              </a:prstGeom>
              <a:noFill/>
              <a:ln w="1587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84406" tIns="42203" rIns="84406" bIns="4220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 sz="1662"/>
              </a:p>
            </p:txBody>
          </p:sp>
        </p:grpSp>
        <p:sp>
          <p:nvSpPr>
            <p:cNvPr id="71" name="WordArt 36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665" y="9115"/>
              <a:ext cx="703" cy="8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292" kern="10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Verdana Ref"/>
                </a:rPr>
                <a:t>LED         </a:t>
              </a:r>
              <a:endParaRPr lang="zh-TW" altLang="en-US" sz="1292" kern="10">
                <a:ln w="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Verdana Ref"/>
              </a:endParaRPr>
            </a:p>
          </p:txBody>
        </p:sp>
      </p:grpSp>
      <p:grpSp>
        <p:nvGrpSpPr>
          <p:cNvPr id="241" name="Group 20">
            <a:extLst>
              <a:ext uri="{FF2B5EF4-FFF2-40B4-BE49-F238E27FC236}">
                <a16:creationId xmlns:a16="http://schemas.microsoft.com/office/drawing/2014/main" id="{19FC2F81-F013-4454-806D-1FFABD7BE01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50252" y="2115443"/>
            <a:ext cx="996923" cy="250975"/>
            <a:chOff x="261" y="364"/>
            <a:chExt cx="1788" cy="450"/>
          </a:xfrm>
        </p:grpSpPr>
        <p:sp>
          <p:nvSpPr>
            <p:cNvPr id="253" name="Freeform 21">
              <a:extLst>
                <a:ext uri="{FF2B5EF4-FFF2-40B4-BE49-F238E27FC236}">
                  <a16:creationId xmlns:a16="http://schemas.microsoft.com/office/drawing/2014/main" id="{DD4BE506-02D4-47EB-8A4A-8823199B94A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1" y="364"/>
              <a:ext cx="1788" cy="450"/>
            </a:xfrm>
            <a:custGeom>
              <a:avLst/>
              <a:gdLst>
                <a:gd name="T0" fmla="*/ 1658 w 1783"/>
                <a:gd name="T1" fmla="*/ 455 h 455"/>
                <a:gd name="T2" fmla="*/ 1678 w 1783"/>
                <a:gd name="T3" fmla="*/ 453 h 455"/>
                <a:gd name="T4" fmla="*/ 1701 w 1783"/>
                <a:gd name="T5" fmla="*/ 447 h 455"/>
                <a:gd name="T6" fmla="*/ 1719 w 1783"/>
                <a:gd name="T7" fmla="*/ 437 h 455"/>
                <a:gd name="T8" fmla="*/ 1738 w 1783"/>
                <a:gd name="T9" fmla="*/ 424 h 455"/>
                <a:gd name="T10" fmla="*/ 1754 w 1783"/>
                <a:gd name="T11" fmla="*/ 408 h 455"/>
                <a:gd name="T12" fmla="*/ 1766 w 1783"/>
                <a:gd name="T13" fmla="*/ 391 h 455"/>
                <a:gd name="T14" fmla="*/ 1777 w 1783"/>
                <a:gd name="T15" fmla="*/ 371 h 455"/>
                <a:gd name="T16" fmla="*/ 1781 w 1783"/>
                <a:gd name="T17" fmla="*/ 348 h 455"/>
                <a:gd name="T18" fmla="*/ 1783 w 1783"/>
                <a:gd name="T19" fmla="*/ 328 h 455"/>
                <a:gd name="T20" fmla="*/ 1783 w 1783"/>
                <a:gd name="T21" fmla="*/ 127 h 455"/>
                <a:gd name="T22" fmla="*/ 1781 w 1783"/>
                <a:gd name="T23" fmla="*/ 104 h 455"/>
                <a:gd name="T24" fmla="*/ 1777 w 1783"/>
                <a:gd name="T25" fmla="*/ 84 h 455"/>
                <a:gd name="T26" fmla="*/ 1766 w 1783"/>
                <a:gd name="T27" fmla="*/ 63 h 455"/>
                <a:gd name="T28" fmla="*/ 1754 w 1783"/>
                <a:gd name="T29" fmla="*/ 45 h 455"/>
                <a:gd name="T30" fmla="*/ 1738 w 1783"/>
                <a:gd name="T31" fmla="*/ 30 h 455"/>
                <a:gd name="T32" fmla="*/ 1719 w 1783"/>
                <a:gd name="T33" fmla="*/ 16 h 455"/>
                <a:gd name="T34" fmla="*/ 1701 w 1783"/>
                <a:gd name="T35" fmla="*/ 8 h 455"/>
                <a:gd name="T36" fmla="*/ 1678 w 1783"/>
                <a:gd name="T37" fmla="*/ 2 h 455"/>
                <a:gd name="T38" fmla="*/ 1656 w 1783"/>
                <a:gd name="T39" fmla="*/ 0 h 455"/>
                <a:gd name="T40" fmla="*/ 127 w 1783"/>
                <a:gd name="T41" fmla="*/ 0 h 455"/>
                <a:gd name="T42" fmla="*/ 104 w 1783"/>
                <a:gd name="T43" fmla="*/ 2 h 455"/>
                <a:gd name="T44" fmla="*/ 84 w 1783"/>
                <a:gd name="T45" fmla="*/ 8 h 455"/>
                <a:gd name="T46" fmla="*/ 63 w 1783"/>
                <a:gd name="T47" fmla="*/ 18 h 455"/>
                <a:gd name="T48" fmla="*/ 45 w 1783"/>
                <a:gd name="T49" fmla="*/ 30 h 455"/>
                <a:gd name="T50" fmla="*/ 30 w 1783"/>
                <a:gd name="T51" fmla="*/ 45 h 455"/>
                <a:gd name="T52" fmla="*/ 16 w 1783"/>
                <a:gd name="T53" fmla="*/ 63 h 455"/>
                <a:gd name="T54" fmla="*/ 8 w 1783"/>
                <a:gd name="T55" fmla="*/ 84 h 455"/>
                <a:gd name="T56" fmla="*/ 2 w 1783"/>
                <a:gd name="T57" fmla="*/ 104 h 455"/>
                <a:gd name="T58" fmla="*/ 0 w 1783"/>
                <a:gd name="T59" fmla="*/ 127 h 455"/>
                <a:gd name="T60" fmla="*/ 0 w 1783"/>
                <a:gd name="T61" fmla="*/ 328 h 455"/>
                <a:gd name="T62" fmla="*/ 2 w 1783"/>
                <a:gd name="T63" fmla="*/ 350 h 455"/>
                <a:gd name="T64" fmla="*/ 8 w 1783"/>
                <a:gd name="T65" fmla="*/ 371 h 455"/>
                <a:gd name="T66" fmla="*/ 16 w 1783"/>
                <a:gd name="T67" fmla="*/ 391 h 455"/>
                <a:gd name="T68" fmla="*/ 30 w 1783"/>
                <a:gd name="T69" fmla="*/ 410 h 455"/>
                <a:gd name="T70" fmla="*/ 45 w 1783"/>
                <a:gd name="T71" fmla="*/ 424 h 455"/>
                <a:gd name="T72" fmla="*/ 63 w 1783"/>
                <a:gd name="T73" fmla="*/ 437 h 455"/>
                <a:gd name="T74" fmla="*/ 84 w 1783"/>
                <a:gd name="T75" fmla="*/ 447 h 455"/>
                <a:gd name="T76" fmla="*/ 104 w 1783"/>
                <a:gd name="T77" fmla="*/ 453 h 455"/>
                <a:gd name="T78" fmla="*/ 127 w 1783"/>
                <a:gd name="T79" fmla="*/ 455 h 455"/>
                <a:gd name="T80" fmla="*/ 1658 w 1783"/>
                <a:gd name="T81" fmla="*/ 455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3" h="455">
                  <a:moveTo>
                    <a:pt x="1658" y="455"/>
                  </a:moveTo>
                  <a:lnTo>
                    <a:pt x="1678" y="453"/>
                  </a:lnTo>
                  <a:lnTo>
                    <a:pt x="1701" y="447"/>
                  </a:lnTo>
                  <a:lnTo>
                    <a:pt x="1719" y="437"/>
                  </a:lnTo>
                  <a:lnTo>
                    <a:pt x="1738" y="424"/>
                  </a:lnTo>
                  <a:lnTo>
                    <a:pt x="1754" y="408"/>
                  </a:lnTo>
                  <a:lnTo>
                    <a:pt x="1766" y="391"/>
                  </a:lnTo>
                  <a:lnTo>
                    <a:pt x="1777" y="371"/>
                  </a:lnTo>
                  <a:lnTo>
                    <a:pt x="1781" y="348"/>
                  </a:lnTo>
                  <a:lnTo>
                    <a:pt x="1783" y="328"/>
                  </a:lnTo>
                  <a:lnTo>
                    <a:pt x="1783" y="127"/>
                  </a:lnTo>
                  <a:lnTo>
                    <a:pt x="1781" y="104"/>
                  </a:lnTo>
                  <a:lnTo>
                    <a:pt x="1777" y="84"/>
                  </a:lnTo>
                  <a:lnTo>
                    <a:pt x="1766" y="63"/>
                  </a:lnTo>
                  <a:lnTo>
                    <a:pt x="1754" y="45"/>
                  </a:lnTo>
                  <a:lnTo>
                    <a:pt x="1738" y="30"/>
                  </a:lnTo>
                  <a:lnTo>
                    <a:pt x="1719" y="16"/>
                  </a:lnTo>
                  <a:lnTo>
                    <a:pt x="1701" y="8"/>
                  </a:lnTo>
                  <a:lnTo>
                    <a:pt x="1678" y="2"/>
                  </a:lnTo>
                  <a:lnTo>
                    <a:pt x="1656" y="0"/>
                  </a:lnTo>
                  <a:lnTo>
                    <a:pt x="127" y="0"/>
                  </a:lnTo>
                  <a:lnTo>
                    <a:pt x="104" y="2"/>
                  </a:lnTo>
                  <a:lnTo>
                    <a:pt x="84" y="8"/>
                  </a:lnTo>
                  <a:lnTo>
                    <a:pt x="63" y="18"/>
                  </a:lnTo>
                  <a:lnTo>
                    <a:pt x="45" y="30"/>
                  </a:lnTo>
                  <a:lnTo>
                    <a:pt x="30" y="45"/>
                  </a:lnTo>
                  <a:lnTo>
                    <a:pt x="16" y="63"/>
                  </a:lnTo>
                  <a:lnTo>
                    <a:pt x="8" y="84"/>
                  </a:lnTo>
                  <a:lnTo>
                    <a:pt x="2" y="104"/>
                  </a:lnTo>
                  <a:lnTo>
                    <a:pt x="0" y="127"/>
                  </a:lnTo>
                  <a:lnTo>
                    <a:pt x="0" y="328"/>
                  </a:lnTo>
                  <a:lnTo>
                    <a:pt x="2" y="350"/>
                  </a:lnTo>
                  <a:lnTo>
                    <a:pt x="8" y="371"/>
                  </a:lnTo>
                  <a:lnTo>
                    <a:pt x="16" y="391"/>
                  </a:lnTo>
                  <a:lnTo>
                    <a:pt x="30" y="410"/>
                  </a:lnTo>
                  <a:lnTo>
                    <a:pt x="45" y="424"/>
                  </a:lnTo>
                  <a:lnTo>
                    <a:pt x="63" y="437"/>
                  </a:lnTo>
                  <a:lnTo>
                    <a:pt x="84" y="447"/>
                  </a:lnTo>
                  <a:lnTo>
                    <a:pt x="104" y="453"/>
                  </a:lnTo>
                  <a:lnTo>
                    <a:pt x="127" y="455"/>
                  </a:lnTo>
                  <a:lnTo>
                    <a:pt x="1658" y="455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254" name="Freeform 22">
              <a:extLst>
                <a:ext uri="{FF2B5EF4-FFF2-40B4-BE49-F238E27FC236}">
                  <a16:creationId xmlns:a16="http://schemas.microsoft.com/office/drawing/2014/main" id="{C806EA48-43DA-4114-ADD5-707D4563571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9" y="584"/>
              <a:ext cx="314" cy="40"/>
            </a:xfrm>
            <a:custGeom>
              <a:avLst/>
              <a:gdLst>
                <a:gd name="T0" fmla="*/ 21 w 314"/>
                <a:gd name="T1" fmla="*/ 41 h 41"/>
                <a:gd name="T2" fmla="*/ 21 w 314"/>
                <a:gd name="T3" fmla="*/ 41 h 41"/>
                <a:gd name="T4" fmla="*/ 16 w 314"/>
                <a:gd name="T5" fmla="*/ 41 h 41"/>
                <a:gd name="T6" fmla="*/ 14 w 314"/>
                <a:gd name="T7" fmla="*/ 39 h 41"/>
                <a:gd name="T8" fmla="*/ 10 w 314"/>
                <a:gd name="T9" fmla="*/ 39 h 41"/>
                <a:gd name="T10" fmla="*/ 8 w 314"/>
                <a:gd name="T11" fmla="*/ 37 h 41"/>
                <a:gd name="T12" fmla="*/ 4 w 314"/>
                <a:gd name="T13" fmla="*/ 33 h 41"/>
                <a:gd name="T14" fmla="*/ 2 w 314"/>
                <a:gd name="T15" fmla="*/ 31 h 41"/>
                <a:gd name="T16" fmla="*/ 2 w 314"/>
                <a:gd name="T17" fmla="*/ 27 h 41"/>
                <a:gd name="T18" fmla="*/ 0 w 314"/>
                <a:gd name="T19" fmla="*/ 24 h 41"/>
                <a:gd name="T20" fmla="*/ 0 w 314"/>
                <a:gd name="T21" fmla="*/ 20 h 41"/>
                <a:gd name="T22" fmla="*/ 0 w 314"/>
                <a:gd name="T23" fmla="*/ 16 h 41"/>
                <a:gd name="T24" fmla="*/ 2 w 314"/>
                <a:gd name="T25" fmla="*/ 12 h 41"/>
                <a:gd name="T26" fmla="*/ 2 w 314"/>
                <a:gd name="T27" fmla="*/ 10 h 41"/>
                <a:gd name="T28" fmla="*/ 4 w 314"/>
                <a:gd name="T29" fmla="*/ 6 h 41"/>
                <a:gd name="T30" fmla="*/ 8 w 314"/>
                <a:gd name="T31" fmla="*/ 4 h 41"/>
                <a:gd name="T32" fmla="*/ 10 w 314"/>
                <a:gd name="T33" fmla="*/ 2 h 41"/>
                <a:gd name="T34" fmla="*/ 14 w 314"/>
                <a:gd name="T35" fmla="*/ 2 h 41"/>
                <a:gd name="T36" fmla="*/ 16 w 314"/>
                <a:gd name="T37" fmla="*/ 0 h 41"/>
                <a:gd name="T38" fmla="*/ 21 w 314"/>
                <a:gd name="T39" fmla="*/ 0 h 41"/>
                <a:gd name="T40" fmla="*/ 21 w 314"/>
                <a:gd name="T41" fmla="*/ 0 h 41"/>
                <a:gd name="T42" fmla="*/ 293 w 314"/>
                <a:gd name="T43" fmla="*/ 0 h 41"/>
                <a:gd name="T44" fmla="*/ 293 w 314"/>
                <a:gd name="T45" fmla="*/ 0 h 41"/>
                <a:gd name="T46" fmla="*/ 295 w 314"/>
                <a:gd name="T47" fmla="*/ 0 h 41"/>
                <a:gd name="T48" fmla="*/ 299 w 314"/>
                <a:gd name="T49" fmla="*/ 2 h 41"/>
                <a:gd name="T50" fmla="*/ 303 w 314"/>
                <a:gd name="T51" fmla="*/ 2 h 41"/>
                <a:gd name="T52" fmla="*/ 305 w 314"/>
                <a:gd name="T53" fmla="*/ 4 h 41"/>
                <a:gd name="T54" fmla="*/ 307 w 314"/>
                <a:gd name="T55" fmla="*/ 6 h 41"/>
                <a:gd name="T56" fmla="*/ 310 w 314"/>
                <a:gd name="T57" fmla="*/ 10 h 41"/>
                <a:gd name="T58" fmla="*/ 312 w 314"/>
                <a:gd name="T59" fmla="*/ 12 h 41"/>
                <a:gd name="T60" fmla="*/ 314 w 314"/>
                <a:gd name="T61" fmla="*/ 16 h 41"/>
                <a:gd name="T62" fmla="*/ 314 w 314"/>
                <a:gd name="T63" fmla="*/ 20 h 41"/>
                <a:gd name="T64" fmla="*/ 314 w 314"/>
                <a:gd name="T65" fmla="*/ 24 h 41"/>
                <a:gd name="T66" fmla="*/ 312 w 314"/>
                <a:gd name="T67" fmla="*/ 27 h 41"/>
                <a:gd name="T68" fmla="*/ 310 w 314"/>
                <a:gd name="T69" fmla="*/ 31 h 41"/>
                <a:gd name="T70" fmla="*/ 307 w 314"/>
                <a:gd name="T71" fmla="*/ 33 h 41"/>
                <a:gd name="T72" fmla="*/ 305 w 314"/>
                <a:gd name="T73" fmla="*/ 37 h 41"/>
                <a:gd name="T74" fmla="*/ 303 w 314"/>
                <a:gd name="T75" fmla="*/ 39 h 41"/>
                <a:gd name="T76" fmla="*/ 299 w 314"/>
                <a:gd name="T77" fmla="*/ 39 h 41"/>
                <a:gd name="T78" fmla="*/ 295 w 314"/>
                <a:gd name="T79" fmla="*/ 41 h 41"/>
                <a:gd name="T80" fmla="*/ 293 w 314"/>
                <a:gd name="T81" fmla="*/ 41 h 41"/>
                <a:gd name="T82" fmla="*/ 293 w 314"/>
                <a:gd name="T83" fmla="*/ 41 h 41"/>
                <a:gd name="T84" fmla="*/ 21 w 314"/>
                <a:gd name="T8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4" h="41">
                  <a:moveTo>
                    <a:pt x="21" y="41"/>
                  </a:moveTo>
                  <a:lnTo>
                    <a:pt x="21" y="41"/>
                  </a:lnTo>
                  <a:lnTo>
                    <a:pt x="16" y="41"/>
                  </a:lnTo>
                  <a:lnTo>
                    <a:pt x="14" y="39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4" y="33"/>
                  </a:lnTo>
                  <a:lnTo>
                    <a:pt x="2" y="31"/>
                  </a:lnTo>
                  <a:lnTo>
                    <a:pt x="2" y="27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4" y="6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93" y="0"/>
                  </a:lnTo>
                  <a:lnTo>
                    <a:pt x="295" y="0"/>
                  </a:lnTo>
                  <a:lnTo>
                    <a:pt x="299" y="2"/>
                  </a:lnTo>
                  <a:lnTo>
                    <a:pt x="303" y="2"/>
                  </a:lnTo>
                  <a:lnTo>
                    <a:pt x="305" y="4"/>
                  </a:lnTo>
                  <a:lnTo>
                    <a:pt x="307" y="6"/>
                  </a:lnTo>
                  <a:lnTo>
                    <a:pt x="310" y="10"/>
                  </a:lnTo>
                  <a:lnTo>
                    <a:pt x="312" y="12"/>
                  </a:lnTo>
                  <a:lnTo>
                    <a:pt x="314" y="16"/>
                  </a:lnTo>
                  <a:lnTo>
                    <a:pt x="314" y="20"/>
                  </a:lnTo>
                  <a:lnTo>
                    <a:pt x="314" y="24"/>
                  </a:lnTo>
                  <a:lnTo>
                    <a:pt x="312" y="27"/>
                  </a:lnTo>
                  <a:lnTo>
                    <a:pt x="310" y="31"/>
                  </a:lnTo>
                  <a:lnTo>
                    <a:pt x="307" y="33"/>
                  </a:lnTo>
                  <a:lnTo>
                    <a:pt x="305" y="37"/>
                  </a:lnTo>
                  <a:lnTo>
                    <a:pt x="303" y="39"/>
                  </a:lnTo>
                  <a:lnTo>
                    <a:pt x="299" y="39"/>
                  </a:lnTo>
                  <a:lnTo>
                    <a:pt x="295" y="41"/>
                  </a:lnTo>
                  <a:lnTo>
                    <a:pt x="293" y="41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255" name="Freeform 23">
              <a:extLst>
                <a:ext uri="{FF2B5EF4-FFF2-40B4-BE49-F238E27FC236}">
                  <a16:creationId xmlns:a16="http://schemas.microsoft.com/office/drawing/2014/main" id="{8F354242-8E53-4D1A-9B4B-9D9E22450B3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8" y="514"/>
              <a:ext cx="181" cy="180"/>
            </a:xfrm>
            <a:custGeom>
              <a:avLst/>
              <a:gdLst>
                <a:gd name="T0" fmla="*/ 180 w 180"/>
                <a:gd name="T1" fmla="*/ 90 h 181"/>
                <a:gd name="T2" fmla="*/ 178 w 180"/>
                <a:gd name="T3" fmla="*/ 109 h 181"/>
                <a:gd name="T4" fmla="*/ 172 w 180"/>
                <a:gd name="T5" fmla="*/ 127 h 181"/>
                <a:gd name="T6" fmla="*/ 162 w 180"/>
                <a:gd name="T7" fmla="*/ 144 h 181"/>
                <a:gd name="T8" fmla="*/ 150 w 180"/>
                <a:gd name="T9" fmla="*/ 158 h 181"/>
                <a:gd name="T10" fmla="*/ 133 w 180"/>
                <a:gd name="T11" fmla="*/ 170 h 181"/>
                <a:gd name="T12" fmla="*/ 115 w 180"/>
                <a:gd name="T13" fmla="*/ 177 h 181"/>
                <a:gd name="T14" fmla="*/ 94 w 180"/>
                <a:gd name="T15" fmla="*/ 181 h 181"/>
                <a:gd name="T16" fmla="*/ 76 w 180"/>
                <a:gd name="T17" fmla="*/ 179 h 181"/>
                <a:gd name="T18" fmla="*/ 57 w 180"/>
                <a:gd name="T19" fmla="*/ 174 h 181"/>
                <a:gd name="T20" fmla="*/ 39 w 180"/>
                <a:gd name="T21" fmla="*/ 164 h 181"/>
                <a:gd name="T22" fmla="*/ 25 w 180"/>
                <a:gd name="T23" fmla="*/ 152 h 181"/>
                <a:gd name="T24" fmla="*/ 12 w 180"/>
                <a:gd name="T25" fmla="*/ 138 h 181"/>
                <a:gd name="T26" fmla="*/ 4 w 180"/>
                <a:gd name="T27" fmla="*/ 119 h 181"/>
                <a:gd name="T28" fmla="*/ 0 w 180"/>
                <a:gd name="T29" fmla="*/ 101 h 181"/>
                <a:gd name="T30" fmla="*/ 0 w 180"/>
                <a:gd name="T31" fmla="*/ 80 h 181"/>
                <a:gd name="T32" fmla="*/ 4 w 180"/>
                <a:gd name="T33" fmla="*/ 62 h 181"/>
                <a:gd name="T34" fmla="*/ 12 w 180"/>
                <a:gd name="T35" fmla="*/ 43 h 181"/>
                <a:gd name="T36" fmla="*/ 25 w 180"/>
                <a:gd name="T37" fmla="*/ 29 h 181"/>
                <a:gd name="T38" fmla="*/ 39 w 180"/>
                <a:gd name="T39" fmla="*/ 16 h 181"/>
                <a:gd name="T40" fmla="*/ 57 w 180"/>
                <a:gd name="T41" fmla="*/ 6 h 181"/>
                <a:gd name="T42" fmla="*/ 76 w 180"/>
                <a:gd name="T43" fmla="*/ 2 h 181"/>
                <a:gd name="T44" fmla="*/ 94 w 180"/>
                <a:gd name="T45" fmla="*/ 0 h 181"/>
                <a:gd name="T46" fmla="*/ 115 w 180"/>
                <a:gd name="T47" fmla="*/ 4 h 181"/>
                <a:gd name="T48" fmla="*/ 133 w 180"/>
                <a:gd name="T49" fmla="*/ 10 h 181"/>
                <a:gd name="T50" fmla="*/ 147 w 180"/>
                <a:gd name="T51" fmla="*/ 21 h 181"/>
                <a:gd name="T52" fmla="*/ 162 w 180"/>
                <a:gd name="T53" fmla="*/ 35 h 181"/>
                <a:gd name="T54" fmla="*/ 172 w 180"/>
                <a:gd name="T55" fmla="*/ 51 h 181"/>
                <a:gd name="T56" fmla="*/ 178 w 180"/>
                <a:gd name="T57" fmla="*/ 70 h 181"/>
                <a:gd name="T58" fmla="*/ 180 w 180"/>
                <a:gd name="T59" fmla="*/ 90 h 181"/>
                <a:gd name="T60" fmla="*/ 180 w 180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81">
                  <a:moveTo>
                    <a:pt x="180" y="90"/>
                  </a:moveTo>
                  <a:lnTo>
                    <a:pt x="178" y="109"/>
                  </a:lnTo>
                  <a:lnTo>
                    <a:pt x="172" y="127"/>
                  </a:lnTo>
                  <a:lnTo>
                    <a:pt x="162" y="144"/>
                  </a:lnTo>
                  <a:lnTo>
                    <a:pt x="150" y="158"/>
                  </a:lnTo>
                  <a:lnTo>
                    <a:pt x="133" y="170"/>
                  </a:lnTo>
                  <a:lnTo>
                    <a:pt x="115" y="177"/>
                  </a:lnTo>
                  <a:lnTo>
                    <a:pt x="94" y="181"/>
                  </a:lnTo>
                  <a:lnTo>
                    <a:pt x="76" y="179"/>
                  </a:lnTo>
                  <a:lnTo>
                    <a:pt x="57" y="174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8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5" y="29"/>
                  </a:lnTo>
                  <a:lnTo>
                    <a:pt x="39" y="16"/>
                  </a:lnTo>
                  <a:lnTo>
                    <a:pt x="57" y="6"/>
                  </a:lnTo>
                  <a:lnTo>
                    <a:pt x="76" y="2"/>
                  </a:lnTo>
                  <a:lnTo>
                    <a:pt x="94" y="0"/>
                  </a:lnTo>
                  <a:lnTo>
                    <a:pt x="115" y="4"/>
                  </a:lnTo>
                  <a:lnTo>
                    <a:pt x="133" y="10"/>
                  </a:lnTo>
                  <a:lnTo>
                    <a:pt x="147" y="21"/>
                  </a:lnTo>
                  <a:lnTo>
                    <a:pt x="162" y="35"/>
                  </a:lnTo>
                  <a:lnTo>
                    <a:pt x="172" y="51"/>
                  </a:lnTo>
                  <a:lnTo>
                    <a:pt x="178" y="70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256" name="Freeform 24">
              <a:extLst>
                <a:ext uri="{FF2B5EF4-FFF2-40B4-BE49-F238E27FC236}">
                  <a16:creationId xmlns:a16="http://schemas.microsoft.com/office/drawing/2014/main" id="{E2AA4726-D6B6-4348-8737-DD4C5DF21D3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3" y="569"/>
              <a:ext cx="70" cy="69"/>
            </a:xfrm>
            <a:custGeom>
              <a:avLst/>
              <a:gdLst>
                <a:gd name="T0" fmla="*/ 70 w 70"/>
                <a:gd name="T1" fmla="*/ 35 h 70"/>
                <a:gd name="T2" fmla="*/ 68 w 70"/>
                <a:gd name="T3" fmla="*/ 48 h 70"/>
                <a:gd name="T4" fmla="*/ 62 w 70"/>
                <a:gd name="T5" fmla="*/ 58 h 70"/>
                <a:gd name="T6" fmla="*/ 54 w 70"/>
                <a:gd name="T7" fmla="*/ 66 h 70"/>
                <a:gd name="T8" fmla="*/ 41 w 70"/>
                <a:gd name="T9" fmla="*/ 70 h 70"/>
                <a:gd name="T10" fmla="*/ 29 w 70"/>
                <a:gd name="T11" fmla="*/ 70 h 70"/>
                <a:gd name="T12" fmla="*/ 19 w 70"/>
                <a:gd name="T13" fmla="*/ 66 h 70"/>
                <a:gd name="T14" fmla="*/ 8 w 70"/>
                <a:gd name="T15" fmla="*/ 58 h 70"/>
                <a:gd name="T16" fmla="*/ 2 w 70"/>
                <a:gd name="T17" fmla="*/ 48 h 70"/>
                <a:gd name="T18" fmla="*/ 0 w 70"/>
                <a:gd name="T19" fmla="*/ 35 h 70"/>
                <a:gd name="T20" fmla="*/ 2 w 70"/>
                <a:gd name="T21" fmla="*/ 23 h 70"/>
                <a:gd name="T22" fmla="*/ 8 w 70"/>
                <a:gd name="T23" fmla="*/ 13 h 70"/>
                <a:gd name="T24" fmla="*/ 19 w 70"/>
                <a:gd name="T25" fmla="*/ 5 h 70"/>
                <a:gd name="T26" fmla="*/ 29 w 70"/>
                <a:gd name="T27" fmla="*/ 0 h 70"/>
                <a:gd name="T28" fmla="*/ 41 w 70"/>
                <a:gd name="T29" fmla="*/ 0 h 70"/>
                <a:gd name="T30" fmla="*/ 52 w 70"/>
                <a:gd name="T31" fmla="*/ 5 h 70"/>
                <a:gd name="T32" fmla="*/ 62 w 70"/>
                <a:gd name="T33" fmla="*/ 13 h 70"/>
                <a:gd name="T34" fmla="*/ 68 w 70"/>
                <a:gd name="T35" fmla="*/ 23 h 70"/>
                <a:gd name="T36" fmla="*/ 70 w 70"/>
                <a:gd name="T37" fmla="*/ 35 h 70"/>
                <a:gd name="T38" fmla="*/ 70 w 70"/>
                <a:gd name="T39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70">
                  <a:moveTo>
                    <a:pt x="70" y="35"/>
                  </a:moveTo>
                  <a:lnTo>
                    <a:pt x="68" y="48"/>
                  </a:lnTo>
                  <a:lnTo>
                    <a:pt x="62" y="58"/>
                  </a:lnTo>
                  <a:lnTo>
                    <a:pt x="54" y="66"/>
                  </a:lnTo>
                  <a:lnTo>
                    <a:pt x="41" y="70"/>
                  </a:lnTo>
                  <a:lnTo>
                    <a:pt x="29" y="70"/>
                  </a:lnTo>
                  <a:lnTo>
                    <a:pt x="19" y="66"/>
                  </a:lnTo>
                  <a:lnTo>
                    <a:pt x="8" y="58"/>
                  </a:lnTo>
                  <a:lnTo>
                    <a:pt x="2" y="48"/>
                  </a:lnTo>
                  <a:lnTo>
                    <a:pt x="0" y="35"/>
                  </a:lnTo>
                  <a:lnTo>
                    <a:pt x="2" y="23"/>
                  </a:lnTo>
                  <a:lnTo>
                    <a:pt x="8" y="13"/>
                  </a:lnTo>
                  <a:lnTo>
                    <a:pt x="19" y="5"/>
                  </a:lnTo>
                  <a:lnTo>
                    <a:pt x="29" y="0"/>
                  </a:lnTo>
                  <a:lnTo>
                    <a:pt x="41" y="0"/>
                  </a:lnTo>
                  <a:lnTo>
                    <a:pt x="52" y="5"/>
                  </a:lnTo>
                  <a:lnTo>
                    <a:pt x="62" y="13"/>
                  </a:lnTo>
                  <a:lnTo>
                    <a:pt x="68" y="23"/>
                  </a:lnTo>
                  <a:lnTo>
                    <a:pt x="70" y="35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257" name="Freeform 25">
              <a:extLst>
                <a:ext uri="{FF2B5EF4-FFF2-40B4-BE49-F238E27FC236}">
                  <a16:creationId xmlns:a16="http://schemas.microsoft.com/office/drawing/2014/main" id="{8352DE30-79F0-4839-906F-A701B2FA2DD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496" y="584"/>
              <a:ext cx="383" cy="40"/>
            </a:xfrm>
            <a:custGeom>
              <a:avLst/>
              <a:gdLst>
                <a:gd name="T0" fmla="*/ 20 w 381"/>
                <a:gd name="T1" fmla="*/ 41 h 41"/>
                <a:gd name="T2" fmla="*/ 20 w 381"/>
                <a:gd name="T3" fmla="*/ 41 h 41"/>
                <a:gd name="T4" fmla="*/ 16 w 381"/>
                <a:gd name="T5" fmla="*/ 41 h 41"/>
                <a:gd name="T6" fmla="*/ 14 w 381"/>
                <a:gd name="T7" fmla="*/ 39 h 41"/>
                <a:gd name="T8" fmla="*/ 10 w 381"/>
                <a:gd name="T9" fmla="*/ 39 h 41"/>
                <a:gd name="T10" fmla="*/ 8 w 381"/>
                <a:gd name="T11" fmla="*/ 37 h 41"/>
                <a:gd name="T12" fmla="*/ 4 w 381"/>
                <a:gd name="T13" fmla="*/ 33 h 41"/>
                <a:gd name="T14" fmla="*/ 2 w 381"/>
                <a:gd name="T15" fmla="*/ 31 h 41"/>
                <a:gd name="T16" fmla="*/ 2 w 381"/>
                <a:gd name="T17" fmla="*/ 27 h 41"/>
                <a:gd name="T18" fmla="*/ 0 w 381"/>
                <a:gd name="T19" fmla="*/ 24 h 41"/>
                <a:gd name="T20" fmla="*/ 0 w 381"/>
                <a:gd name="T21" fmla="*/ 20 h 41"/>
                <a:gd name="T22" fmla="*/ 0 w 381"/>
                <a:gd name="T23" fmla="*/ 16 h 41"/>
                <a:gd name="T24" fmla="*/ 2 w 381"/>
                <a:gd name="T25" fmla="*/ 12 h 41"/>
                <a:gd name="T26" fmla="*/ 2 w 381"/>
                <a:gd name="T27" fmla="*/ 10 h 41"/>
                <a:gd name="T28" fmla="*/ 4 w 381"/>
                <a:gd name="T29" fmla="*/ 6 h 41"/>
                <a:gd name="T30" fmla="*/ 8 w 381"/>
                <a:gd name="T31" fmla="*/ 4 h 41"/>
                <a:gd name="T32" fmla="*/ 10 w 381"/>
                <a:gd name="T33" fmla="*/ 2 h 41"/>
                <a:gd name="T34" fmla="*/ 14 w 381"/>
                <a:gd name="T35" fmla="*/ 2 h 41"/>
                <a:gd name="T36" fmla="*/ 16 w 381"/>
                <a:gd name="T37" fmla="*/ 0 h 41"/>
                <a:gd name="T38" fmla="*/ 20 w 381"/>
                <a:gd name="T39" fmla="*/ 0 h 41"/>
                <a:gd name="T40" fmla="*/ 20 w 381"/>
                <a:gd name="T41" fmla="*/ 0 h 41"/>
                <a:gd name="T42" fmla="*/ 360 w 381"/>
                <a:gd name="T43" fmla="*/ 0 h 41"/>
                <a:gd name="T44" fmla="*/ 360 w 381"/>
                <a:gd name="T45" fmla="*/ 0 h 41"/>
                <a:gd name="T46" fmla="*/ 362 w 381"/>
                <a:gd name="T47" fmla="*/ 0 h 41"/>
                <a:gd name="T48" fmla="*/ 366 w 381"/>
                <a:gd name="T49" fmla="*/ 2 h 41"/>
                <a:gd name="T50" fmla="*/ 371 w 381"/>
                <a:gd name="T51" fmla="*/ 2 h 41"/>
                <a:gd name="T52" fmla="*/ 373 w 381"/>
                <a:gd name="T53" fmla="*/ 4 h 41"/>
                <a:gd name="T54" fmla="*/ 375 w 381"/>
                <a:gd name="T55" fmla="*/ 6 h 41"/>
                <a:gd name="T56" fmla="*/ 377 w 381"/>
                <a:gd name="T57" fmla="*/ 10 h 41"/>
                <a:gd name="T58" fmla="*/ 379 w 381"/>
                <a:gd name="T59" fmla="*/ 12 h 41"/>
                <a:gd name="T60" fmla="*/ 379 w 381"/>
                <a:gd name="T61" fmla="*/ 16 h 41"/>
                <a:gd name="T62" fmla="*/ 381 w 381"/>
                <a:gd name="T63" fmla="*/ 20 h 41"/>
                <a:gd name="T64" fmla="*/ 379 w 381"/>
                <a:gd name="T65" fmla="*/ 24 h 41"/>
                <a:gd name="T66" fmla="*/ 379 w 381"/>
                <a:gd name="T67" fmla="*/ 27 h 41"/>
                <a:gd name="T68" fmla="*/ 377 w 381"/>
                <a:gd name="T69" fmla="*/ 31 h 41"/>
                <a:gd name="T70" fmla="*/ 375 w 381"/>
                <a:gd name="T71" fmla="*/ 33 h 41"/>
                <a:gd name="T72" fmla="*/ 373 w 381"/>
                <a:gd name="T73" fmla="*/ 37 h 41"/>
                <a:gd name="T74" fmla="*/ 371 w 381"/>
                <a:gd name="T75" fmla="*/ 39 h 41"/>
                <a:gd name="T76" fmla="*/ 366 w 381"/>
                <a:gd name="T77" fmla="*/ 39 h 41"/>
                <a:gd name="T78" fmla="*/ 362 w 381"/>
                <a:gd name="T79" fmla="*/ 41 h 41"/>
                <a:gd name="T80" fmla="*/ 360 w 381"/>
                <a:gd name="T81" fmla="*/ 41 h 41"/>
                <a:gd name="T82" fmla="*/ 360 w 381"/>
                <a:gd name="T83" fmla="*/ 41 h 41"/>
                <a:gd name="T84" fmla="*/ 20 w 381"/>
                <a:gd name="T8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81" h="41">
                  <a:moveTo>
                    <a:pt x="20" y="41"/>
                  </a:moveTo>
                  <a:lnTo>
                    <a:pt x="20" y="41"/>
                  </a:lnTo>
                  <a:lnTo>
                    <a:pt x="16" y="41"/>
                  </a:lnTo>
                  <a:lnTo>
                    <a:pt x="14" y="39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4" y="33"/>
                  </a:lnTo>
                  <a:lnTo>
                    <a:pt x="2" y="31"/>
                  </a:lnTo>
                  <a:lnTo>
                    <a:pt x="2" y="27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4" y="6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360" y="0"/>
                  </a:lnTo>
                  <a:lnTo>
                    <a:pt x="362" y="0"/>
                  </a:lnTo>
                  <a:lnTo>
                    <a:pt x="366" y="2"/>
                  </a:lnTo>
                  <a:lnTo>
                    <a:pt x="371" y="2"/>
                  </a:lnTo>
                  <a:lnTo>
                    <a:pt x="373" y="4"/>
                  </a:lnTo>
                  <a:lnTo>
                    <a:pt x="375" y="6"/>
                  </a:lnTo>
                  <a:lnTo>
                    <a:pt x="377" y="10"/>
                  </a:lnTo>
                  <a:lnTo>
                    <a:pt x="379" y="12"/>
                  </a:lnTo>
                  <a:lnTo>
                    <a:pt x="379" y="16"/>
                  </a:lnTo>
                  <a:lnTo>
                    <a:pt x="381" y="20"/>
                  </a:lnTo>
                  <a:lnTo>
                    <a:pt x="379" y="24"/>
                  </a:lnTo>
                  <a:lnTo>
                    <a:pt x="379" y="27"/>
                  </a:lnTo>
                  <a:lnTo>
                    <a:pt x="377" y="31"/>
                  </a:lnTo>
                  <a:lnTo>
                    <a:pt x="375" y="33"/>
                  </a:lnTo>
                  <a:lnTo>
                    <a:pt x="373" y="37"/>
                  </a:lnTo>
                  <a:lnTo>
                    <a:pt x="371" y="39"/>
                  </a:lnTo>
                  <a:lnTo>
                    <a:pt x="366" y="39"/>
                  </a:lnTo>
                  <a:lnTo>
                    <a:pt x="362" y="41"/>
                  </a:lnTo>
                  <a:lnTo>
                    <a:pt x="360" y="41"/>
                  </a:lnTo>
                  <a:lnTo>
                    <a:pt x="20" y="4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258" name="Freeform 26">
              <a:extLst>
                <a:ext uri="{FF2B5EF4-FFF2-40B4-BE49-F238E27FC236}">
                  <a16:creationId xmlns:a16="http://schemas.microsoft.com/office/drawing/2014/main" id="{2F74CD28-ACE0-4F07-8418-298EA1C6990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21" y="423"/>
              <a:ext cx="178" cy="290"/>
            </a:xfrm>
            <a:custGeom>
              <a:avLst/>
              <a:gdLst>
                <a:gd name="T0" fmla="*/ 4 w 178"/>
                <a:gd name="T1" fmla="*/ 31 h 293"/>
                <a:gd name="T2" fmla="*/ 4 w 178"/>
                <a:gd name="T3" fmla="*/ 31 h 293"/>
                <a:gd name="T4" fmla="*/ 2 w 178"/>
                <a:gd name="T5" fmla="*/ 26 h 293"/>
                <a:gd name="T6" fmla="*/ 0 w 178"/>
                <a:gd name="T7" fmla="*/ 24 h 293"/>
                <a:gd name="T8" fmla="*/ 0 w 178"/>
                <a:gd name="T9" fmla="*/ 20 h 293"/>
                <a:gd name="T10" fmla="*/ 2 w 178"/>
                <a:gd name="T11" fmla="*/ 16 h 293"/>
                <a:gd name="T12" fmla="*/ 2 w 178"/>
                <a:gd name="T13" fmla="*/ 12 h 293"/>
                <a:gd name="T14" fmla="*/ 4 w 178"/>
                <a:gd name="T15" fmla="*/ 10 h 293"/>
                <a:gd name="T16" fmla="*/ 6 w 178"/>
                <a:gd name="T17" fmla="*/ 8 h 293"/>
                <a:gd name="T18" fmla="*/ 8 w 178"/>
                <a:gd name="T19" fmla="*/ 4 h 293"/>
                <a:gd name="T20" fmla="*/ 12 w 178"/>
                <a:gd name="T21" fmla="*/ 2 h 293"/>
                <a:gd name="T22" fmla="*/ 14 w 178"/>
                <a:gd name="T23" fmla="*/ 2 h 293"/>
                <a:gd name="T24" fmla="*/ 18 w 178"/>
                <a:gd name="T25" fmla="*/ 0 h 293"/>
                <a:gd name="T26" fmla="*/ 22 w 178"/>
                <a:gd name="T27" fmla="*/ 0 h 293"/>
                <a:gd name="T28" fmla="*/ 24 w 178"/>
                <a:gd name="T29" fmla="*/ 0 h 293"/>
                <a:gd name="T30" fmla="*/ 28 w 178"/>
                <a:gd name="T31" fmla="*/ 2 h 293"/>
                <a:gd name="T32" fmla="*/ 32 w 178"/>
                <a:gd name="T33" fmla="*/ 4 h 293"/>
                <a:gd name="T34" fmla="*/ 34 w 178"/>
                <a:gd name="T35" fmla="*/ 6 h 293"/>
                <a:gd name="T36" fmla="*/ 36 w 178"/>
                <a:gd name="T37" fmla="*/ 8 h 293"/>
                <a:gd name="T38" fmla="*/ 38 w 178"/>
                <a:gd name="T39" fmla="*/ 10 h 293"/>
                <a:gd name="T40" fmla="*/ 38 w 178"/>
                <a:gd name="T41" fmla="*/ 10 h 293"/>
                <a:gd name="T42" fmla="*/ 176 w 178"/>
                <a:gd name="T43" fmla="*/ 262 h 293"/>
                <a:gd name="T44" fmla="*/ 176 w 178"/>
                <a:gd name="T45" fmla="*/ 262 h 293"/>
                <a:gd name="T46" fmla="*/ 178 w 178"/>
                <a:gd name="T47" fmla="*/ 266 h 293"/>
                <a:gd name="T48" fmla="*/ 178 w 178"/>
                <a:gd name="T49" fmla="*/ 269 h 293"/>
                <a:gd name="T50" fmla="*/ 178 w 178"/>
                <a:gd name="T51" fmla="*/ 273 h 293"/>
                <a:gd name="T52" fmla="*/ 178 w 178"/>
                <a:gd name="T53" fmla="*/ 277 h 293"/>
                <a:gd name="T54" fmla="*/ 176 w 178"/>
                <a:gd name="T55" fmla="*/ 279 h 293"/>
                <a:gd name="T56" fmla="*/ 176 w 178"/>
                <a:gd name="T57" fmla="*/ 283 h 293"/>
                <a:gd name="T58" fmla="*/ 174 w 178"/>
                <a:gd name="T59" fmla="*/ 285 h 293"/>
                <a:gd name="T60" fmla="*/ 170 w 178"/>
                <a:gd name="T61" fmla="*/ 289 h 293"/>
                <a:gd name="T62" fmla="*/ 168 w 178"/>
                <a:gd name="T63" fmla="*/ 291 h 293"/>
                <a:gd name="T64" fmla="*/ 163 w 178"/>
                <a:gd name="T65" fmla="*/ 291 h 293"/>
                <a:gd name="T66" fmla="*/ 161 w 178"/>
                <a:gd name="T67" fmla="*/ 293 h 293"/>
                <a:gd name="T68" fmla="*/ 157 w 178"/>
                <a:gd name="T69" fmla="*/ 293 h 293"/>
                <a:gd name="T70" fmla="*/ 153 w 178"/>
                <a:gd name="T71" fmla="*/ 293 h 293"/>
                <a:gd name="T72" fmla="*/ 151 w 178"/>
                <a:gd name="T73" fmla="*/ 291 h 293"/>
                <a:gd name="T74" fmla="*/ 147 w 178"/>
                <a:gd name="T75" fmla="*/ 289 h 293"/>
                <a:gd name="T76" fmla="*/ 145 w 178"/>
                <a:gd name="T77" fmla="*/ 287 h 293"/>
                <a:gd name="T78" fmla="*/ 141 w 178"/>
                <a:gd name="T79" fmla="*/ 285 h 293"/>
                <a:gd name="T80" fmla="*/ 139 w 178"/>
                <a:gd name="T81" fmla="*/ 283 h 293"/>
                <a:gd name="T82" fmla="*/ 139 w 178"/>
                <a:gd name="T83" fmla="*/ 283 h 293"/>
                <a:gd name="T84" fmla="*/ 4 w 178"/>
                <a:gd name="T85" fmla="*/ 31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8" h="293">
                  <a:moveTo>
                    <a:pt x="4" y="31"/>
                  </a:moveTo>
                  <a:lnTo>
                    <a:pt x="4" y="31"/>
                  </a:lnTo>
                  <a:lnTo>
                    <a:pt x="2" y="26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2" y="16"/>
                  </a:lnTo>
                  <a:lnTo>
                    <a:pt x="2" y="12"/>
                  </a:lnTo>
                  <a:lnTo>
                    <a:pt x="4" y="10"/>
                  </a:lnTo>
                  <a:lnTo>
                    <a:pt x="6" y="8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2" y="4"/>
                  </a:lnTo>
                  <a:lnTo>
                    <a:pt x="34" y="6"/>
                  </a:lnTo>
                  <a:lnTo>
                    <a:pt x="36" y="8"/>
                  </a:lnTo>
                  <a:lnTo>
                    <a:pt x="38" y="10"/>
                  </a:lnTo>
                  <a:lnTo>
                    <a:pt x="176" y="262"/>
                  </a:lnTo>
                  <a:lnTo>
                    <a:pt x="178" y="266"/>
                  </a:lnTo>
                  <a:lnTo>
                    <a:pt x="178" y="269"/>
                  </a:lnTo>
                  <a:lnTo>
                    <a:pt x="178" y="273"/>
                  </a:lnTo>
                  <a:lnTo>
                    <a:pt x="178" y="277"/>
                  </a:lnTo>
                  <a:lnTo>
                    <a:pt x="176" y="279"/>
                  </a:lnTo>
                  <a:lnTo>
                    <a:pt x="176" y="283"/>
                  </a:lnTo>
                  <a:lnTo>
                    <a:pt x="174" y="285"/>
                  </a:lnTo>
                  <a:lnTo>
                    <a:pt x="170" y="289"/>
                  </a:lnTo>
                  <a:lnTo>
                    <a:pt x="168" y="291"/>
                  </a:lnTo>
                  <a:lnTo>
                    <a:pt x="163" y="291"/>
                  </a:lnTo>
                  <a:lnTo>
                    <a:pt x="161" y="293"/>
                  </a:lnTo>
                  <a:lnTo>
                    <a:pt x="157" y="293"/>
                  </a:lnTo>
                  <a:lnTo>
                    <a:pt x="153" y="293"/>
                  </a:lnTo>
                  <a:lnTo>
                    <a:pt x="151" y="291"/>
                  </a:lnTo>
                  <a:lnTo>
                    <a:pt x="147" y="289"/>
                  </a:lnTo>
                  <a:lnTo>
                    <a:pt x="145" y="287"/>
                  </a:lnTo>
                  <a:lnTo>
                    <a:pt x="141" y="285"/>
                  </a:lnTo>
                  <a:lnTo>
                    <a:pt x="139" y="283"/>
                  </a:lnTo>
                  <a:lnTo>
                    <a:pt x="4" y="3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259" name="Freeform 27">
              <a:extLst>
                <a:ext uri="{FF2B5EF4-FFF2-40B4-BE49-F238E27FC236}">
                  <a16:creationId xmlns:a16="http://schemas.microsoft.com/office/drawing/2014/main" id="{AEA19C96-E36B-47CE-806C-1D9329083DC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58" y="423"/>
              <a:ext cx="180" cy="290"/>
            </a:xfrm>
            <a:custGeom>
              <a:avLst/>
              <a:gdLst>
                <a:gd name="T0" fmla="*/ 141 w 180"/>
                <a:gd name="T1" fmla="*/ 10 h 293"/>
                <a:gd name="T2" fmla="*/ 141 w 180"/>
                <a:gd name="T3" fmla="*/ 10 h 293"/>
                <a:gd name="T4" fmla="*/ 143 w 180"/>
                <a:gd name="T5" fmla="*/ 8 h 293"/>
                <a:gd name="T6" fmla="*/ 145 w 180"/>
                <a:gd name="T7" fmla="*/ 6 h 293"/>
                <a:gd name="T8" fmla="*/ 149 w 180"/>
                <a:gd name="T9" fmla="*/ 4 h 293"/>
                <a:gd name="T10" fmla="*/ 152 w 180"/>
                <a:gd name="T11" fmla="*/ 2 h 293"/>
                <a:gd name="T12" fmla="*/ 156 w 180"/>
                <a:gd name="T13" fmla="*/ 0 h 293"/>
                <a:gd name="T14" fmla="*/ 160 w 180"/>
                <a:gd name="T15" fmla="*/ 0 h 293"/>
                <a:gd name="T16" fmla="*/ 164 w 180"/>
                <a:gd name="T17" fmla="*/ 0 h 293"/>
                <a:gd name="T18" fmla="*/ 166 w 180"/>
                <a:gd name="T19" fmla="*/ 2 h 293"/>
                <a:gd name="T20" fmla="*/ 170 w 180"/>
                <a:gd name="T21" fmla="*/ 2 h 293"/>
                <a:gd name="T22" fmla="*/ 172 w 180"/>
                <a:gd name="T23" fmla="*/ 4 h 293"/>
                <a:gd name="T24" fmla="*/ 176 w 180"/>
                <a:gd name="T25" fmla="*/ 8 h 293"/>
                <a:gd name="T26" fmla="*/ 178 w 180"/>
                <a:gd name="T27" fmla="*/ 10 h 293"/>
                <a:gd name="T28" fmla="*/ 178 w 180"/>
                <a:gd name="T29" fmla="*/ 14 h 293"/>
                <a:gd name="T30" fmla="*/ 180 w 180"/>
                <a:gd name="T31" fmla="*/ 16 h 293"/>
                <a:gd name="T32" fmla="*/ 180 w 180"/>
                <a:gd name="T33" fmla="*/ 20 h 293"/>
                <a:gd name="T34" fmla="*/ 180 w 180"/>
                <a:gd name="T35" fmla="*/ 24 h 293"/>
                <a:gd name="T36" fmla="*/ 178 w 180"/>
                <a:gd name="T37" fmla="*/ 26 h 293"/>
                <a:gd name="T38" fmla="*/ 178 w 180"/>
                <a:gd name="T39" fmla="*/ 31 h 293"/>
                <a:gd name="T40" fmla="*/ 178 w 180"/>
                <a:gd name="T41" fmla="*/ 31 h 293"/>
                <a:gd name="T42" fmla="*/ 39 w 180"/>
                <a:gd name="T43" fmla="*/ 283 h 293"/>
                <a:gd name="T44" fmla="*/ 39 w 180"/>
                <a:gd name="T45" fmla="*/ 283 h 293"/>
                <a:gd name="T46" fmla="*/ 37 w 180"/>
                <a:gd name="T47" fmla="*/ 285 h 293"/>
                <a:gd name="T48" fmla="*/ 35 w 180"/>
                <a:gd name="T49" fmla="*/ 287 h 293"/>
                <a:gd name="T50" fmla="*/ 31 w 180"/>
                <a:gd name="T51" fmla="*/ 289 h 293"/>
                <a:gd name="T52" fmla="*/ 29 w 180"/>
                <a:gd name="T53" fmla="*/ 291 h 293"/>
                <a:gd name="T54" fmla="*/ 24 w 180"/>
                <a:gd name="T55" fmla="*/ 293 h 293"/>
                <a:gd name="T56" fmla="*/ 20 w 180"/>
                <a:gd name="T57" fmla="*/ 293 h 293"/>
                <a:gd name="T58" fmla="*/ 18 w 180"/>
                <a:gd name="T59" fmla="*/ 293 h 293"/>
                <a:gd name="T60" fmla="*/ 14 w 180"/>
                <a:gd name="T61" fmla="*/ 291 h 293"/>
                <a:gd name="T62" fmla="*/ 10 w 180"/>
                <a:gd name="T63" fmla="*/ 291 h 293"/>
                <a:gd name="T64" fmla="*/ 8 w 180"/>
                <a:gd name="T65" fmla="*/ 289 h 293"/>
                <a:gd name="T66" fmla="*/ 6 w 180"/>
                <a:gd name="T67" fmla="*/ 285 h 293"/>
                <a:gd name="T68" fmla="*/ 4 w 180"/>
                <a:gd name="T69" fmla="*/ 283 h 293"/>
                <a:gd name="T70" fmla="*/ 2 w 180"/>
                <a:gd name="T71" fmla="*/ 279 h 293"/>
                <a:gd name="T72" fmla="*/ 0 w 180"/>
                <a:gd name="T73" fmla="*/ 277 h 293"/>
                <a:gd name="T74" fmla="*/ 0 w 180"/>
                <a:gd name="T75" fmla="*/ 273 h 293"/>
                <a:gd name="T76" fmla="*/ 0 w 180"/>
                <a:gd name="T77" fmla="*/ 269 h 293"/>
                <a:gd name="T78" fmla="*/ 2 w 180"/>
                <a:gd name="T79" fmla="*/ 266 h 293"/>
                <a:gd name="T80" fmla="*/ 2 w 180"/>
                <a:gd name="T81" fmla="*/ 262 h 293"/>
                <a:gd name="T82" fmla="*/ 2 w 180"/>
                <a:gd name="T83" fmla="*/ 262 h 293"/>
                <a:gd name="T84" fmla="*/ 141 w 180"/>
                <a:gd name="T85" fmla="*/ 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0" h="293">
                  <a:moveTo>
                    <a:pt x="141" y="10"/>
                  </a:moveTo>
                  <a:lnTo>
                    <a:pt x="141" y="10"/>
                  </a:lnTo>
                  <a:lnTo>
                    <a:pt x="143" y="8"/>
                  </a:lnTo>
                  <a:lnTo>
                    <a:pt x="145" y="6"/>
                  </a:lnTo>
                  <a:lnTo>
                    <a:pt x="149" y="4"/>
                  </a:lnTo>
                  <a:lnTo>
                    <a:pt x="152" y="2"/>
                  </a:lnTo>
                  <a:lnTo>
                    <a:pt x="156" y="0"/>
                  </a:lnTo>
                  <a:lnTo>
                    <a:pt x="160" y="0"/>
                  </a:lnTo>
                  <a:lnTo>
                    <a:pt x="164" y="0"/>
                  </a:lnTo>
                  <a:lnTo>
                    <a:pt x="166" y="2"/>
                  </a:lnTo>
                  <a:lnTo>
                    <a:pt x="170" y="2"/>
                  </a:lnTo>
                  <a:lnTo>
                    <a:pt x="172" y="4"/>
                  </a:lnTo>
                  <a:lnTo>
                    <a:pt x="176" y="8"/>
                  </a:lnTo>
                  <a:lnTo>
                    <a:pt x="178" y="10"/>
                  </a:lnTo>
                  <a:lnTo>
                    <a:pt x="178" y="14"/>
                  </a:lnTo>
                  <a:lnTo>
                    <a:pt x="180" y="16"/>
                  </a:lnTo>
                  <a:lnTo>
                    <a:pt x="180" y="20"/>
                  </a:lnTo>
                  <a:lnTo>
                    <a:pt x="180" y="24"/>
                  </a:lnTo>
                  <a:lnTo>
                    <a:pt x="178" y="26"/>
                  </a:lnTo>
                  <a:lnTo>
                    <a:pt x="178" y="31"/>
                  </a:lnTo>
                  <a:lnTo>
                    <a:pt x="39" y="283"/>
                  </a:lnTo>
                  <a:lnTo>
                    <a:pt x="37" y="285"/>
                  </a:lnTo>
                  <a:lnTo>
                    <a:pt x="35" y="287"/>
                  </a:lnTo>
                  <a:lnTo>
                    <a:pt x="31" y="289"/>
                  </a:lnTo>
                  <a:lnTo>
                    <a:pt x="29" y="291"/>
                  </a:lnTo>
                  <a:lnTo>
                    <a:pt x="24" y="293"/>
                  </a:lnTo>
                  <a:lnTo>
                    <a:pt x="20" y="293"/>
                  </a:lnTo>
                  <a:lnTo>
                    <a:pt x="18" y="293"/>
                  </a:lnTo>
                  <a:lnTo>
                    <a:pt x="14" y="291"/>
                  </a:lnTo>
                  <a:lnTo>
                    <a:pt x="10" y="291"/>
                  </a:lnTo>
                  <a:lnTo>
                    <a:pt x="8" y="289"/>
                  </a:lnTo>
                  <a:lnTo>
                    <a:pt x="6" y="285"/>
                  </a:lnTo>
                  <a:lnTo>
                    <a:pt x="4" y="283"/>
                  </a:lnTo>
                  <a:lnTo>
                    <a:pt x="2" y="279"/>
                  </a:lnTo>
                  <a:lnTo>
                    <a:pt x="0" y="277"/>
                  </a:lnTo>
                  <a:lnTo>
                    <a:pt x="0" y="273"/>
                  </a:lnTo>
                  <a:lnTo>
                    <a:pt x="0" y="269"/>
                  </a:lnTo>
                  <a:lnTo>
                    <a:pt x="2" y="266"/>
                  </a:lnTo>
                  <a:lnTo>
                    <a:pt x="2" y="262"/>
                  </a:lnTo>
                  <a:lnTo>
                    <a:pt x="141" y="10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260" name="Freeform 28">
              <a:extLst>
                <a:ext uri="{FF2B5EF4-FFF2-40B4-BE49-F238E27FC236}">
                  <a16:creationId xmlns:a16="http://schemas.microsoft.com/office/drawing/2014/main" id="{9C3EC10D-9D52-4B5D-86D1-230B5205D6E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45" y="423"/>
              <a:ext cx="176" cy="290"/>
            </a:xfrm>
            <a:custGeom>
              <a:avLst/>
              <a:gdLst>
                <a:gd name="T0" fmla="*/ 2 w 176"/>
                <a:gd name="T1" fmla="*/ 31 h 293"/>
                <a:gd name="T2" fmla="*/ 2 w 176"/>
                <a:gd name="T3" fmla="*/ 31 h 293"/>
                <a:gd name="T4" fmla="*/ 0 w 176"/>
                <a:gd name="T5" fmla="*/ 26 h 293"/>
                <a:gd name="T6" fmla="*/ 0 w 176"/>
                <a:gd name="T7" fmla="*/ 24 h 293"/>
                <a:gd name="T8" fmla="*/ 0 w 176"/>
                <a:gd name="T9" fmla="*/ 20 h 293"/>
                <a:gd name="T10" fmla="*/ 0 w 176"/>
                <a:gd name="T11" fmla="*/ 16 h 293"/>
                <a:gd name="T12" fmla="*/ 0 w 176"/>
                <a:gd name="T13" fmla="*/ 12 h 293"/>
                <a:gd name="T14" fmla="*/ 2 w 176"/>
                <a:gd name="T15" fmla="*/ 10 h 293"/>
                <a:gd name="T16" fmla="*/ 4 w 176"/>
                <a:gd name="T17" fmla="*/ 8 h 293"/>
                <a:gd name="T18" fmla="*/ 6 w 176"/>
                <a:gd name="T19" fmla="*/ 4 h 293"/>
                <a:gd name="T20" fmla="*/ 10 w 176"/>
                <a:gd name="T21" fmla="*/ 2 h 293"/>
                <a:gd name="T22" fmla="*/ 12 w 176"/>
                <a:gd name="T23" fmla="*/ 2 h 293"/>
                <a:gd name="T24" fmla="*/ 16 w 176"/>
                <a:gd name="T25" fmla="*/ 0 h 293"/>
                <a:gd name="T26" fmla="*/ 20 w 176"/>
                <a:gd name="T27" fmla="*/ 0 h 293"/>
                <a:gd name="T28" fmla="*/ 24 w 176"/>
                <a:gd name="T29" fmla="*/ 0 h 293"/>
                <a:gd name="T30" fmla="*/ 27 w 176"/>
                <a:gd name="T31" fmla="*/ 2 h 293"/>
                <a:gd name="T32" fmla="*/ 31 w 176"/>
                <a:gd name="T33" fmla="*/ 4 h 293"/>
                <a:gd name="T34" fmla="*/ 33 w 176"/>
                <a:gd name="T35" fmla="*/ 6 h 293"/>
                <a:gd name="T36" fmla="*/ 35 w 176"/>
                <a:gd name="T37" fmla="*/ 8 h 293"/>
                <a:gd name="T38" fmla="*/ 37 w 176"/>
                <a:gd name="T39" fmla="*/ 10 h 293"/>
                <a:gd name="T40" fmla="*/ 37 w 176"/>
                <a:gd name="T41" fmla="*/ 10 h 293"/>
                <a:gd name="T42" fmla="*/ 174 w 176"/>
                <a:gd name="T43" fmla="*/ 262 h 293"/>
                <a:gd name="T44" fmla="*/ 174 w 176"/>
                <a:gd name="T45" fmla="*/ 262 h 293"/>
                <a:gd name="T46" fmla="*/ 176 w 176"/>
                <a:gd name="T47" fmla="*/ 266 h 293"/>
                <a:gd name="T48" fmla="*/ 176 w 176"/>
                <a:gd name="T49" fmla="*/ 269 h 293"/>
                <a:gd name="T50" fmla="*/ 176 w 176"/>
                <a:gd name="T51" fmla="*/ 273 h 293"/>
                <a:gd name="T52" fmla="*/ 176 w 176"/>
                <a:gd name="T53" fmla="*/ 277 h 293"/>
                <a:gd name="T54" fmla="*/ 176 w 176"/>
                <a:gd name="T55" fmla="*/ 279 h 293"/>
                <a:gd name="T56" fmla="*/ 174 w 176"/>
                <a:gd name="T57" fmla="*/ 283 h 293"/>
                <a:gd name="T58" fmla="*/ 172 w 176"/>
                <a:gd name="T59" fmla="*/ 285 h 293"/>
                <a:gd name="T60" fmla="*/ 170 w 176"/>
                <a:gd name="T61" fmla="*/ 289 h 293"/>
                <a:gd name="T62" fmla="*/ 166 w 176"/>
                <a:gd name="T63" fmla="*/ 291 h 293"/>
                <a:gd name="T64" fmla="*/ 164 w 176"/>
                <a:gd name="T65" fmla="*/ 291 h 293"/>
                <a:gd name="T66" fmla="*/ 160 w 176"/>
                <a:gd name="T67" fmla="*/ 293 h 293"/>
                <a:gd name="T68" fmla="*/ 156 w 176"/>
                <a:gd name="T69" fmla="*/ 293 h 293"/>
                <a:gd name="T70" fmla="*/ 152 w 176"/>
                <a:gd name="T71" fmla="*/ 293 h 293"/>
                <a:gd name="T72" fmla="*/ 149 w 176"/>
                <a:gd name="T73" fmla="*/ 291 h 293"/>
                <a:gd name="T74" fmla="*/ 145 w 176"/>
                <a:gd name="T75" fmla="*/ 289 h 293"/>
                <a:gd name="T76" fmla="*/ 143 w 176"/>
                <a:gd name="T77" fmla="*/ 287 h 293"/>
                <a:gd name="T78" fmla="*/ 141 w 176"/>
                <a:gd name="T79" fmla="*/ 285 h 293"/>
                <a:gd name="T80" fmla="*/ 139 w 176"/>
                <a:gd name="T81" fmla="*/ 283 h 293"/>
                <a:gd name="T82" fmla="*/ 139 w 176"/>
                <a:gd name="T83" fmla="*/ 283 h 293"/>
                <a:gd name="T84" fmla="*/ 2 w 176"/>
                <a:gd name="T85" fmla="*/ 31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293">
                  <a:moveTo>
                    <a:pt x="2" y="31"/>
                  </a:moveTo>
                  <a:lnTo>
                    <a:pt x="2" y="31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8"/>
                  </a:lnTo>
                  <a:lnTo>
                    <a:pt x="6" y="4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7" y="2"/>
                  </a:lnTo>
                  <a:lnTo>
                    <a:pt x="31" y="4"/>
                  </a:lnTo>
                  <a:lnTo>
                    <a:pt x="33" y="6"/>
                  </a:lnTo>
                  <a:lnTo>
                    <a:pt x="35" y="8"/>
                  </a:lnTo>
                  <a:lnTo>
                    <a:pt x="37" y="10"/>
                  </a:lnTo>
                  <a:lnTo>
                    <a:pt x="174" y="262"/>
                  </a:lnTo>
                  <a:lnTo>
                    <a:pt x="176" y="266"/>
                  </a:lnTo>
                  <a:lnTo>
                    <a:pt x="176" y="269"/>
                  </a:lnTo>
                  <a:lnTo>
                    <a:pt x="176" y="273"/>
                  </a:lnTo>
                  <a:lnTo>
                    <a:pt x="176" y="277"/>
                  </a:lnTo>
                  <a:lnTo>
                    <a:pt x="176" y="279"/>
                  </a:lnTo>
                  <a:lnTo>
                    <a:pt x="174" y="283"/>
                  </a:lnTo>
                  <a:lnTo>
                    <a:pt x="172" y="285"/>
                  </a:lnTo>
                  <a:lnTo>
                    <a:pt x="170" y="289"/>
                  </a:lnTo>
                  <a:lnTo>
                    <a:pt x="166" y="291"/>
                  </a:lnTo>
                  <a:lnTo>
                    <a:pt x="164" y="291"/>
                  </a:lnTo>
                  <a:lnTo>
                    <a:pt x="160" y="293"/>
                  </a:lnTo>
                  <a:lnTo>
                    <a:pt x="156" y="293"/>
                  </a:lnTo>
                  <a:lnTo>
                    <a:pt x="152" y="293"/>
                  </a:lnTo>
                  <a:lnTo>
                    <a:pt x="149" y="291"/>
                  </a:lnTo>
                  <a:lnTo>
                    <a:pt x="145" y="289"/>
                  </a:lnTo>
                  <a:lnTo>
                    <a:pt x="143" y="287"/>
                  </a:lnTo>
                  <a:lnTo>
                    <a:pt x="141" y="285"/>
                  </a:lnTo>
                  <a:lnTo>
                    <a:pt x="139" y="283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261" name="Freeform 29">
              <a:extLst>
                <a:ext uri="{FF2B5EF4-FFF2-40B4-BE49-F238E27FC236}">
                  <a16:creationId xmlns:a16="http://schemas.microsoft.com/office/drawing/2014/main" id="{1C594E1D-4F40-4869-9E2F-C2E3FFA2875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80" y="423"/>
              <a:ext cx="181" cy="290"/>
            </a:xfrm>
            <a:custGeom>
              <a:avLst/>
              <a:gdLst>
                <a:gd name="T0" fmla="*/ 144 w 181"/>
                <a:gd name="T1" fmla="*/ 10 h 293"/>
                <a:gd name="T2" fmla="*/ 144 w 181"/>
                <a:gd name="T3" fmla="*/ 10 h 293"/>
                <a:gd name="T4" fmla="*/ 146 w 181"/>
                <a:gd name="T5" fmla="*/ 8 h 293"/>
                <a:gd name="T6" fmla="*/ 148 w 181"/>
                <a:gd name="T7" fmla="*/ 6 h 293"/>
                <a:gd name="T8" fmla="*/ 150 w 181"/>
                <a:gd name="T9" fmla="*/ 4 h 293"/>
                <a:gd name="T10" fmla="*/ 154 w 181"/>
                <a:gd name="T11" fmla="*/ 2 h 293"/>
                <a:gd name="T12" fmla="*/ 156 w 181"/>
                <a:gd name="T13" fmla="*/ 0 h 293"/>
                <a:gd name="T14" fmla="*/ 160 w 181"/>
                <a:gd name="T15" fmla="*/ 0 h 293"/>
                <a:gd name="T16" fmla="*/ 164 w 181"/>
                <a:gd name="T17" fmla="*/ 0 h 293"/>
                <a:gd name="T18" fmla="*/ 168 w 181"/>
                <a:gd name="T19" fmla="*/ 2 h 293"/>
                <a:gd name="T20" fmla="*/ 170 w 181"/>
                <a:gd name="T21" fmla="*/ 2 h 293"/>
                <a:gd name="T22" fmla="*/ 174 w 181"/>
                <a:gd name="T23" fmla="*/ 4 h 293"/>
                <a:gd name="T24" fmla="*/ 176 w 181"/>
                <a:gd name="T25" fmla="*/ 8 h 293"/>
                <a:gd name="T26" fmla="*/ 178 w 181"/>
                <a:gd name="T27" fmla="*/ 10 h 293"/>
                <a:gd name="T28" fmla="*/ 181 w 181"/>
                <a:gd name="T29" fmla="*/ 14 h 293"/>
                <a:gd name="T30" fmla="*/ 181 w 181"/>
                <a:gd name="T31" fmla="*/ 16 h 293"/>
                <a:gd name="T32" fmla="*/ 181 w 181"/>
                <a:gd name="T33" fmla="*/ 20 h 293"/>
                <a:gd name="T34" fmla="*/ 181 w 181"/>
                <a:gd name="T35" fmla="*/ 24 h 293"/>
                <a:gd name="T36" fmla="*/ 181 w 181"/>
                <a:gd name="T37" fmla="*/ 26 h 293"/>
                <a:gd name="T38" fmla="*/ 178 w 181"/>
                <a:gd name="T39" fmla="*/ 31 h 293"/>
                <a:gd name="T40" fmla="*/ 178 w 181"/>
                <a:gd name="T41" fmla="*/ 31 h 293"/>
                <a:gd name="T42" fmla="*/ 39 w 181"/>
                <a:gd name="T43" fmla="*/ 283 h 293"/>
                <a:gd name="T44" fmla="*/ 39 w 181"/>
                <a:gd name="T45" fmla="*/ 283 h 293"/>
                <a:gd name="T46" fmla="*/ 37 w 181"/>
                <a:gd name="T47" fmla="*/ 285 h 293"/>
                <a:gd name="T48" fmla="*/ 35 w 181"/>
                <a:gd name="T49" fmla="*/ 287 h 293"/>
                <a:gd name="T50" fmla="*/ 33 w 181"/>
                <a:gd name="T51" fmla="*/ 289 h 293"/>
                <a:gd name="T52" fmla="*/ 29 w 181"/>
                <a:gd name="T53" fmla="*/ 291 h 293"/>
                <a:gd name="T54" fmla="*/ 25 w 181"/>
                <a:gd name="T55" fmla="*/ 293 h 293"/>
                <a:gd name="T56" fmla="*/ 23 w 181"/>
                <a:gd name="T57" fmla="*/ 293 h 293"/>
                <a:gd name="T58" fmla="*/ 19 w 181"/>
                <a:gd name="T59" fmla="*/ 293 h 293"/>
                <a:gd name="T60" fmla="*/ 14 w 181"/>
                <a:gd name="T61" fmla="*/ 291 h 293"/>
                <a:gd name="T62" fmla="*/ 12 w 181"/>
                <a:gd name="T63" fmla="*/ 291 h 293"/>
                <a:gd name="T64" fmla="*/ 8 w 181"/>
                <a:gd name="T65" fmla="*/ 289 h 293"/>
                <a:gd name="T66" fmla="*/ 6 w 181"/>
                <a:gd name="T67" fmla="*/ 285 h 293"/>
                <a:gd name="T68" fmla="*/ 4 w 181"/>
                <a:gd name="T69" fmla="*/ 283 h 293"/>
                <a:gd name="T70" fmla="*/ 2 w 181"/>
                <a:gd name="T71" fmla="*/ 279 h 293"/>
                <a:gd name="T72" fmla="*/ 2 w 181"/>
                <a:gd name="T73" fmla="*/ 277 h 293"/>
                <a:gd name="T74" fmla="*/ 0 w 181"/>
                <a:gd name="T75" fmla="*/ 273 h 293"/>
                <a:gd name="T76" fmla="*/ 2 w 181"/>
                <a:gd name="T77" fmla="*/ 269 h 293"/>
                <a:gd name="T78" fmla="*/ 2 w 181"/>
                <a:gd name="T79" fmla="*/ 266 h 293"/>
                <a:gd name="T80" fmla="*/ 4 w 181"/>
                <a:gd name="T81" fmla="*/ 262 h 293"/>
                <a:gd name="T82" fmla="*/ 4 w 181"/>
                <a:gd name="T83" fmla="*/ 262 h 293"/>
                <a:gd name="T84" fmla="*/ 144 w 181"/>
                <a:gd name="T85" fmla="*/ 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1" h="293">
                  <a:moveTo>
                    <a:pt x="144" y="10"/>
                  </a:moveTo>
                  <a:lnTo>
                    <a:pt x="144" y="10"/>
                  </a:lnTo>
                  <a:lnTo>
                    <a:pt x="146" y="8"/>
                  </a:lnTo>
                  <a:lnTo>
                    <a:pt x="148" y="6"/>
                  </a:lnTo>
                  <a:lnTo>
                    <a:pt x="150" y="4"/>
                  </a:lnTo>
                  <a:lnTo>
                    <a:pt x="154" y="2"/>
                  </a:lnTo>
                  <a:lnTo>
                    <a:pt x="156" y="0"/>
                  </a:lnTo>
                  <a:lnTo>
                    <a:pt x="160" y="0"/>
                  </a:lnTo>
                  <a:lnTo>
                    <a:pt x="164" y="0"/>
                  </a:lnTo>
                  <a:lnTo>
                    <a:pt x="168" y="2"/>
                  </a:lnTo>
                  <a:lnTo>
                    <a:pt x="170" y="2"/>
                  </a:lnTo>
                  <a:lnTo>
                    <a:pt x="174" y="4"/>
                  </a:lnTo>
                  <a:lnTo>
                    <a:pt x="176" y="8"/>
                  </a:lnTo>
                  <a:lnTo>
                    <a:pt x="178" y="10"/>
                  </a:lnTo>
                  <a:lnTo>
                    <a:pt x="181" y="14"/>
                  </a:lnTo>
                  <a:lnTo>
                    <a:pt x="181" y="16"/>
                  </a:lnTo>
                  <a:lnTo>
                    <a:pt x="181" y="20"/>
                  </a:lnTo>
                  <a:lnTo>
                    <a:pt x="181" y="24"/>
                  </a:lnTo>
                  <a:lnTo>
                    <a:pt x="181" y="26"/>
                  </a:lnTo>
                  <a:lnTo>
                    <a:pt x="178" y="31"/>
                  </a:lnTo>
                  <a:lnTo>
                    <a:pt x="39" y="283"/>
                  </a:lnTo>
                  <a:lnTo>
                    <a:pt x="37" y="285"/>
                  </a:lnTo>
                  <a:lnTo>
                    <a:pt x="35" y="287"/>
                  </a:lnTo>
                  <a:lnTo>
                    <a:pt x="33" y="289"/>
                  </a:lnTo>
                  <a:lnTo>
                    <a:pt x="29" y="291"/>
                  </a:lnTo>
                  <a:lnTo>
                    <a:pt x="25" y="293"/>
                  </a:lnTo>
                  <a:lnTo>
                    <a:pt x="23" y="293"/>
                  </a:lnTo>
                  <a:lnTo>
                    <a:pt x="19" y="293"/>
                  </a:lnTo>
                  <a:lnTo>
                    <a:pt x="14" y="291"/>
                  </a:lnTo>
                  <a:lnTo>
                    <a:pt x="12" y="291"/>
                  </a:lnTo>
                  <a:lnTo>
                    <a:pt x="8" y="289"/>
                  </a:lnTo>
                  <a:lnTo>
                    <a:pt x="6" y="285"/>
                  </a:lnTo>
                  <a:lnTo>
                    <a:pt x="4" y="283"/>
                  </a:lnTo>
                  <a:lnTo>
                    <a:pt x="2" y="279"/>
                  </a:lnTo>
                  <a:lnTo>
                    <a:pt x="2" y="277"/>
                  </a:lnTo>
                  <a:lnTo>
                    <a:pt x="0" y="273"/>
                  </a:lnTo>
                  <a:lnTo>
                    <a:pt x="2" y="269"/>
                  </a:lnTo>
                  <a:lnTo>
                    <a:pt x="2" y="266"/>
                  </a:lnTo>
                  <a:lnTo>
                    <a:pt x="4" y="262"/>
                  </a:lnTo>
                  <a:lnTo>
                    <a:pt x="144" y="10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262" name="Freeform 30">
              <a:extLst>
                <a:ext uri="{FF2B5EF4-FFF2-40B4-BE49-F238E27FC236}">
                  <a16:creationId xmlns:a16="http://schemas.microsoft.com/office/drawing/2014/main" id="{219C6666-58B0-40EA-A5EC-01C382E48C4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52" y="423"/>
              <a:ext cx="134" cy="199"/>
            </a:xfrm>
            <a:custGeom>
              <a:avLst/>
              <a:gdLst>
                <a:gd name="T0" fmla="*/ 94 w 133"/>
                <a:gd name="T1" fmla="*/ 10 h 201"/>
                <a:gd name="T2" fmla="*/ 94 w 133"/>
                <a:gd name="T3" fmla="*/ 10 h 201"/>
                <a:gd name="T4" fmla="*/ 96 w 133"/>
                <a:gd name="T5" fmla="*/ 8 h 201"/>
                <a:gd name="T6" fmla="*/ 98 w 133"/>
                <a:gd name="T7" fmla="*/ 4 h 201"/>
                <a:gd name="T8" fmla="*/ 102 w 133"/>
                <a:gd name="T9" fmla="*/ 2 h 201"/>
                <a:gd name="T10" fmla="*/ 104 w 133"/>
                <a:gd name="T11" fmla="*/ 2 h 201"/>
                <a:gd name="T12" fmla="*/ 108 w 133"/>
                <a:gd name="T13" fmla="*/ 0 h 201"/>
                <a:gd name="T14" fmla="*/ 112 w 133"/>
                <a:gd name="T15" fmla="*/ 0 h 201"/>
                <a:gd name="T16" fmla="*/ 114 w 133"/>
                <a:gd name="T17" fmla="*/ 0 h 201"/>
                <a:gd name="T18" fmla="*/ 119 w 133"/>
                <a:gd name="T19" fmla="*/ 2 h 201"/>
                <a:gd name="T20" fmla="*/ 123 w 133"/>
                <a:gd name="T21" fmla="*/ 2 h 201"/>
                <a:gd name="T22" fmla="*/ 125 w 133"/>
                <a:gd name="T23" fmla="*/ 4 h 201"/>
                <a:gd name="T24" fmla="*/ 127 w 133"/>
                <a:gd name="T25" fmla="*/ 8 h 201"/>
                <a:gd name="T26" fmla="*/ 129 w 133"/>
                <a:gd name="T27" fmla="*/ 10 h 201"/>
                <a:gd name="T28" fmla="*/ 131 w 133"/>
                <a:gd name="T29" fmla="*/ 14 h 201"/>
                <a:gd name="T30" fmla="*/ 131 w 133"/>
                <a:gd name="T31" fmla="*/ 16 h 201"/>
                <a:gd name="T32" fmla="*/ 133 w 133"/>
                <a:gd name="T33" fmla="*/ 20 h 201"/>
                <a:gd name="T34" fmla="*/ 131 w 133"/>
                <a:gd name="T35" fmla="*/ 24 h 201"/>
                <a:gd name="T36" fmla="*/ 131 w 133"/>
                <a:gd name="T37" fmla="*/ 28 h 201"/>
                <a:gd name="T38" fmla="*/ 129 w 133"/>
                <a:gd name="T39" fmla="*/ 31 h 201"/>
                <a:gd name="T40" fmla="*/ 129 w 133"/>
                <a:gd name="T41" fmla="*/ 31 h 201"/>
                <a:gd name="T42" fmla="*/ 37 w 133"/>
                <a:gd name="T43" fmla="*/ 191 h 201"/>
                <a:gd name="T44" fmla="*/ 37 w 133"/>
                <a:gd name="T45" fmla="*/ 191 h 201"/>
                <a:gd name="T46" fmla="*/ 34 w 133"/>
                <a:gd name="T47" fmla="*/ 193 h 201"/>
                <a:gd name="T48" fmla="*/ 32 w 133"/>
                <a:gd name="T49" fmla="*/ 197 h 201"/>
                <a:gd name="T50" fmla="*/ 30 w 133"/>
                <a:gd name="T51" fmla="*/ 199 h 201"/>
                <a:gd name="T52" fmla="*/ 26 w 133"/>
                <a:gd name="T53" fmla="*/ 199 h 201"/>
                <a:gd name="T54" fmla="*/ 22 w 133"/>
                <a:gd name="T55" fmla="*/ 201 h 201"/>
                <a:gd name="T56" fmla="*/ 20 w 133"/>
                <a:gd name="T57" fmla="*/ 201 h 201"/>
                <a:gd name="T58" fmla="*/ 16 w 133"/>
                <a:gd name="T59" fmla="*/ 201 h 201"/>
                <a:gd name="T60" fmla="*/ 12 w 133"/>
                <a:gd name="T61" fmla="*/ 199 h 201"/>
                <a:gd name="T62" fmla="*/ 10 w 133"/>
                <a:gd name="T63" fmla="*/ 199 h 201"/>
                <a:gd name="T64" fmla="*/ 6 w 133"/>
                <a:gd name="T65" fmla="*/ 197 h 201"/>
                <a:gd name="T66" fmla="*/ 4 w 133"/>
                <a:gd name="T67" fmla="*/ 193 h 201"/>
                <a:gd name="T68" fmla="*/ 2 w 133"/>
                <a:gd name="T69" fmla="*/ 191 h 201"/>
                <a:gd name="T70" fmla="*/ 0 w 133"/>
                <a:gd name="T71" fmla="*/ 186 h 201"/>
                <a:gd name="T72" fmla="*/ 0 w 133"/>
                <a:gd name="T73" fmla="*/ 184 h 201"/>
                <a:gd name="T74" fmla="*/ 0 w 133"/>
                <a:gd name="T75" fmla="*/ 180 h 201"/>
                <a:gd name="T76" fmla="*/ 0 w 133"/>
                <a:gd name="T77" fmla="*/ 176 h 201"/>
                <a:gd name="T78" fmla="*/ 0 w 133"/>
                <a:gd name="T79" fmla="*/ 172 h 201"/>
                <a:gd name="T80" fmla="*/ 2 w 133"/>
                <a:gd name="T81" fmla="*/ 170 h 201"/>
                <a:gd name="T82" fmla="*/ 2 w 133"/>
                <a:gd name="T83" fmla="*/ 170 h 201"/>
                <a:gd name="T84" fmla="*/ 94 w 133"/>
                <a:gd name="T85" fmla="*/ 1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3" h="201">
                  <a:moveTo>
                    <a:pt x="94" y="10"/>
                  </a:moveTo>
                  <a:lnTo>
                    <a:pt x="94" y="10"/>
                  </a:lnTo>
                  <a:lnTo>
                    <a:pt x="96" y="8"/>
                  </a:lnTo>
                  <a:lnTo>
                    <a:pt x="98" y="4"/>
                  </a:lnTo>
                  <a:lnTo>
                    <a:pt x="102" y="2"/>
                  </a:lnTo>
                  <a:lnTo>
                    <a:pt x="104" y="2"/>
                  </a:lnTo>
                  <a:lnTo>
                    <a:pt x="108" y="0"/>
                  </a:lnTo>
                  <a:lnTo>
                    <a:pt x="112" y="0"/>
                  </a:lnTo>
                  <a:lnTo>
                    <a:pt x="114" y="0"/>
                  </a:lnTo>
                  <a:lnTo>
                    <a:pt x="119" y="2"/>
                  </a:lnTo>
                  <a:lnTo>
                    <a:pt x="123" y="2"/>
                  </a:lnTo>
                  <a:lnTo>
                    <a:pt x="125" y="4"/>
                  </a:lnTo>
                  <a:lnTo>
                    <a:pt x="127" y="8"/>
                  </a:lnTo>
                  <a:lnTo>
                    <a:pt x="129" y="10"/>
                  </a:lnTo>
                  <a:lnTo>
                    <a:pt x="131" y="14"/>
                  </a:lnTo>
                  <a:lnTo>
                    <a:pt x="131" y="16"/>
                  </a:lnTo>
                  <a:lnTo>
                    <a:pt x="133" y="20"/>
                  </a:lnTo>
                  <a:lnTo>
                    <a:pt x="131" y="24"/>
                  </a:lnTo>
                  <a:lnTo>
                    <a:pt x="131" y="28"/>
                  </a:lnTo>
                  <a:lnTo>
                    <a:pt x="129" y="31"/>
                  </a:lnTo>
                  <a:lnTo>
                    <a:pt x="37" y="191"/>
                  </a:lnTo>
                  <a:lnTo>
                    <a:pt x="34" y="193"/>
                  </a:lnTo>
                  <a:lnTo>
                    <a:pt x="32" y="197"/>
                  </a:lnTo>
                  <a:lnTo>
                    <a:pt x="30" y="199"/>
                  </a:lnTo>
                  <a:lnTo>
                    <a:pt x="26" y="199"/>
                  </a:lnTo>
                  <a:lnTo>
                    <a:pt x="22" y="201"/>
                  </a:lnTo>
                  <a:lnTo>
                    <a:pt x="20" y="201"/>
                  </a:lnTo>
                  <a:lnTo>
                    <a:pt x="16" y="201"/>
                  </a:lnTo>
                  <a:lnTo>
                    <a:pt x="12" y="199"/>
                  </a:lnTo>
                  <a:lnTo>
                    <a:pt x="10" y="199"/>
                  </a:lnTo>
                  <a:lnTo>
                    <a:pt x="6" y="197"/>
                  </a:lnTo>
                  <a:lnTo>
                    <a:pt x="4" y="193"/>
                  </a:lnTo>
                  <a:lnTo>
                    <a:pt x="2" y="191"/>
                  </a:lnTo>
                  <a:lnTo>
                    <a:pt x="0" y="186"/>
                  </a:lnTo>
                  <a:lnTo>
                    <a:pt x="0" y="184"/>
                  </a:lnTo>
                  <a:lnTo>
                    <a:pt x="0" y="180"/>
                  </a:lnTo>
                  <a:lnTo>
                    <a:pt x="0" y="176"/>
                  </a:lnTo>
                  <a:lnTo>
                    <a:pt x="0" y="172"/>
                  </a:lnTo>
                  <a:lnTo>
                    <a:pt x="2" y="170"/>
                  </a:lnTo>
                  <a:lnTo>
                    <a:pt x="94" y="10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263" name="Freeform 31">
              <a:extLst>
                <a:ext uri="{FF2B5EF4-FFF2-40B4-BE49-F238E27FC236}">
                  <a16:creationId xmlns:a16="http://schemas.microsoft.com/office/drawing/2014/main" id="{9B26B306-FF33-49E5-A27E-86B8D8DB87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97" y="423"/>
              <a:ext cx="134" cy="201"/>
            </a:xfrm>
            <a:custGeom>
              <a:avLst/>
              <a:gdLst>
                <a:gd name="T0" fmla="*/ 2 w 133"/>
                <a:gd name="T1" fmla="*/ 31 h 203"/>
                <a:gd name="T2" fmla="*/ 2 w 133"/>
                <a:gd name="T3" fmla="*/ 31 h 203"/>
                <a:gd name="T4" fmla="*/ 2 w 133"/>
                <a:gd name="T5" fmla="*/ 28 h 203"/>
                <a:gd name="T6" fmla="*/ 0 w 133"/>
                <a:gd name="T7" fmla="*/ 24 h 203"/>
                <a:gd name="T8" fmla="*/ 0 w 133"/>
                <a:gd name="T9" fmla="*/ 20 h 203"/>
                <a:gd name="T10" fmla="*/ 0 w 133"/>
                <a:gd name="T11" fmla="*/ 16 h 203"/>
                <a:gd name="T12" fmla="*/ 2 w 133"/>
                <a:gd name="T13" fmla="*/ 14 h 203"/>
                <a:gd name="T14" fmla="*/ 2 w 133"/>
                <a:gd name="T15" fmla="*/ 10 h 203"/>
                <a:gd name="T16" fmla="*/ 4 w 133"/>
                <a:gd name="T17" fmla="*/ 8 h 203"/>
                <a:gd name="T18" fmla="*/ 8 w 133"/>
                <a:gd name="T19" fmla="*/ 4 h 203"/>
                <a:gd name="T20" fmla="*/ 10 w 133"/>
                <a:gd name="T21" fmla="*/ 2 h 203"/>
                <a:gd name="T22" fmla="*/ 15 w 133"/>
                <a:gd name="T23" fmla="*/ 2 h 203"/>
                <a:gd name="T24" fmla="*/ 17 w 133"/>
                <a:gd name="T25" fmla="*/ 0 h 203"/>
                <a:gd name="T26" fmla="*/ 21 w 133"/>
                <a:gd name="T27" fmla="*/ 0 h 203"/>
                <a:gd name="T28" fmla="*/ 25 w 133"/>
                <a:gd name="T29" fmla="*/ 0 h 203"/>
                <a:gd name="T30" fmla="*/ 29 w 133"/>
                <a:gd name="T31" fmla="*/ 2 h 203"/>
                <a:gd name="T32" fmla="*/ 31 w 133"/>
                <a:gd name="T33" fmla="*/ 4 h 203"/>
                <a:gd name="T34" fmla="*/ 35 w 133"/>
                <a:gd name="T35" fmla="*/ 6 h 203"/>
                <a:gd name="T36" fmla="*/ 37 w 133"/>
                <a:gd name="T37" fmla="*/ 8 h 203"/>
                <a:gd name="T38" fmla="*/ 39 w 133"/>
                <a:gd name="T39" fmla="*/ 10 h 203"/>
                <a:gd name="T40" fmla="*/ 39 w 133"/>
                <a:gd name="T41" fmla="*/ 10 h 203"/>
                <a:gd name="T42" fmla="*/ 131 w 133"/>
                <a:gd name="T43" fmla="*/ 172 h 203"/>
                <a:gd name="T44" fmla="*/ 131 w 133"/>
                <a:gd name="T45" fmla="*/ 172 h 203"/>
                <a:gd name="T46" fmla="*/ 131 w 133"/>
                <a:gd name="T47" fmla="*/ 176 h 203"/>
                <a:gd name="T48" fmla="*/ 133 w 133"/>
                <a:gd name="T49" fmla="*/ 178 h 203"/>
                <a:gd name="T50" fmla="*/ 133 w 133"/>
                <a:gd name="T51" fmla="*/ 182 h 203"/>
                <a:gd name="T52" fmla="*/ 133 w 133"/>
                <a:gd name="T53" fmla="*/ 186 h 203"/>
                <a:gd name="T54" fmla="*/ 131 w 133"/>
                <a:gd name="T55" fmla="*/ 189 h 203"/>
                <a:gd name="T56" fmla="*/ 131 w 133"/>
                <a:gd name="T57" fmla="*/ 193 h 203"/>
                <a:gd name="T58" fmla="*/ 129 w 133"/>
                <a:gd name="T59" fmla="*/ 195 h 203"/>
                <a:gd name="T60" fmla="*/ 125 w 133"/>
                <a:gd name="T61" fmla="*/ 199 h 203"/>
                <a:gd name="T62" fmla="*/ 123 w 133"/>
                <a:gd name="T63" fmla="*/ 201 h 203"/>
                <a:gd name="T64" fmla="*/ 119 w 133"/>
                <a:gd name="T65" fmla="*/ 201 h 203"/>
                <a:gd name="T66" fmla="*/ 117 w 133"/>
                <a:gd name="T67" fmla="*/ 203 h 203"/>
                <a:gd name="T68" fmla="*/ 113 w 133"/>
                <a:gd name="T69" fmla="*/ 203 h 203"/>
                <a:gd name="T70" fmla="*/ 109 w 133"/>
                <a:gd name="T71" fmla="*/ 203 h 203"/>
                <a:gd name="T72" fmla="*/ 105 w 133"/>
                <a:gd name="T73" fmla="*/ 201 h 203"/>
                <a:gd name="T74" fmla="*/ 103 w 133"/>
                <a:gd name="T75" fmla="*/ 201 h 203"/>
                <a:gd name="T76" fmla="*/ 99 w 133"/>
                <a:gd name="T77" fmla="*/ 199 h 203"/>
                <a:gd name="T78" fmla="*/ 97 w 133"/>
                <a:gd name="T79" fmla="*/ 195 h 203"/>
                <a:gd name="T80" fmla="*/ 94 w 133"/>
                <a:gd name="T81" fmla="*/ 193 h 203"/>
                <a:gd name="T82" fmla="*/ 94 w 133"/>
                <a:gd name="T83" fmla="*/ 193 h 203"/>
                <a:gd name="T84" fmla="*/ 2 w 133"/>
                <a:gd name="T85" fmla="*/ 31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3" h="203">
                  <a:moveTo>
                    <a:pt x="2" y="31"/>
                  </a:moveTo>
                  <a:lnTo>
                    <a:pt x="2" y="31"/>
                  </a:ln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2" y="10"/>
                  </a:lnTo>
                  <a:lnTo>
                    <a:pt x="4" y="8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9" y="2"/>
                  </a:lnTo>
                  <a:lnTo>
                    <a:pt x="31" y="4"/>
                  </a:lnTo>
                  <a:lnTo>
                    <a:pt x="35" y="6"/>
                  </a:lnTo>
                  <a:lnTo>
                    <a:pt x="37" y="8"/>
                  </a:lnTo>
                  <a:lnTo>
                    <a:pt x="39" y="10"/>
                  </a:lnTo>
                  <a:lnTo>
                    <a:pt x="131" y="172"/>
                  </a:lnTo>
                  <a:lnTo>
                    <a:pt x="131" y="176"/>
                  </a:lnTo>
                  <a:lnTo>
                    <a:pt x="133" y="178"/>
                  </a:lnTo>
                  <a:lnTo>
                    <a:pt x="133" y="182"/>
                  </a:lnTo>
                  <a:lnTo>
                    <a:pt x="133" y="186"/>
                  </a:lnTo>
                  <a:lnTo>
                    <a:pt x="131" y="189"/>
                  </a:lnTo>
                  <a:lnTo>
                    <a:pt x="131" y="193"/>
                  </a:lnTo>
                  <a:lnTo>
                    <a:pt x="129" y="195"/>
                  </a:lnTo>
                  <a:lnTo>
                    <a:pt x="125" y="199"/>
                  </a:lnTo>
                  <a:lnTo>
                    <a:pt x="123" y="201"/>
                  </a:lnTo>
                  <a:lnTo>
                    <a:pt x="119" y="201"/>
                  </a:lnTo>
                  <a:lnTo>
                    <a:pt x="117" y="203"/>
                  </a:lnTo>
                  <a:lnTo>
                    <a:pt x="113" y="203"/>
                  </a:lnTo>
                  <a:lnTo>
                    <a:pt x="109" y="203"/>
                  </a:lnTo>
                  <a:lnTo>
                    <a:pt x="105" y="201"/>
                  </a:lnTo>
                  <a:lnTo>
                    <a:pt x="103" y="201"/>
                  </a:lnTo>
                  <a:lnTo>
                    <a:pt x="99" y="199"/>
                  </a:lnTo>
                  <a:lnTo>
                    <a:pt x="97" y="195"/>
                  </a:lnTo>
                  <a:lnTo>
                    <a:pt x="94" y="193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264" name="Freeform 32">
              <a:extLst>
                <a:ext uri="{FF2B5EF4-FFF2-40B4-BE49-F238E27FC236}">
                  <a16:creationId xmlns:a16="http://schemas.microsoft.com/office/drawing/2014/main" id="{52FE93BE-25CC-4B0E-BE3A-DE2102A4EF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04" y="514"/>
              <a:ext cx="179" cy="180"/>
            </a:xfrm>
            <a:custGeom>
              <a:avLst/>
              <a:gdLst>
                <a:gd name="T0" fmla="*/ 178 w 178"/>
                <a:gd name="T1" fmla="*/ 90 h 181"/>
                <a:gd name="T2" fmla="*/ 176 w 178"/>
                <a:gd name="T3" fmla="*/ 109 h 181"/>
                <a:gd name="T4" fmla="*/ 170 w 178"/>
                <a:gd name="T5" fmla="*/ 127 h 181"/>
                <a:gd name="T6" fmla="*/ 162 w 178"/>
                <a:gd name="T7" fmla="*/ 144 h 181"/>
                <a:gd name="T8" fmla="*/ 148 w 178"/>
                <a:gd name="T9" fmla="*/ 158 h 181"/>
                <a:gd name="T10" fmla="*/ 131 w 178"/>
                <a:gd name="T11" fmla="*/ 170 h 181"/>
                <a:gd name="T12" fmla="*/ 113 w 178"/>
                <a:gd name="T13" fmla="*/ 177 h 181"/>
                <a:gd name="T14" fmla="*/ 94 w 178"/>
                <a:gd name="T15" fmla="*/ 181 h 181"/>
                <a:gd name="T16" fmla="*/ 76 w 178"/>
                <a:gd name="T17" fmla="*/ 179 h 181"/>
                <a:gd name="T18" fmla="*/ 55 w 178"/>
                <a:gd name="T19" fmla="*/ 174 h 181"/>
                <a:gd name="T20" fmla="*/ 39 w 178"/>
                <a:gd name="T21" fmla="*/ 164 h 181"/>
                <a:gd name="T22" fmla="*/ 25 w 178"/>
                <a:gd name="T23" fmla="*/ 152 h 181"/>
                <a:gd name="T24" fmla="*/ 12 w 178"/>
                <a:gd name="T25" fmla="*/ 138 h 181"/>
                <a:gd name="T26" fmla="*/ 4 w 178"/>
                <a:gd name="T27" fmla="*/ 119 h 181"/>
                <a:gd name="T28" fmla="*/ 0 w 178"/>
                <a:gd name="T29" fmla="*/ 101 h 181"/>
                <a:gd name="T30" fmla="*/ 0 w 178"/>
                <a:gd name="T31" fmla="*/ 80 h 181"/>
                <a:gd name="T32" fmla="*/ 4 w 178"/>
                <a:gd name="T33" fmla="*/ 62 h 181"/>
                <a:gd name="T34" fmla="*/ 12 w 178"/>
                <a:gd name="T35" fmla="*/ 43 h 181"/>
                <a:gd name="T36" fmla="*/ 25 w 178"/>
                <a:gd name="T37" fmla="*/ 29 h 181"/>
                <a:gd name="T38" fmla="*/ 39 w 178"/>
                <a:gd name="T39" fmla="*/ 16 h 181"/>
                <a:gd name="T40" fmla="*/ 55 w 178"/>
                <a:gd name="T41" fmla="*/ 6 h 181"/>
                <a:gd name="T42" fmla="*/ 74 w 178"/>
                <a:gd name="T43" fmla="*/ 2 h 181"/>
                <a:gd name="T44" fmla="*/ 94 w 178"/>
                <a:gd name="T45" fmla="*/ 0 h 181"/>
                <a:gd name="T46" fmla="*/ 113 w 178"/>
                <a:gd name="T47" fmla="*/ 4 h 181"/>
                <a:gd name="T48" fmla="*/ 131 w 178"/>
                <a:gd name="T49" fmla="*/ 10 h 181"/>
                <a:gd name="T50" fmla="*/ 148 w 178"/>
                <a:gd name="T51" fmla="*/ 21 h 181"/>
                <a:gd name="T52" fmla="*/ 160 w 178"/>
                <a:gd name="T53" fmla="*/ 35 h 181"/>
                <a:gd name="T54" fmla="*/ 170 w 178"/>
                <a:gd name="T55" fmla="*/ 51 h 181"/>
                <a:gd name="T56" fmla="*/ 176 w 178"/>
                <a:gd name="T57" fmla="*/ 70 h 181"/>
                <a:gd name="T58" fmla="*/ 178 w 178"/>
                <a:gd name="T59" fmla="*/ 90 h 181"/>
                <a:gd name="T60" fmla="*/ 178 w 178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8" h="181">
                  <a:moveTo>
                    <a:pt x="178" y="90"/>
                  </a:moveTo>
                  <a:lnTo>
                    <a:pt x="176" y="109"/>
                  </a:lnTo>
                  <a:lnTo>
                    <a:pt x="170" y="127"/>
                  </a:lnTo>
                  <a:lnTo>
                    <a:pt x="162" y="144"/>
                  </a:lnTo>
                  <a:lnTo>
                    <a:pt x="148" y="158"/>
                  </a:lnTo>
                  <a:lnTo>
                    <a:pt x="131" y="170"/>
                  </a:lnTo>
                  <a:lnTo>
                    <a:pt x="113" y="177"/>
                  </a:lnTo>
                  <a:lnTo>
                    <a:pt x="94" y="181"/>
                  </a:lnTo>
                  <a:lnTo>
                    <a:pt x="76" y="179"/>
                  </a:lnTo>
                  <a:lnTo>
                    <a:pt x="55" y="174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8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5" y="29"/>
                  </a:lnTo>
                  <a:lnTo>
                    <a:pt x="39" y="16"/>
                  </a:lnTo>
                  <a:lnTo>
                    <a:pt x="55" y="6"/>
                  </a:lnTo>
                  <a:lnTo>
                    <a:pt x="74" y="2"/>
                  </a:lnTo>
                  <a:lnTo>
                    <a:pt x="94" y="0"/>
                  </a:lnTo>
                  <a:lnTo>
                    <a:pt x="113" y="4"/>
                  </a:lnTo>
                  <a:lnTo>
                    <a:pt x="131" y="10"/>
                  </a:lnTo>
                  <a:lnTo>
                    <a:pt x="148" y="21"/>
                  </a:lnTo>
                  <a:lnTo>
                    <a:pt x="160" y="35"/>
                  </a:lnTo>
                  <a:lnTo>
                    <a:pt x="170" y="51"/>
                  </a:lnTo>
                  <a:lnTo>
                    <a:pt x="176" y="70"/>
                  </a:lnTo>
                  <a:lnTo>
                    <a:pt x="178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265" name="Freeform 33">
              <a:extLst>
                <a:ext uri="{FF2B5EF4-FFF2-40B4-BE49-F238E27FC236}">
                  <a16:creationId xmlns:a16="http://schemas.microsoft.com/office/drawing/2014/main" id="{E142E877-4258-4004-B8A5-9C5BFB01C3F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60" y="569"/>
              <a:ext cx="70" cy="69"/>
            </a:xfrm>
            <a:custGeom>
              <a:avLst/>
              <a:gdLst>
                <a:gd name="T0" fmla="*/ 70 w 70"/>
                <a:gd name="T1" fmla="*/ 35 h 70"/>
                <a:gd name="T2" fmla="*/ 68 w 70"/>
                <a:gd name="T3" fmla="*/ 48 h 70"/>
                <a:gd name="T4" fmla="*/ 62 w 70"/>
                <a:gd name="T5" fmla="*/ 58 h 70"/>
                <a:gd name="T6" fmla="*/ 52 w 70"/>
                <a:gd name="T7" fmla="*/ 66 h 70"/>
                <a:gd name="T8" fmla="*/ 41 w 70"/>
                <a:gd name="T9" fmla="*/ 70 h 70"/>
                <a:gd name="T10" fmla="*/ 29 w 70"/>
                <a:gd name="T11" fmla="*/ 70 h 70"/>
                <a:gd name="T12" fmla="*/ 17 w 70"/>
                <a:gd name="T13" fmla="*/ 66 h 70"/>
                <a:gd name="T14" fmla="*/ 9 w 70"/>
                <a:gd name="T15" fmla="*/ 58 h 70"/>
                <a:gd name="T16" fmla="*/ 2 w 70"/>
                <a:gd name="T17" fmla="*/ 48 h 70"/>
                <a:gd name="T18" fmla="*/ 0 w 70"/>
                <a:gd name="T19" fmla="*/ 35 h 70"/>
                <a:gd name="T20" fmla="*/ 2 w 70"/>
                <a:gd name="T21" fmla="*/ 23 h 70"/>
                <a:gd name="T22" fmla="*/ 9 w 70"/>
                <a:gd name="T23" fmla="*/ 13 h 70"/>
                <a:gd name="T24" fmla="*/ 17 w 70"/>
                <a:gd name="T25" fmla="*/ 5 h 70"/>
                <a:gd name="T26" fmla="*/ 29 w 70"/>
                <a:gd name="T27" fmla="*/ 0 h 70"/>
                <a:gd name="T28" fmla="*/ 39 w 70"/>
                <a:gd name="T29" fmla="*/ 0 h 70"/>
                <a:gd name="T30" fmla="*/ 52 w 70"/>
                <a:gd name="T31" fmla="*/ 5 h 70"/>
                <a:gd name="T32" fmla="*/ 62 w 70"/>
                <a:gd name="T33" fmla="*/ 13 h 70"/>
                <a:gd name="T34" fmla="*/ 66 w 70"/>
                <a:gd name="T35" fmla="*/ 23 h 70"/>
                <a:gd name="T36" fmla="*/ 70 w 70"/>
                <a:gd name="T37" fmla="*/ 35 h 70"/>
                <a:gd name="T38" fmla="*/ 70 w 70"/>
                <a:gd name="T39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70">
                  <a:moveTo>
                    <a:pt x="70" y="35"/>
                  </a:moveTo>
                  <a:lnTo>
                    <a:pt x="68" y="48"/>
                  </a:lnTo>
                  <a:lnTo>
                    <a:pt x="62" y="58"/>
                  </a:lnTo>
                  <a:lnTo>
                    <a:pt x="52" y="66"/>
                  </a:lnTo>
                  <a:lnTo>
                    <a:pt x="41" y="70"/>
                  </a:lnTo>
                  <a:lnTo>
                    <a:pt x="29" y="70"/>
                  </a:lnTo>
                  <a:lnTo>
                    <a:pt x="17" y="66"/>
                  </a:lnTo>
                  <a:lnTo>
                    <a:pt x="9" y="58"/>
                  </a:lnTo>
                  <a:lnTo>
                    <a:pt x="2" y="48"/>
                  </a:lnTo>
                  <a:lnTo>
                    <a:pt x="0" y="35"/>
                  </a:lnTo>
                  <a:lnTo>
                    <a:pt x="2" y="23"/>
                  </a:lnTo>
                  <a:lnTo>
                    <a:pt x="9" y="13"/>
                  </a:lnTo>
                  <a:lnTo>
                    <a:pt x="17" y="5"/>
                  </a:lnTo>
                  <a:lnTo>
                    <a:pt x="29" y="0"/>
                  </a:lnTo>
                  <a:lnTo>
                    <a:pt x="39" y="0"/>
                  </a:lnTo>
                  <a:lnTo>
                    <a:pt x="52" y="5"/>
                  </a:lnTo>
                  <a:lnTo>
                    <a:pt x="62" y="13"/>
                  </a:lnTo>
                  <a:lnTo>
                    <a:pt x="66" y="23"/>
                  </a:lnTo>
                  <a:lnTo>
                    <a:pt x="70" y="35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266" name="WordArt 34">
              <a:extLst>
                <a:ext uri="{FF2B5EF4-FFF2-40B4-BE49-F238E27FC236}">
                  <a16:creationId xmlns:a16="http://schemas.microsoft.com/office/drawing/2014/main" id="{BD3142A1-80F5-4D16-ACDC-4885F7F00CD0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514" y="644"/>
              <a:ext cx="182" cy="13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292" kern="1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 Ref"/>
                </a:rPr>
                <a:t>1K</a:t>
              </a:r>
              <a:endParaRPr lang="zh-TW" altLang="en-US" sz="1292" kern="1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Verdana Ref"/>
              </a:endParaRPr>
            </a:p>
          </p:txBody>
        </p:sp>
        <p:sp>
          <p:nvSpPr>
            <p:cNvPr id="267" name="WordArt 35">
              <a:extLst>
                <a:ext uri="{FF2B5EF4-FFF2-40B4-BE49-F238E27FC236}">
                  <a16:creationId xmlns:a16="http://schemas.microsoft.com/office/drawing/2014/main" id="{359B9E29-D32E-4794-9D54-6799AB485373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612" y="420"/>
              <a:ext cx="132" cy="13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292" kern="10" dirty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 Ref"/>
                </a:rPr>
                <a:t>R2</a:t>
              </a:r>
              <a:endParaRPr lang="zh-TW" altLang="en-US" sz="1292" kern="1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Verdana Ref"/>
              </a:endParaRPr>
            </a:p>
          </p:txBody>
        </p:sp>
        <p:sp>
          <p:nvSpPr>
            <p:cNvPr id="268" name="WordArt 36">
              <a:extLst>
                <a:ext uri="{FF2B5EF4-FFF2-40B4-BE49-F238E27FC236}">
                  <a16:creationId xmlns:a16="http://schemas.microsoft.com/office/drawing/2014/main" id="{D2AFBF92-241D-470B-9C5A-278CEA8AFF97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153" y="722"/>
              <a:ext cx="703" cy="8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292" kern="1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 Ref"/>
                </a:rPr>
                <a:t>RESISTOR</a:t>
              </a:r>
              <a:endParaRPr lang="zh-TW" altLang="en-US" sz="1292" kern="1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Verdana Ref"/>
              </a:endParaRPr>
            </a:p>
          </p:txBody>
        </p:sp>
        <p:sp>
          <p:nvSpPr>
            <p:cNvPr id="269" name="WordArt 37">
              <a:extLst>
                <a:ext uri="{FF2B5EF4-FFF2-40B4-BE49-F238E27FC236}">
                  <a16:creationId xmlns:a16="http://schemas.microsoft.com/office/drawing/2014/main" id="{A2B03894-1CD9-4E8B-876D-7985D68CD50B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740" y="645"/>
              <a:ext cx="132" cy="13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292" kern="1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Symbol" panose="05050102010706020507" pitchFamily="18" charset="2"/>
                </a:rPr>
                <a:t>W</a:t>
              </a:r>
              <a:endParaRPr lang="zh-TW" altLang="en-US" sz="1292" kern="1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Symbol" panose="05050102010706020507" pitchFamily="18" charset="2"/>
              </a:endParaRPr>
            </a:p>
          </p:txBody>
        </p:sp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23CDCC68-AC77-4E42-933A-0FC74F0D99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9051" y="2026519"/>
            <a:ext cx="683282" cy="423247"/>
          </a:xfrm>
          <a:prstGeom prst="rect">
            <a:avLst/>
          </a:prstGeom>
        </p:spPr>
      </p:pic>
      <p:pic>
        <p:nvPicPr>
          <p:cNvPr id="76" name="圖片 75">
            <a:extLst>
              <a:ext uri="{FF2B5EF4-FFF2-40B4-BE49-F238E27FC236}">
                <a16:creationId xmlns:a16="http://schemas.microsoft.com/office/drawing/2014/main" id="{63994973-EB4F-4131-9893-93E1642461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7594" y="2504405"/>
            <a:ext cx="611984" cy="384073"/>
          </a:xfrm>
          <a:prstGeom prst="rect">
            <a:avLst/>
          </a:prstGeom>
        </p:spPr>
      </p:pic>
      <p:grpSp>
        <p:nvGrpSpPr>
          <p:cNvPr id="288" name="群組 287">
            <a:extLst>
              <a:ext uri="{FF2B5EF4-FFF2-40B4-BE49-F238E27FC236}">
                <a16:creationId xmlns:a16="http://schemas.microsoft.com/office/drawing/2014/main" id="{21A37E57-45E1-4332-97E3-2510C38DC5F8}"/>
              </a:ext>
            </a:extLst>
          </p:cNvPr>
          <p:cNvGrpSpPr/>
          <p:nvPr/>
        </p:nvGrpSpPr>
        <p:grpSpPr>
          <a:xfrm>
            <a:off x="3334645" y="4179780"/>
            <a:ext cx="996923" cy="266700"/>
            <a:chOff x="1818504" y="5000289"/>
            <a:chExt cx="1080000" cy="288925"/>
          </a:xfrm>
        </p:grpSpPr>
        <p:sp>
          <p:nvSpPr>
            <p:cNvPr id="289" name="Freeform 22">
              <a:extLst>
                <a:ext uri="{FF2B5EF4-FFF2-40B4-BE49-F238E27FC236}">
                  <a16:creationId xmlns:a16="http://schemas.microsoft.com/office/drawing/2014/main" id="{41CD47FA-CC45-4FE7-8692-ED083DDEE69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18504" y="5000289"/>
              <a:ext cx="1080000" cy="288925"/>
            </a:xfrm>
            <a:custGeom>
              <a:avLst/>
              <a:gdLst>
                <a:gd name="T0" fmla="*/ 1658 w 1785"/>
                <a:gd name="T1" fmla="*/ 454 h 454"/>
                <a:gd name="T2" fmla="*/ 1681 w 1785"/>
                <a:gd name="T3" fmla="*/ 451 h 454"/>
                <a:gd name="T4" fmla="*/ 1701 w 1785"/>
                <a:gd name="T5" fmla="*/ 445 h 454"/>
                <a:gd name="T6" fmla="*/ 1722 w 1785"/>
                <a:gd name="T7" fmla="*/ 437 h 454"/>
                <a:gd name="T8" fmla="*/ 1740 w 1785"/>
                <a:gd name="T9" fmla="*/ 425 h 454"/>
                <a:gd name="T10" fmla="*/ 1755 w 1785"/>
                <a:gd name="T11" fmla="*/ 408 h 454"/>
                <a:gd name="T12" fmla="*/ 1767 w 1785"/>
                <a:gd name="T13" fmla="*/ 390 h 454"/>
                <a:gd name="T14" fmla="*/ 1777 w 1785"/>
                <a:gd name="T15" fmla="*/ 369 h 454"/>
                <a:gd name="T16" fmla="*/ 1783 w 1785"/>
                <a:gd name="T17" fmla="*/ 349 h 454"/>
                <a:gd name="T18" fmla="*/ 1785 w 1785"/>
                <a:gd name="T19" fmla="*/ 326 h 454"/>
                <a:gd name="T20" fmla="*/ 1785 w 1785"/>
                <a:gd name="T21" fmla="*/ 127 h 454"/>
                <a:gd name="T22" fmla="*/ 1783 w 1785"/>
                <a:gd name="T23" fmla="*/ 105 h 454"/>
                <a:gd name="T24" fmla="*/ 1777 w 1785"/>
                <a:gd name="T25" fmla="*/ 82 h 454"/>
                <a:gd name="T26" fmla="*/ 1767 w 1785"/>
                <a:gd name="T27" fmla="*/ 64 h 454"/>
                <a:gd name="T28" fmla="*/ 1755 w 1785"/>
                <a:gd name="T29" fmla="*/ 45 h 454"/>
                <a:gd name="T30" fmla="*/ 1740 w 1785"/>
                <a:gd name="T31" fmla="*/ 29 h 454"/>
                <a:gd name="T32" fmla="*/ 1722 w 1785"/>
                <a:gd name="T33" fmla="*/ 16 h 454"/>
                <a:gd name="T34" fmla="*/ 1701 w 1785"/>
                <a:gd name="T35" fmla="*/ 8 h 454"/>
                <a:gd name="T36" fmla="*/ 1681 w 1785"/>
                <a:gd name="T37" fmla="*/ 2 h 454"/>
                <a:gd name="T38" fmla="*/ 1658 w 1785"/>
                <a:gd name="T39" fmla="*/ 0 h 454"/>
                <a:gd name="T40" fmla="*/ 127 w 1785"/>
                <a:gd name="T41" fmla="*/ 0 h 454"/>
                <a:gd name="T42" fmla="*/ 107 w 1785"/>
                <a:gd name="T43" fmla="*/ 2 h 454"/>
                <a:gd name="T44" fmla="*/ 84 w 1785"/>
                <a:gd name="T45" fmla="*/ 8 h 454"/>
                <a:gd name="T46" fmla="*/ 64 w 1785"/>
                <a:gd name="T47" fmla="*/ 16 h 454"/>
                <a:gd name="T48" fmla="*/ 47 w 1785"/>
                <a:gd name="T49" fmla="*/ 29 h 454"/>
                <a:gd name="T50" fmla="*/ 31 w 1785"/>
                <a:gd name="T51" fmla="*/ 45 h 454"/>
                <a:gd name="T52" fmla="*/ 18 w 1785"/>
                <a:gd name="T53" fmla="*/ 64 h 454"/>
                <a:gd name="T54" fmla="*/ 8 w 1785"/>
                <a:gd name="T55" fmla="*/ 84 h 454"/>
                <a:gd name="T56" fmla="*/ 2 w 1785"/>
                <a:gd name="T57" fmla="*/ 105 h 454"/>
                <a:gd name="T58" fmla="*/ 0 w 1785"/>
                <a:gd name="T59" fmla="*/ 127 h 454"/>
                <a:gd name="T60" fmla="*/ 0 w 1785"/>
                <a:gd name="T61" fmla="*/ 326 h 454"/>
                <a:gd name="T62" fmla="*/ 2 w 1785"/>
                <a:gd name="T63" fmla="*/ 349 h 454"/>
                <a:gd name="T64" fmla="*/ 8 w 1785"/>
                <a:gd name="T65" fmla="*/ 369 h 454"/>
                <a:gd name="T66" fmla="*/ 18 w 1785"/>
                <a:gd name="T67" fmla="*/ 390 h 454"/>
                <a:gd name="T68" fmla="*/ 31 w 1785"/>
                <a:gd name="T69" fmla="*/ 408 h 454"/>
                <a:gd name="T70" fmla="*/ 47 w 1785"/>
                <a:gd name="T71" fmla="*/ 425 h 454"/>
                <a:gd name="T72" fmla="*/ 64 w 1785"/>
                <a:gd name="T73" fmla="*/ 437 h 454"/>
                <a:gd name="T74" fmla="*/ 84 w 1785"/>
                <a:gd name="T75" fmla="*/ 445 h 454"/>
                <a:gd name="T76" fmla="*/ 107 w 1785"/>
                <a:gd name="T77" fmla="*/ 451 h 454"/>
                <a:gd name="T78" fmla="*/ 127 w 1785"/>
                <a:gd name="T79" fmla="*/ 454 h 454"/>
                <a:gd name="T80" fmla="*/ 1658 w 1785"/>
                <a:gd name="T81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5" h="454">
                  <a:moveTo>
                    <a:pt x="1658" y="454"/>
                  </a:moveTo>
                  <a:lnTo>
                    <a:pt x="1681" y="451"/>
                  </a:lnTo>
                  <a:lnTo>
                    <a:pt x="1701" y="445"/>
                  </a:lnTo>
                  <a:lnTo>
                    <a:pt x="1722" y="437"/>
                  </a:lnTo>
                  <a:lnTo>
                    <a:pt x="1740" y="425"/>
                  </a:lnTo>
                  <a:lnTo>
                    <a:pt x="1755" y="408"/>
                  </a:lnTo>
                  <a:lnTo>
                    <a:pt x="1767" y="390"/>
                  </a:lnTo>
                  <a:lnTo>
                    <a:pt x="1777" y="369"/>
                  </a:lnTo>
                  <a:lnTo>
                    <a:pt x="1783" y="349"/>
                  </a:lnTo>
                  <a:lnTo>
                    <a:pt x="1785" y="326"/>
                  </a:lnTo>
                  <a:lnTo>
                    <a:pt x="1785" y="127"/>
                  </a:lnTo>
                  <a:lnTo>
                    <a:pt x="1783" y="105"/>
                  </a:lnTo>
                  <a:lnTo>
                    <a:pt x="1777" y="82"/>
                  </a:lnTo>
                  <a:lnTo>
                    <a:pt x="1767" y="64"/>
                  </a:lnTo>
                  <a:lnTo>
                    <a:pt x="1755" y="45"/>
                  </a:lnTo>
                  <a:lnTo>
                    <a:pt x="1740" y="29"/>
                  </a:lnTo>
                  <a:lnTo>
                    <a:pt x="1722" y="16"/>
                  </a:lnTo>
                  <a:lnTo>
                    <a:pt x="1701" y="8"/>
                  </a:lnTo>
                  <a:lnTo>
                    <a:pt x="1681" y="2"/>
                  </a:lnTo>
                  <a:lnTo>
                    <a:pt x="1658" y="0"/>
                  </a:lnTo>
                  <a:lnTo>
                    <a:pt x="127" y="0"/>
                  </a:lnTo>
                  <a:lnTo>
                    <a:pt x="107" y="2"/>
                  </a:lnTo>
                  <a:lnTo>
                    <a:pt x="84" y="8"/>
                  </a:lnTo>
                  <a:lnTo>
                    <a:pt x="64" y="16"/>
                  </a:lnTo>
                  <a:lnTo>
                    <a:pt x="47" y="29"/>
                  </a:lnTo>
                  <a:lnTo>
                    <a:pt x="31" y="45"/>
                  </a:lnTo>
                  <a:lnTo>
                    <a:pt x="18" y="64"/>
                  </a:lnTo>
                  <a:lnTo>
                    <a:pt x="8" y="84"/>
                  </a:lnTo>
                  <a:lnTo>
                    <a:pt x="2" y="105"/>
                  </a:lnTo>
                  <a:lnTo>
                    <a:pt x="0" y="127"/>
                  </a:lnTo>
                  <a:lnTo>
                    <a:pt x="0" y="326"/>
                  </a:lnTo>
                  <a:lnTo>
                    <a:pt x="2" y="349"/>
                  </a:lnTo>
                  <a:lnTo>
                    <a:pt x="8" y="369"/>
                  </a:lnTo>
                  <a:lnTo>
                    <a:pt x="18" y="390"/>
                  </a:lnTo>
                  <a:lnTo>
                    <a:pt x="31" y="408"/>
                  </a:lnTo>
                  <a:lnTo>
                    <a:pt x="47" y="425"/>
                  </a:lnTo>
                  <a:lnTo>
                    <a:pt x="64" y="437"/>
                  </a:lnTo>
                  <a:lnTo>
                    <a:pt x="84" y="445"/>
                  </a:lnTo>
                  <a:lnTo>
                    <a:pt x="107" y="451"/>
                  </a:lnTo>
                  <a:lnTo>
                    <a:pt x="127" y="454"/>
                  </a:lnTo>
                  <a:lnTo>
                    <a:pt x="1658" y="454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290" name="Freeform 23">
              <a:extLst>
                <a:ext uri="{FF2B5EF4-FFF2-40B4-BE49-F238E27FC236}">
                  <a16:creationId xmlns:a16="http://schemas.microsoft.com/office/drawing/2014/main" id="{D97518FA-69D4-4290-9A24-FC9B80E122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7697" y="5126870"/>
              <a:ext cx="144000" cy="36000"/>
            </a:xfrm>
            <a:custGeom>
              <a:avLst/>
              <a:gdLst>
                <a:gd name="T0" fmla="*/ 20 w 543"/>
                <a:gd name="T1" fmla="*/ 41 h 41"/>
                <a:gd name="T2" fmla="*/ 20 w 543"/>
                <a:gd name="T3" fmla="*/ 41 h 41"/>
                <a:gd name="T4" fmla="*/ 18 w 543"/>
                <a:gd name="T5" fmla="*/ 41 h 41"/>
                <a:gd name="T6" fmla="*/ 14 w 543"/>
                <a:gd name="T7" fmla="*/ 41 h 41"/>
                <a:gd name="T8" fmla="*/ 10 w 543"/>
                <a:gd name="T9" fmla="*/ 39 h 41"/>
                <a:gd name="T10" fmla="*/ 8 w 543"/>
                <a:gd name="T11" fmla="*/ 37 h 41"/>
                <a:gd name="T12" fmla="*/ 6 w 543"/>
                <a:gd name="T13" fmla="*/ 35 h 41"/>
                <a:gd name="T14" fmla="*/ 4 w 543"/>
                <a:gd name="T15" fmla="*/ 31 h 41"/>
                <a:gd name="T16" fmla="*/ 2 w 543"/>
                <a:gd name="T17" fmla="*/ 29 h 41"/>
                <a:gd name="T18" fmla="*/ 0 w 543"/>
                <a:gd name="T19" fmla="*/ 25 h 41"/>
                <a:gd name="T20" fmla="*/ 0 w 543"/>
                <a:gd name="T21" fmla="*/ 21 h 41"/>
                <a:gd name="T22" fmla="*/ 0 w 543"/>
                <a:gd name="T23" fmla="*/ 19 h 41"/>
                <a:gd name="T24" fmla="*/ 2 w 543"/>
                <a:gd name="T25" fmla="*/ 15 h 41"/>
                <a:gd name="T26" fmla="*/ 4 w 543"/>
                <a:gd name="T27" fmla="*/ 11 h 41"/>
                <a:gd name="T28" fmla="*/ 6 w 543"/>
                <a:gd name="T29" fmla="*/ 9 h 41"/>
                <a:gd name="T30" fmla="*/ 8 w 543"/>
                <a:gd name="T31" fmla="*/ 6 h 41"/>
                <a:gd name="T32" fmla="*/ 10 w 543"/>
                <a:gd name="T33" fmla="*/ 4 h 41"/>
                <a:gd name="T34" fmla="*/ 14 w 543"/>
                <a:gd name="T35" fmla="*/ 2 h 41"/>
                <a:gd name="T36" fmla="*/ 18 w 543"/>
                <a:gd name="T37" fmla="*/ 2 h 41"/>
                <a:gd name="T38" fmla="*/ 20 w 543"/>
                <a:gd name="T39" fmla="*/ 0 h 41"/>
                <a:gd name="T40" fmla="*/ 20 w 543"/>
                <a:gd name="T41" fmla="*/ 0 h 41"/>
                <a:gd name="T42" fmla="*/ 522 w 543"/>
                <a:gd name="T43" fmla="*/ 0 h 41"/>
                <a:gd name="T44" fmla="*/ 522 w 543"/>
                <a:gd name="T45" fmla="*/ 0 h 41"/>
                <a:gd name="T46" fmla="*/ 527 w 543"/>
                <a:gd name="T47" fmla="*/ 2 h 41"/>
                <a:gd name="T48" fmla="*/ 529 w 543"/>
                <a:gd name="T49" fmla="*/ 2 h 41"/>
                <a:gd name="T50" fmla="*/ 533 w 543"/>
                <a:gd name="T51" fmla="*/ 4 h 41"/>
                <a:gd name="T52" fmla="*/ 535 w 543"/>
                <a:gd name="T53" fmla="*/ 6 h 41"/>
                <a:gd name="T54" fmla="*/ 537 w 543"/>
                <a:gd name="T55" fmla="*/ 9 h 41"/>
                <a:gd name="T56" fmla="*/ 539 w 543"/>
                <a:gd name="T57" fmla="*/ 11 h 41"/>
                <a:gd name="T58" fmla="*/ 541 w 543"/>
                <a:gd name="T59" fmla="*/ 15 h 41"/>
                <a:gd name="T60" fmla="*/ 543 w 543"/>
                <a:gd name="T61" fmla="*/ 19 h 41"/>
                <a:gd name="T62" fmla="*/ 543 w 543"/>
                <a:gd name="T63" fmla="*/ 21 h 41"/>
                <a:gd name="T64" fmla="*/ 543 w 543"/>
                <a:gd name="T65" fmla="*/ 25 h 41"/>
                <a:gd name="T66" fmla="*/ 541 w 543"/>
                <a:gd name="T67" fmla="*/ 29 h 41"/>
                <a:gd name="T68" fmla="*/ 539 w 543"/>
                <a:gd name="T69" fmla="*/ 31 h 41"/>
                <a:gd name="T70" fmla="*/ 537 w 543"/>
                <a:gd name="T71" fmla="*/ 35 h 41"/>
                <a:gd name="T72" fmla="*/ 535 w 543"/>
                <a:gd name="T73" fmla="*/ 37 h 41"/>
                <a:gd name="T74" fmla="*/ 533 w 543"/>
                <a:gd name="T75" fmla="*/ 39 h 41"/>
                <a:gd name="T76" fmla="*/ 529 w 543"/>
                <a:gd name="T77" fmla="*/ 41 h 41"/>
                <a:gd name="T78" fmla="*/ 527 w 543"/>
                <a:gd name="T79" fmla="*/ 41 h 41"/>
                <a:gd name="T80" fmla="*/ 522 w 543"/>
                <a:gd name="T81" fmla="*/ 41 h 41"/>
                <a:gd name="T82" fmla="*/ 522 w 543"/>
                <a:gd name="T83" fmla="*/ 41 h 41"/>
                <a:gd name="T84" fmla="*/ 20 w 543"/>
                <a:gd name="T8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43" h="41">
                  <a:moveTo>
                    <a:pt x="20" y="41"/>
                  </a:moveTo>
                  <a:lnTo>
                    <a:pt x="20" y="41"/>
                  </a:lnTo>
                  <a:lnTo>
                    <a:pt x="18" y="41"/>
                  </a:lnTo>
                  <a:lnTo>
                    <a:pt x="14" y="41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6" y="35"/>
                  </a:lnTo>
                  <a:lnTo>
                    <a:pt x="4" y="31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2" y="15"/>
                  </a:lnTo>
                  <a:lnTo>
                    <a:pt x="4" y="11"/>
                  </a:lnTo>
                  <a:lnTo>
                    <a:pt x="6" y="9"/>
                  </a:lnTo>
                  <a:lnTo>
                    <a:pt x="8" y="6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522" y="0"/>
                  </a:lnTo>
                  <a:lnTo>
                    <a:pt x="527" y="2"/>
                  </a:lnTo>
                  <a:lnTo>
                    <a:pt x="529" y="2"/>
                  </a:lnTo>
                  <a:lnTo>
                    <a:pt x="533" y="4"/>
                  </a:lnTo>
                  <a:lnTo>
                    <a:pt x="535" y="6"/>
                  </a:lnTo>
                  <a:lnTo>
                    <a:pt x="537" y="9"/>
                  </a:lnTo>
                  <a:lnTo>
                    <a:pt x="539" y="11"/>
                  </a:lnTo>
                  <a:lnTo>
                    <a:pt x="541" y="15"/>
                  </a:lnTo>
                  <a:lnTo>
                    <a:pt x="543" y="19"/>
                  </a:lnTo>
                  <a:lnTo>
                    <a:pt x="543" y="21"/>
                  </a:lnTo>
                  <a:lnTo>
                    <a:pt x="543" y="25"/>
                  </a:lnTo>
                  <a:lnTo>
                    <a:pt x="541" y="29"/>
                  </a:lnTo>
                  <a:lnTo>
                    <a:pt x="539" y="31"/>
                  </a:lnTo>
                  <a:lnTo>
                    <a:pt x="537" y="35"/>
                  </a:lnTo>
                  <a:lnTo>
                    <a:pt x="535" y="37"/>
                  </a:lnTo>
                  <a:lnTo>
                    <a:pt x="533" y="39"/>
                  </a:lnTo>
                  <a:lnTo>
                    <a:pt x="529" y="41"/>
                  </a:lnTo>
                  <a:lnTo>
                    <a:pt x="527" y="41"/>
                  </a:lnTo>
                  <a:lnTo>
                    <a:pt x="522" y="41"/>
                  </a:lnTo>
                  <a:lnTo>
                    <a:pt x="20" y="41"/>
                  </a:lnTo>
                  <a:close/>
                </a:path>
              </a:pathLst>
            </a:custGeom>
            <a:solidFill>
              <a:srgbClr val="FFFFFF"/>
            </a:solidFill>
            <a:ln w="127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291" name="Freeform 24">
              <a:extLst>
                <a:ext uri="{FF2B5EF4-FFF2-40B4-BE49-F238E27FC236}">
                  <a16:creationId xmlns:a16="http://schemas.microsoft.com/office/drawing/2014/main" id="{590B73F8-486B-4237-91B7-97888E7925F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50571" y="5089189"/>
              <a:ext cx="108303" cy="113665"/>
            </a:xfrm>
            <a:custGeom>
              <a:avLst/>
              <a:gdLst>
                <a:gd name="T0" fmla="*/ 179 w 179"/>
                <a:gd name="T1" fmla="*/ 88 h 178"/>
                <a:gd name="T2" fmla="*/ 177 w 179"/>
                <a:gd name="T3" fmla="*/ 108 h 178"/>
                <a:gd name="T4" fmla="*/ 170 w 179"/>
                <a:gd name="T5" fmla="*/ 127 h 178"/>
                <a:gd name="T6" fmla="*/ 160 w 179"/>
                <a:gd name="T7" fmla="*/ 143 h 178"/>
                <a:gd name="T8" fmla="*/ 148 w 179"/>
                <a:gd name="T9" fmla="*/ 158 h 178"/>
                <a:gd name="T10" fmla="*/ 132 w 179"/>
                <a:gd name="T11" fmla="*/ 168 h 178"/>
                <a:gd name="T12" fmla="*/ 113 w 179"/>
                <a:gd name="T13" fmla="*/ 176 h 178"/>
                <a:gd name="T14" fmla="*/ 95 w 179"/>
                <a:gd name="T15" fmla="*/ 178 h 178"/>
                <a:gd name="T16" fmla="*/ 74 w 179"/>
                <a:gd name="T17" fmla="*/ 178 h 178"/>
                <a:gd name="T18" fmla="*/ 56 w 179"/>
                <a:gd name="T19" fmla="*/ 172 h 178"/>
                <a:gd name="T20" fmla="*/ 39 w 179"/>
                <a:gd name="T21" fmla="*/ 164 h 178"/>
                <a:gd name="T22" fmla="*/ 25 w 179"/>
                <a:gd name="T23" fmla="*/ 151 h 178"/>
                <a:gd name="T24" fmla="*/ 13 w 179"/>
                <a:gd name="T25" fmla="*/ 135 h 178"/>
                <a:gd name="T26" fmla="*/ 4 w 179"/>
                <a:gd name="T27" fmla="*/ 119 h 178"/>
                <a:gd name="T28" fmla="*/ 0 w 179"/>
                <a:gd name="T29" fmla="*/ 98 h 178"/>
                <a:gd name="T30" fmla="*/ 0 w 179"/>
                <a:gd name="T31" fmla="*/ 80 h 178"/>
                <a:gd name="T32" fmla="*/ 4 w 179"/>
                <a:gd name="T33" fmla="*/ 61 h 178"/>
                <a:gd name="T34" fmla="*/ 13 w 179"/>
                <a:gd name="T35" fmla="*/ 43 h 178"/>
                <a:gd name="T36" fmla="*/ 23 w 179"/>
                <a:gd name="T37" fmla="*/ 26 h 178"/>
                <a:gd name="T38" fmla="*/ 39 w 179"/>
                <a:gd name="T39" fmla="*/ 14 h 178"/>
                <a:gd name="T40" fmla="*/ 56 w 179"/>
                <a:gd name="T41" fmla="*/ 6 h 178"/>
                <a:gd name="T42" fmla="*/ 74 w 179"/>
                <a:gd name="T43" fmla="*/ 0 h 178"/>
                <a:gd name="T44" fmla="*/ 95 w 179"/>
                <a:gd name="T45" fmla="*/ 0 h 178"/>
                <a:gd name="T46" fmla="*/ 113 w 179"/>
                <a:gd name="T47" fmla="*/ 2 h 178"/>
                <a:gd name="T48" fmla="*/ 132 w 179"/>
                <a:gd name="T49" fmla="*/ 10 h 178"/>
                <a:gd name="T50" fmla="*/ 148 w 179"/>
                <a:gd name="T51" fmla="*/ 20 h 178"/>
                <a:gd name="T52" fmla="*/ 160 w 179"/>
                <a:gd name="T53" fmla="*/ 34 h 178"/>
                <a:gd name="T54" fmla="*/ 170 w 179"/>
                <a:gd name="T55" fmla="*/ 51 h 178"/>
                <a:gd name="T56" fmla="*/ 177 w 179"/>
                <a:gd name="T57" fmla="*/ 69 h 178"/>
                <a:gd name="T58" fmla="*/ 179 w 179"/>
                <a:gd name="T59" fmla="*/ 88 h 178"/>
                <a:gd name="T60" fmla="*/ 179 w 179"/>
                <a:gd name="T61" fmla="*/ 8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" h="178">
                  <a:moveTo>
                    <a:pt x="179" y="88"/>
                  </a:moveTo>
                  <a:lnTo>
                    <a:pt x="177" y="108"/>
                  </a:lnTo>
                  <a:lnTo>
                    <a:pt x="170" y="127"/>
                  </a:lnTo>
                  <a:lnTo>
                    <a:pt x="160" y="143"/>
                  </a:lnTo>
                  <a:lnTo>
                    <a:pt x="148" y="158"/>
                  </a:lnTo>
                  <a:lnTo>
                    <a:pt x="132" y="168"/>
                  </a:lnTo>
                  <a:lnTo>
                    <a:pt x="113" y="176"/>
                  </a:lnTo>
                  <a:lnTo>
                    <a:pt x="95" y="178"/>
                  </a:lnTo>
                  <a:lnTo>
                    <a:pt x="74" y="178"/>
                  </a:lnTo>
                  <a:lnTo>
                    <a:pt x="56" y="172"/>
                  </a:lnTo>
                  <a:lnTo>
                    <a:pt x="39" y="164"/>
                  </a:lnTo>
                  <a:lnTo>
                    <a:pt x="25" y="151"/>
                  </a:lnTo>
                  <a:lnTo>
                    <a:pt x="13" y="135"/>
                  </a:lnTo>
                  <a:lnTo>
                    <a:pt x="4" y="119"/>
                  </a:lnTo>
                  <a:lnTo>
                    <a:pt x="0" y="98"/>
                  </a:lnTo>
                  <a:lnTo>
                    <a:pt x="0" y="80"/>
                  </a:lnTo>
                  <a:lnTo>
                    <a:pt x="4" y="61"/>
                  </a:lnTo>
                  <a:lnTo>
                    <a:pt x="13" y="43"/>
                  </a:lnTo>
                  <a:lnTo>
                    <a:pt x="23" y="26"/>
                  </a:lnTo>
                  <a:lnTo>
                    <a:pt x="39" y="14"/>
                  </a:lnTo>
                  <a:lnTo>
                    <a:pt x="56" y="6"/>
                  </a:lnTo>
                  <a:lnTo>
                    <a:pt x="74" y="0"/>
                  </a:lnTo>
                  <a:lnTo>
                    <a:pt x="95" y="0"/>
                  </a:lnTo>
                  <a:lnTo>
                    <a:pt x="113" y="2"/>
                  </a:lnTo>
                  <a:lnTo>
                    <a:pt x="132" y="10"/>
                  </a:lnTo>
                  <a:lnTo>
                    <a:pt x="148" y="20"/>
                  </a:lnTo>
                  <a:lnTo>
                    <a:pt x="160" y="34"/>
                  </a:lnTo>
                  <a:lnTo>
                    <a:pt x="170" y="51"/>
                  </a:lnTo>
                  <a:lnTo>
                    <a:pt x="177" y="69"/>
                  </a:lnTo>
                  <a:lnTo>
                    <a:pt x="179" y="88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292" name="Freeform 25">
              <a:extLst>
                <a:ext uri="{FF2B5EF4-FFF2-40B4-BE49-F238E27FC236}">
                  <a16:creationId xmlns:a16="http://schemas.microsoft.com/office/drawing/2014/main" id="{E4EC27CC-3FD1-49B7-BB8E-59990EC9433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83243" y="5124114"/>
              <a:ext cx="41748" cy="43815"/>
            </a:xfrm>
            <a:custGeom>
              <a:avLst/>
              <a:gdLst>
                <a:gd name="T0" fmla="*/ 69 w 69"/>
                <a:gd name="T1" fmla="*/ 33 h 68"/>
                <a:gd name="T2" fmla="*/ 67 w 69"/>
                <a:gd name="T3" fmla="*/ 45 h 68"/>
                <a:gd name="T4" fmla="*/ 61 w 69"/>
                <a:gd name="T5" fmla="*/ 55 h 68"/>
                <a:gd name="T6" fmla="*/ 53 w 69"/>
                <a:gd name="T7" fmla="*/ 64 h 68"/>
                <a:gd name="T8" fmla="*/ 41 w 69"/>
                <a:gd name="T9" fmla="*/ 68 h 68"/>
                <a:gd name="T10" fmla="*/ 28 w 69"/>
                <a:gd name="T11" fmla="*/ 68 h 68"/>
                <a:gd name="T12" fmla="*/ 18 w 69"/>
                <a:gd name="T13" fmla="*/ 64 h 68"/>
                <a:gd name="T14" fmla="*/ 8 w 69"/>
                <a:gd name="T15" fmla="*/ 55 h 68"/>
                <a:gd name="T16" fmla="*/ 2 w 69"/>
                <a:gd name="T17" fmla="*/ 45 h 68"/>
                <a:gd name="T18" fmla="*/ 0 w 69"/>
                <a:gd name="T19" fmla="*/ 33 h 68"/>
                <a:gd name="T20" fmla="*/ 2 w 69"/>
                <a:gd name="T21" fmla="*/ 23 h 68"/>
                <a:gd name="T22" fmla="*/ 8 w 69"/>
                <a:gd name="T23" fmla="*/ 12 h 68"/>
                <a:gd name="T24" fmla="*/ 18 w 69"/>
                <a:gd name="T25" fmla="*/ 4 h 68"/>
                <a:gd name="T26" fmla="*/ 28 w 69"/>
                <a:gd name="T27" fmla="*/ 0 h 68"/>
                <a:gd name="T28" fmla="*/ 41 w 69"/>
                <a:gd name="T29" fmla="*/ 0 h 68"/>
                <a:gd name="T30" fmla="*/ 53 w 69"/>
                <a:gd name="T31" fmla="*/ 4 h 68"/>
                <a:gd name="T32" fmla="*/ 61 w 69"/>
                <a:gd name="T33" fmla="*/ 12 h 68"/>
                <a:gd name="T34" fmla="*/ 67 w 69"/>
                <a:gd name="T35" fmla="*/ 23 h 68"/>
                <a:gd name="T36" fmla="*/ 69 w 69"/>
                <a:gd name="T37" fmla="*/ 33 h 68"/>
                <a:gd name="T38" fmla="*/ 69 w 69"/>
                <a:gd name="T39" fmla="*/ 3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68">
                  <a:moveTo>
                    <a:pt x="69" y="33"/>
                  </a:moveTo>
                  <a:lnTo>
                    <a:pt x="67" y="45"/>
                  </a:lnTo>
                  <a:lnTo>
                    <a:pt x="61" y="55"/>
                  </a:lnTo>
                  <a:lnTo>
                    <a:pt x="53" y="64"/>
                  </a:lnTo>
                  <a:lnTo>
                    <a:pt x="41" y="68"/>
                  </a:lnTo>
                  <a:lnTo>
                    <a:pt x="28" y="68"/>
                  </a:lnTo>
                  <a:lnTo>
                    <a:pt x="18" y="64"/>
                  </a:lnTo>
                  <a:lnTo>
                    <a:pt x="8" y="55"/>
                  </a:lnTo>
                  <a:lnTo>
                    <a:pt x="2" y="45"/>
                  </a:lnTo>
                  <a:lnTo>
                    <a:pt x="0" y="33"/>
                  </a:lnTo>
                  <a:lnTo>
                    <a:pt x="2" y="23"/>
                  </a:lnTo>
                  <a:lnTo>
                    <a:pt x="8" y="12"/>
                  </a:lnTo>
                  <a:lnTo>
                    <a:pt x="18" y="4"/>
                  </a:lnTo>
                  <a:lnTo>
                    <a:pt x="28" y="0"/>
                  </a:lnTo>
                  <a:lnTo>
                    <a:pt x="41" y="0"/>
                  </a:lnTo>
                  <a:lnTo>
                    <a:pt x="53" y="4"/>
                  </a:lnTo>
                  <a:lnTo>
                    <a:pt x="61" y="12"/>
                  </a:lnTo>
                  <a:lnTo>
                    <a:pt x="67" y="23"/>
                  </a:lnTo>
                  <a:lnTo>
                    <a:pt x="69" y="33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293" name="Freeform 31">
              <a:extLst>
                <a:ext uri="{FF2B5EF4-FFF2-40B4-BE49-F238E27FC236}">
                  <a16:creationId xmlns:a16="http://schemas.microsoft.com/office/drawing/2014/main" id="{C799E0A5-DF25-4F04-92E4-9B9F7D92035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52084" y="5089189"/>
              <a:ext cx="109513" cy="113665"/>
            </a:xfrm>
            <a:custGeom>
              <a:avLst/>
              <a:gdLst>
                <a:gd name="T0" fmla="*/ 181 w 181"/>
                <a:gd name="T1" fmla="*/ 88 h 178"/>
                <a:gd name="T2" fmla="*/ 179 w 181"/>
                <a:gd name="T3" fmla="*/ 108 h 178"/>
                <a:gd name="T4" fmla="*/ 173 w 181"/>
                <a:gd name="T5" fmla="*/ 127 h 178"/>
                <a:gd name="T6" fmla="*/ 162 w 181"/>
                <a:gd name="T7" fmla="*/ 143 h 178"/>
                <a:gd name="T8" fmla="*/ 148 w 181"/>
                <a:gd name="T9" fmla="*/ 158 h 178"/>
                <a:gd name="T10" fmla="*/ 132 w 181"/>
                <a:gd name="T11" fmla="*/ 168 h 178"/>
                <a:gd name="T12" fmla="*/ 115 w 181"/>
                <a:gd name="T13" fmla="*/ 176 h 178"/>
                <a:gd name="T14" fmla="*/ 95 w 181"/>
                <a:gd name="T15" fmla="*/ 178 h 178"/>
                <a:gd name="T16" fmla="*/ 76 w 181"/>
                <a:gd name="T17" fmla="*/ 178 h 178"/>
                <a:gd name="T18" fmla="*/ 58 w 181"/>
                <a:gd name="T19" fmla="*/ 172 h 178"/>
                <a:gd name="T20" fmla="*/ 39 w 181"/>
                <a:gd name="T21" fmla="*/ 164 h 178"/>
                <a:gd name="T22" fmla="*/ 25 w 181"/>
                <a:gd name="T23" fmla="*/ 151 h 178"/>
                <a:gd name="T24" fmla="*/ 13 w 181"/>
                <a:gd name="T25" fmla="*/ 135 h 178"/>
                <a:gd name="T26" fmla="*/ 4 w 181"/>
                <a:gd name="T27" fmla="*/ 119 h 178"/>
                <a:gd name="T28" fmla="*/ 0 w 181"/>
                <a:gd name="T29" fmla="*/ 98 h 178"/>
                <a:gd name="T30" fmla="*/ 0 w 181"/>
                <a:gd name="T31" fmla="*/ 80 h 178"/>
                <a:gd name="T32" fmla="*/ 4 w 181"/>
                <a:gd name="T33" fmla="*/ 61 h 178"/>
                <a:gd name="T34" fmla="*/ 13 w 181"/>
                <a:gd name="T35" fmla="*/ 43 h 178"/>
                <a:gd name="T36" fmla="*/ 25 w 181"/>
                <a:gd name="T37" fmla="*/ 26 h 178"/>
                <a:gd name="T38" fmla="*/ 39 w 181"/>
                <a:gd name="T39" fmla="*/ 14 h 178"/>
                <a:gd name="T40" fmla="*/ 58 w 181"/>
                <a:gd name="T41" fmla="*/ 6 h 178"/>
                <a:gd name="T42" fmla="*/ 76 w 181"/>
                <a:gd name="T43" fmla="*/ 0 h 178"/>
                <a:gd name="T44" fmla="*/ 95 w 181"/>
                <a:gd name="T45" fmla="*/ 0 h 178"/>
                <a:gd name="T46" fmla="*/ 115 w 181"/>
                <a:gd name="T47" fmla="*/ 2 h 178"/>
                <a:gd name="T48" fmla="*/ 132 w 181"/>
                <a:gd name="T49" fmla="*/ 10 h 178"/>
                <a:gd name="T50" fmla="*/ 148 w 181"/>
                <a:gd name="T51" fmla="*/ 20 h 178"/>
                <a:gd name="T52" fmla="*/ 162 w 181"/>
                <a:gd name="T53" fmla="*/ 34 h 178"/>
                <a:gd name="T54" fmla="*/ 173 w 181"/>
                <a:gd name="T55" fmla="*/ 51 h 178"/>
                <a:gd name="T56" fmla="*/ 179 w 181"/>
                <a:gd name="T57" fmla="*/ 69 h 178"/>
                <a:gd name="T58" fmla="*/ 181 w 181"/>
                <a:gd name="T59" fmla="*/ 88 h 178"/>
                <a:gd name="T60" fmla="*/ 181 w 181"/>
                <a:gd name="T61" fmla="*/ 8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1" h="178">
                  <a:moveTo>
                    <a:pt x="181" y="88"/>
                  </a:moveTo>
                  <a:lnTo>
                    <a:pt x="179" y="108"/>
                  </a:lnTo>
                  <a:lnTo>
                    <a:pt x="173" y="127"/>
                  </a:lnTo>
                  <a:lnTo>
                    <a:pt x="162" y="143"/>
                  </a:lnTo>
                  <a:lnTo>
                    <a:pt x="148" y="158"/>
                  </a:lnTo>
                  <a:lnTo>
                    <a:pt x="132" y="168"/>
                  </a:lnTo>
                  <a:lnTo>
                    <a:pt x="115" y="176"/>
                  </a:lnTo>
                  <a:lnTo>
                    <a:pt x="95" y="178"/>
                  </a:lnTo>
                  <a:lnTo>
                    <a:pt x="76" y="178"/>
                  </a:lnTo>
                  <a:lnTo>
                    <a:pt x="58" y="172"/>
                  </a:lnTo>
                  <a:lnTo>
                    <a:pt x="39" y="164"/>
                  </a:lnTo>
                  <a:lnTo>
                    <a:pt x="25" y="151"/>
                  </a:lnTo>
                  <a:lnTo>
                    <a:pt x="13" y="135"/>
                  </a:lnTo>
                  <a:lnTo>
                    <a:pt x="4" y="119"/>
                  </a:lnTo>
                  <a:lnTo>
                    <a:pt x="0" y="98"/>
                  </a:lnTo>
                  <a:lnTo>
                    <a:pt x="0" y="80"/>
                  </a:lnTo>
                  <a:lnTo>
                    <a:pt x="4" y="61"/>
                  </a:lnTo>
                  <a:lnTo>
                    <a:pt x="13" y="43"/>
                  </a:lnTo>
                  <a:lnTo>
                    <a:pt x="25" y="26"/>
                  </a:lnTo>
                  <a:lnTo>
                    <a:pt x="39" y="14"/>
                  </a:lnTo>
                  <a:lnTo>
                    <a:pt x="58" y="6"/>
                  </a:lnTo>
                  <a:lnTo>
                    <a:pt x="76" y="0"/>
                  </a:lnTo>
                  <a:lnTo>
                    <a:pt x="95" y="0"/>
                  </a:lnTo>
                  <a:lnTo>
                    <a:pt x="115" y="2"/>
                  </a:lnTo>
                  <a:lnTo>
                    <a:pt x="132" y="10"/>
                  </a:lnTo>
                  <a:lnTo>
                    <a:pt x="148" y="20"/>
                  </a:lnTo>
                  <a:lnTo>
                    <a:pt x="162" y="34"/>
                  </a:lnTo>
                  <a:lnTo>
                    <a:pt x="173" y="51"/>
                  </a:lnTo>
                  <a:lnTo>
                    <a:pt x="179" y="69"/>
                  </a:lnTo>
                  <a:lnTo>
                    <a:pt x="181" y="88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294" name="Freeform 32">
              <a:extLst>
                <a:ext uri="{FF2B5EF4-FFF2-40B4-BE49-F238E27FC236}">
                  <a16:creationId xmlns:a16="http://schemas.microsoft.com/office/drawing/2014/main" id="{1004D53D-A4E3-47BB-B0FC-7ECE19C8EC4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85966" y="5124114"/>
              <a:ext cx="41748" cy="43815"/>
            </a:xfrm>
            <a:custGeom>
              <a:avLst/>
              <a:gdLst>
                <a:gd name="T0" fmla="*/ 69 w 69"/>
                <a:gd name="T1" fmla="*/ 33 h 68"/>
                <a:gd name="T2" fmla="*/ 67 w 69"/>
                <a:gd name="T3" fmla="*/ 45 h 68"/>
                <a:gd name="T4" fmla="*/ 61 w 69"/>
                <a:gd name="T5" fmla="*/ 55 h 68"/>
                <a:gd name="T6" fmla="*/ 51 w 69"/>
                <a:gd name="T7" fmla="*/ 64 h 68"/>
                <a:gd name="T8" fmla="*/ 41 w 69"/>
                <a:gd name="T9" fmla="*/ 68 h 68"/>
                <a:gd name="T10" fmla="*/ 28 w 69"/>
                <a:gd name="T11" fmla="*/ 68 h 68"/>
                <a:gd name="T12" fmla="*/ 16 w 69"/>
                <a:gd name="T13" fmla="*/ 64 h 68"/>
                <a:gd name="T14" fmla="*/ 8 w 69"/>
                <a:gd name="T15" fmla="*/ 55 h 68"/>
                <a:gd name="T16" fmla="*/ 2 w 69"/>
                <a:gd name="T17" fmla="*/ 45 h 68"/>
                <a:gd name="T18" fmla="*/ 0 w 69"/>
                <a:gd name="T19" fmla="*/ 33 h 68"/>
                <a:gd name="T20" fmla="*/ 2 w 69"/>
                <a:gd name="T21" fmla="*/ 23 h 68"/>
                <a:gd name="T22" fmla="*/ 8 w 69"/>
                <a:gd name="T23" fmla="*/ 12 h 68"/>
                <a:gd name="T24" fmla="*/ 16 w 69"/>
                <a:gd name="T25" fmla="*/ 4 h 68"/>
                <a:gd name="T26" fmla="*/ 28 w 69"/>
                <a:gd name="T27" fmla="*/ 0 h 68"/>
                <a:gd name="T28" fmla="*/ 41 w 69"/>
                <a:gd name="T29" fmla="*/ 0 h 68"/>
                <a:gd name="T30" fmla="*/ 51 w 69"/>
                <a:gd name="T31" fmla="*/ 4 h 68"/>
                <a:gd name="T32" fmla="*/ 61 w 69"/>
                <a:gd name="T33" fmla="*/ 12 h 68"/>
                <a:gd name="T34" fmla="*/ 67 w 69"/>
                <a:gd name="T35" fmla="*/ 23 h 68"/>
                <a:gd name="T36" fmla="*/ 69 w 69"/>
                <a:gd name="T37" fmla="*/ 33 h 68"/>
                <a:gd name="T38" fmla="*/ 69 w 69"/>
                <a:gd name="T39" fmla="*/ 3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68">
                  <a:moveTo>
                    <a:pt x="69" y="33"/>
                  </a:moveTo>
                  <a:lnTo>
                    <a:pt x="67" y="45"/>
                  </a:lnTo>
                  <a:lnTo>
                    <a:pt x="61" y="55"/>
                  </a:lnTo>
                  <a:lnTo>
                    <a:pt x="51" y="64"/>
                  </a:lnTo>
                  <a:lnTo>
                    <a:pt x="41" y="68"/>
                  </a:lnTo>
                  <a:lnTo>
                    <a:pt x="28" y="68"/>
                  </a:lnTo>
                  <a:lnTo>
                    <a:pt x="16" y="64"/>
                  </a:lnTo>
                  <a:lnTo>
                    <a:pt x="8" y="55"/>
                  </a:lnTo>
                  <a:lnTo>
                    <a:pt x="2" y="45"/>
                  </a:lnTo>
                  <a:lnTo>
                    <a:pt x="0" y="33"/>
                  </a:lnTo>
                  <a:lnTo>
                    <a:pt x="2" y="23"/>
                  </a:lnTo>
                  <a:lnTo>
                    <a:pt x="8" y="12"/>
                  </a:lnTo>
                  <a:lnTo>
                    <a:pt x="16" y="4"/>
                  </a:lnTo>
                  <a:lnTo>
                    <a:pt x="28" y="0"/>
                  </a:lnTo>
                  <a:lnTo>
                    <a:pt x="41" y="0"/>
                  </a:lnTo>
                  <a:lnTo>
                    <a:pt x="51" y="4"/>
                  </a:lnTo>
                  <a:lnTo>
                    <a:pt x="61" y="12"/>
                  </a:lnTo>
                  <a:lnTo>
                    <a:pt x="67" y="23"/>
                  </a:lnTo>
                  <a:lnTo>
                    <a:pt x="69" y="33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295" name="WordArt 37">
              <a:extLst>
                <a:ext uri="{FF2B5EF4-FFF2-40B4-BE49-F238E27FC236}">
                  <a16:creationId xmlns:a16="http://schemas.microsoft.com/office/drawing/2014/main" id="{6B0ADCDE-2BA0-4333-BBAA-23EE7B79A5AE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959847" y="5010450"/>
              <a:ext cx="168807" cy="8636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292" b="1" kern="10" dirty="0">
                  <a:ln w="317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Unicode MS"/>
                </a:rPr>
                <a:t>I20</a:t>
              </a:r>
              <a:endParaRPr lang="zh-TW" altLang="en-US" sz="1292" b="1" kern="10" dirty="0">
                <a:ln w="317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Unicode MS"/>
              </a:endParaRPr>
            </a:p>
          </p:txBody>
        </p:sp>
        <p:sp>
          <p:nvSpPr>
            <p:cNvPr id="296" name="WordArt 41">
              <a:extLst>
                <a:ext uri="{FF2B5EF4-FFF2-40B4-BE49-F238E27FC236}">
                  <a16:creationId xmlns:a16="http://schemas.microsoft.com/office/drawing/2014/main" id="{939D2F6B-52A0-4B32-9473-C152470D2087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2471949" y="5188249"/>
              <a:ext cx="425345" cy="56515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292" kern="10" dirty="0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Verdana Ref"/>
                </a:rPr>
                <a:t>INDUCTOR     </a:t>
              </a:r>
              <a:endParaRPr lang="zh-TW" altLang="en-US" sz="1292" kern="10" dirty="0">
                <a:ln w="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Verdana Ref"/>
              </a:endParaRPr>
            </a:p>
          </p:txBody>
        </p:sp>
        <p:sp>
          <p:nvSpPr>
            <p:cNvPr id="297" name="Freeform 8">
              <a:extLst>
                <a:ext uri="{FF2B5EF4-FFF2-40B4-BE49-F238E27FC236}">
                  <a16:creationId xmlns:a16="http://schemas.microsoft.com/office/drawing/2014/main" id="{3EBF5FF8-49F7-4A18-88F4-91DDDC65500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23079" y="5043798"/>
              <a:ext cx="716918" cy="104308"/>
            </a:xfrm>
            <a:custGeom>
              <a:avLst/>
              <a:gdLst>
                <a:gd name="T0" fmla="*/ 0 w 935"/>
                <a:gd name="T1" fmla="*/ 136 h 136"/>
                <a:gd name="T2" fmla="*/ 108 w 935"/>
                <a:gd name="T3" fmla="*/ 135 h 136"/>
                <a:gd name="T4" fmla="*/ 213 w 935"/>
                <a:gd name="T5" fmla="*/ 22 h 136"/>
                <a:gd name="T6" fmla="*/ 341 w 935"/>
                <a:gd name="T7" fmla="*/ 135 h 136"/>
                <a:gd name="T8" fmla="*/ 461 w 935"/>
                <a:gd name="T9" fmla="*/ 15 h 136"/>
                <a:gd name="T10" fmla="*/ 581 w 935"/>
                <a:gd name="T11" fmla="*/ 135 h 136"/>
                <a:gd name="T12" fmla="*/ 693 w 935"/>
                <a:gd name="T13" fmla="*/ 7 h 136"/>
                <a:gd name="T14" fmla="*/ 813 w 935"/>
                <a:gd name="T15" fmla="*/ 135 h 136"/>
                <a:gd name="T16" fmla="*/ 935 w 935"/>
                <a:gd name="T17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5" h="136">
                  <a:moveTo>
                    <a:pt x="0" y="136"/>
                  </a:moveTo>
                  <a:lnTo>
                    <a:pt x="108" y="135"/>
                  </a:lnTo>
                  <a:cubicBezTo>
                    <a:pt x="144" y="116"/>
                    <a:pt x="138" y="22"/>
                    <a:pt x="213" y="22"/>
                  </a:cubicBezTo>
                  <a:cubicBezTo>
                    <a:pt x="288" y="22"/>
                    <a:pt x="300" y="115"/>
                    <a:pt x="341" y="135"/>
                  </a:cubicBezTo>
                  <a:cubicBezTo>
                    <a:pt x="382" y="134"/>
                    <a:pt x="379" y="23"/>
                    <a:pt x="461" y="15"/>
                  </a:cubicBezTo>
                  <a:cubicBezTo>
                    <a:pt x="543" y="7"/>
                    <a:pt x="541" y="116"/>
                    <a:pt x="581" y="135"/>
                  </a:cubicBezTo>
                  <a:cubicBezTo>
                    <a:pt x="620" y="134"/>
                    <a:pt x="603" y="14"/>
                    <a:pt x="693" y="7"/>
                  </a:cubicBezTo>
                  <a:cubicBezTo>
                    <a:pt x="783" y="0"/>
                    <a:pt x="773" y="113"/>
                    <a:pt x="813" y="135"/>
                  </a:cubicBezTo>
                  <a:lnTo>
                    <a:pt x="935" y="136"/>
                  </a:lnTo>
                </a:path>
              </a:pathLst>
            </a:cu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>
                <a:solidFill>
                  <a:sysClr val="windowText" lastClr="000000"/>
                </a:solidFill>
              </a:endParaRPr>
            </a:p>
          </p:txBody>
        </p:sp>
        <p:sp>
          <p:nvSpPr>
            <p:cNvPr id="298" name="Freeform 23">
              <a:extLst>
                <a:ext uri="{FF2B5EF4-FFF2-40B4-BE49-F238E27FC236}">
                  <a16:creationId xmlns:a16="http://schemas.microsoft.com/office/drawing/2014/main" id="{653DDFF7-19FF-41AF-9BEA-CB1EFF4CD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5122" y="5123625"/>
              <a:ext cx="144000" cy="36000"/>
            </a:xfrm>
            <a:custGeom>
              <a:avLst/>
              <a:gdLst>
                <a:gd name="T0" fmla="*/ 20 w 543"/>
                <a:gd name="T1" fmla="*/ 41 h 41"/>
                <a:gd name="T2" fmla="*/ 20 w 543"/>
                <a:gd name="T3" fmla="*/ 41 h 41"/>
                <a:gd name="T4" fmla="*/ 18 w 543"/>
                <a:gd name="T5" fmla="*/ 41 h 41"/>
                <a:gd name="T6" fmla="*/ 14 w 543"/>
                <a:gd name="T7" fmla="*/ 41 h 41"/>
                <a:gd name="T8" fmla="*/ 10 w 543"/>
                <a:gd name="T9" fmla="*/ 39 h 41"/>
                <a:gd name="T10" fmla="*/ 8 w 543"/>
                <a:gd name="T11" fmla="*/ 37 h 41"/>
                <a:gd name="T12" fmla="*/ 6 w 543"/>
                <a:gd name="T13" fmla="*/ 35 h 41"/>
                <a:gd name="T14" fmla="*/ 4 w 543"/>
                <a:gd name="T15" fmla="*/ 31 h 41"/>
                <a:gd name="T16" fmla="*/ 2 w 543"/>
                <a:gd name="T17" fmla="*/ 29 h 41"/>
                <a:gd name="T18" fmla="*/ 0 w 543"/>
                <a:gd name="T19" fmla="*/ 25 h 41"/>
                <a:gd name="T20" fmla="*/ 0 w 543"/>
                <a:gd name="T21" fmla="*/ 21 h 41"/>
                <a:gd name="T22" fmla="*/ 0 w 543"/>
                <a:gd name="T23" fmla="*/ 19 h 41"/>
                <a:gd name="T24" fmla="*/ 2 w 543"/>
                <a:gd name="T25" fmla="*/ 15 h 41"/>
                <a:gd name="T26" fmla="*/ 4 w 543"/>
                <a:gd name="T27" fmla="*/ 11 h 41"/>
                <a:gd name="T28" fmla="*/ 6 w 543"/>
                <a:gd name="T29" fmla="*/ 9 h 41"/>
                <a:gd name="T30" fmla="*/ 8 w 543"/>
                <a:gd name="T31" fmla="*/ 6 h 41"/>
                <a:gd name="T32" fmla="*/ 10 w 543"/>
                <a:gd name="T33" fmla="*/ 4 h 41"/>
                <a:gd name="T34" fmla="*/ 14 w 543"/>
                <a:gd name="T35" fmla="*/ 2 h 41"/>
                <a:gd name="T36" fmla="*/ 18 w 543"/>
                <a:gd name="T37" fmla="*/ 2 h 41"/>
                <a:gd name="T38" fmla="*/ 20 w 543"/>
                <a:gd name="T39" fmla="*/ 0 h 41"/>
                <a:gd name="T40" fmla="*/ 20 w 543"/>
                <a:gd name="T41" fmla="*/ 0 h 41"/>
                <a:gd name="T42" fmla="*/ 522 w 543"/>
                <a:gd name="T43" fmla="*/ 0 h 41"/>
                <a:gd name="T44" fmla="*/ 522 w 543"/>
                <a:gd name="T45" fmla="*/ 0 h 41"/>
                <a:gd name="T46" fmla="*/ 527 w 543"/>
                <a:gd name="T47" fmla="*/ 2 h 41"/>
                <a:gd name="T48" fmla="*/ 529 w 543"/>
                <a:gd name="T49" fmla="*/ 2 h 41"/>
                <a:gd name="T50" fmla="*/ 533 w 543"/>
                <a:gd name="T51" fmla="*/ 4 h 41"/>
                <a:gd name="T52" fmla="*/ 535 w 543"/>
                <a:gd name="T53" fmla="*/ 6 h 41"/>
                <a:gd name="T54" fmla="*/ 537 w 543"/>
                <a:gd name="T55" fmla="*/ 9 h 41"/>
                <a:gd name="T56" fmla="*/ 539 w 543"/>
                <a:gd name="T57" fmla="*/ 11 h 41"/>
                <a:gd name="T58" fmla="*/ 541 w 543"/>
                <a:gd name="T59" fmla="*/ 15 h 41"/>
                <a:gd name="T60" fmla="*/ 543 w 543"/>
                <a:gd name="T61" fmla="*/ 19 h 41"/>
                <a:gd name="T62" fmla="*/ 543 w 543"/>
                <a:gd name="T63" fmla="*/ 21 h 41"/>
                <a:gd name="T64" fmla="*/ 543 w 543"/>
                <a:gd name="T65" fmla="*/ 25 h 41"/>
                <a:gd name="T66" fmla="*/ 541 w 543"/>
                <a:gd name="T67" fmla="*/ 29 h 41"/>
                <a:gd name="T68" fmla="*/ 539 w 543"/>
                <a:gd name="T69" fmla="*/ 31 h 41"/>
                <a:gd name="T70" fmla="*/ 537 w 543"/>
                <a:gd name="T71" fmla="*/ 35 h 41"/>
                <a:gd name="T72" fmla="*/ 535 w 543"/>
                <a:gd name="T73" fmla="*/ 37 h 41"/>
                <a:gd name="T74" fmla="*/ 533 w 543"/>
                <a:gd name="T75" fmla="*/ 39 h 41"/>
                <a:gd name="T76" fmla="*/ 529 w 543"/>
                <a:gd name="T77" fmla="*/ 41 h 41"/>
                <a:gd name="T78" fmla="*/ 527 w 543"/>
                <a:gd name="T79" fmla="*/ 41 h 41"/>
                <a:gd name="T80" fmla="*/ 522 w 543"/>
                <a:gd name="T81" fmla="*/ 41 h 41"/>
                <a:gd name="T82" fmla="*/ 522 w 543"/>
                <a:gd name="T83" fmla="*/ 41 h 41"/>
                <a:gd name="T84" fmla="*/ 20 w 543"/>
                <a:gd name="T8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43" h="41">
                  <a:moveTo>
                    <a:pt x="20" y="41"/>
                  </a:moveTo>
                  <a:lnTo>
                    <a:pt x="20" y="41"/>
                  </a:lnTo>
                  <a:lnTo>
                    <a:pt x="18" y="41"/>
                  </a:lnTo>
                  <a:lnTo>
                    <a:pt x="14" y="41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6" y="35"/>
                  </a:lnTo>
                  <a:lnTo>
                    <a:pt x="4" y="31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2" y="15"/>
                  </a:lnTo>
                  <a:lnTo>
                    <a:pt x="4" y="11"/>
                  </a:lnTo>
                  <a:lnTo>
                    <a:pt x="6" y="9"/>
                  </a:lnTo>
                  <a:lnTo>
                    <a:pt x="8" y="6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522" y="0"/>
                  </a:lnTo>
                  <a:lnTo>
                    <a:pt x="527" y="2"/>
                  </a:lnTo>
                  <a:lnTo>
                    <a:pt x="529" y="2"/>
                  </a:lnTo>
                  <a:lnTo>
                    <a:pt x="533" y="4"/>
                  </a:lnTo>
                  <a:lnTo>
                    <a:pt x="535" y="6"/>
                  </a:lnTo>
                  <a:lnTo>
                    <a:pt x="537" y="9"/>
                  </a:lnTo>
                  <a:lnTo>
                    <a:pt x="539" y="11"/>
                  </a:lnTo>
                  <a:lnTo>
                    <a:pt x="541" y="15"/>
                  </a:lnTo>
                  <a:lnTo>
                    <a:pt x="543" y="19"/>
                  </a:lnTo>
                  <a:lnTo>
                    <a:pt x="543" y="21"/>
                  </a:lnTo>
                  <a:lnTo>
                    <a:pt x="543" y="25"/>
                  </a:lnTo>
                  <a:lnTo>
                    <a:pt x="541" y="29"/>
                  </a:lnTo>
                  <a:lnTo>
                    <a:pt x="539" y="31"/>
                  </a:lnTo>
                  <a:lnTo>
                    <a:pt x="537" y="35"/>
                  </a:lnTo>
                  <a:lnTo>
                    <a:pt x="535" y="37"/>
                  </a:lnTo>
                  <a:lnTo>
                    <a:pt x="533" y="39"/>
                  </a:lnTo>
                  <a:lnTo>
                    <a:pt x="529" y="41"/>
                  </a:lnTo>
                  <a:lnTo>
                    <a:pt x="527" y="41"/>
                  </a:lnTo>
                  <a:lnTo>
                    <a:pt x="522" y="41"/>
                  </a:lnTo>
                  <a:lnTo>
                    <a:pt x="20" y="41"/>
                  </a:lnTo>
                  <a:close/>
                </a:path>
              </a:pathLst>
            </a:custGeom>
            <a:solidFill>
              <a:srgbClr val="FFFFFF"/>
            </a:solidFill>
            <a:ln w="127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</p:grpSp>
      <p:grpSp>
        <p:nvGrpSpPr>
          <p:cNvPr id="299" name="群組 298">
            <a:extLst>
              <a:ext uri="{FF2B5EF4-FFF2-40B4-BE49-F238E27FC236}">
                <a16:creationId xmlns:a16="http://schemas.microsoft.com/office/drawing/2014/main" id="{AEA3FA69-8C80-45C8-AD6E-D8449FD4BA63}"/>
              </a:ext>
            </a:extLst>
          </p:cNvPr>
          <p:cNvGrpSpPr/>
          <p:nvPr/>
        </p:nvGrpSpPr>
        <p:grpSpPr>
          <a:xfrm>
            <a:off x="3330566" y="4570738"/>
            <a:ext cx="996923" cy="266700"/>
            <a:chOff x="1818504" y="5000289"/>
            <a:chExt cx="1080000" cy="288925"/>
          </a:xfrm>
        </p:grpSpPr>
        <p:sp>
          <p:nvSpPr>
            <p:cNvPr id="300" name="Freeform 22">
              <a:extLst>
                <a:ext uri="{FF2B5EF4-FFF2-40B4-BE49-F238E27FC236}">
                  <a16:creationId xmlns:a16="http://schemas.microsoft.com/office/drawing/2014/main" id="{C14E3B23-199D-468B-A281-1592793C62C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18504" y="5000289"/>
              <a:ext cx="1080000" cy="288925"/>
            </a:xfrm>
            <a:custGeom>
              <a:avLst/>
              <a:gdLst>
                <a:gd name="T0" fmla="*/ 1658 w 1785"/>
                <a:gd name="T1" fmla="*/ 454 h 454"/>
                <a:gd name="T2" fmla="*/ 1681 w 1785"/>
                <a:gd name="T3" fmla="*/ 451 h 454"/>
                <a:gd name="T4" fmla="*/ 1701 w 1785"/>
                <a:gd name="T5" fmla="*/ 445 h 454"/>
                <a:gd name="T6" fmla="*/ 1722 w 1785"/>
                <a:gd name="T7" fmla="*/ 437 h 454"/>
                <a:gd name="T8" fmla="*/ 1740 w 1785"/>
                <a:gd name="T9" fmla="*/ 425 h 454"/>
                <a:gd name="T10" fmla="*/ 1755 w 1785"/>
                <a:gd name="T11" fmla="*/ 408 h 454"/>
                <a:gd name="T12" fmla="*/ 1767 w 1785"/>
                <a:gd name="T13" fmla="*/ 390 h 454"/>
                <a:gd name="T14" fmla="*/ 1777 w 1785"/>
                <a:gd name="T15" fmla="*/ 369 h 454"/>
                <a:gd name="T16" fmla="*/ 1783 w 1785"/>
                <a:gd name="T17" fmla="*/ 349 h 454"/>
                <a:gd name="T18" fmla="*/ 1785 w 1785"/>
                <a:gd name="T19" fmla="*/ 326 h 454"/>
                <a:gd name="T20" fmla="*/ 1785 w 1785"/>
                <a:gd name="T21" fmla="*/ 127 h 454"/>
                <a:gd name="T22" fmla="*/ 1783 w 1785"/>
                <a:gd name="T23" fmla="*/ 105 h 454"/>
                <a:gd name="T24" fmla="*/ 1777 w 1785"/>
                <a:gd name="T25" fmla="*/ 82 h 454"/>
                <a:gd name="T26" fmla="*/ 1767 w 1785"/>
                <a:gd name="T27" fmla="*/ 64 h 454"/>
                <a:gd name="T28" fmla="*/ 1755 w 1785"/>
                <a:gd name="T29" fmla="*/ 45 h 454"/>
                <a:gd name="T30" fmla="*/ 1740 w 1785"/>
                <a:gd name="T31" fmla="*/ 29 h 454"/>
                <a:gd name="T32" fmla="*/ 1722 w 1785"/>
                <a:gd name="T33" fmla="*/ 16 h 454"/>
                <a:gd name="T34" fmla="*/ 1701 w 1785"/>
                <a:gd name="T35" fmla="*/ 8 h 454"/>
                <a:gd name="T36" fmla="*/ 1681 w 1785"/>
                <a:gd name="T37" fmla="*/ 2 h 454"/>
                <a:gd name="T38" fmla="*/ 1658 w 1785"/>
                <a:gd name="T39" fmla="*/ 0 h 454"/>
                <a:gd name="T40" fmla="*/ 127 w 1785"/>
                <a:gd name="T41" fmla="*/ 0 h 454"/>
                <a:gd name="T42" fmla="*/ 107 w 1785"/>
                <a:gd name="T43" fmla="*/ 2 h 454"/>
                <a:gd name="T44" fmla="*/ 84 w 1785"/>
                <a:gd name="T45" fmla="*/ 8 h 454"/>
                <a:gd name="T46" fmla="*/ 64 w 1785"/>
                <a:gd name="T47" fmla="*/ 16 h 454"/>
                <a:gd name="T48" fmla="*/ 47 w 1785"/>
                <a:gd name="T49" fmla="*/ 29 h 454"/>
                <a:gd name="T50" fmla="*/ 31 w 1785"/>
                <a:gd name="T51" fmla="*/ 45 h 454"/>
                <a:gd name="T52" fmla="*/ 18 w 1785"/>
                <a:gd name="T53" fmla="*/ 64 h 454"/>
                <a:gd name="T54" fmla="*/ 8 w 1785"/>
                <a:gd name="T55" fmla="*/ 84 h 454"/>
                <a:gd name="T56" fmla="*/ 2 w 1785"/>
                <a:gd name="T57" fmla="*/ 105 h 454"/>
                <a:gd name="T58" fmla="*/ 0 w 1785"/>
                <a:gd name="T59" fmla="*/ 127 h 454"/>
                <a:gd name="T60" fmla="*/ 0 w 1785"/>
                <a:gd name="T61" fmla="*/ 326 h 454"/>
                <a:gd name="T62" fmla="*/ 2 w 1785"/>
                <a:gd name="T63" fmla="*/ 349 h 454"/>
                <a:gd name="T64" fmla="*/ 8 w 1785"/>
                <a:gd name="T65" fmla="*/ 369 h 454"/>
                <a:gd name="T66" fmla="*/ 18 w 1785"/>
                <a:gd name="T67" fmla="*/ 390 h 454"/>
                <a:gd name="T68" fmla="*/ 31 w 1785"/>
                <a:gd name="T69" fmla="*/ 408 h 454"/>
                <a:gd name="T70" fmla="*/ 47 w 1785"/>
                <a:gd name="T71" fmla="*/ 425 h 454"/>
                <a:gd name="T72" fmla="*/ 64 w 1785"/>
                <a:gd name="T73" fmla="*/ 437 h 454"/>
                <a:gd name="T74" fmla="*/ 84 w 1785"/>
                <a:gd name="T75" fmla="*/ 445 h 454"/>
                <a:gd name="T76" fmla="*/ 107 w 1785"/>
                <a:gd name="T77" fmla="*/ 451 h 454"/>
                <a:gd name="T78" fmla="*/ 127 w 1785"/>
                <a:gd name="T79" fmla="*/ 454 h 454"/>
                <a:gd name="T80" fmla="*/ 1658 w 1785"/>
                <a:gd name="T81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5" h="454">
                  <a:moveTo>
                    <a:pt x="1658" y="454"/>
                  </a:moveTo>
                  <a:lnTo>
                    <a:pt x="1681" y="451"/>
                  </a:lnTo>
                  <a:lnTo>
                    <a:pt x="1701" y="445"/>
                  </a:lnTo>
                  <a:lnTo>
                    <a:pt x="1722" y="437"/>
                  </a:lnTo>
                  <a:lnTo>
                    <a:pt x="1740" y="425"/>
                  </a:lnTo>
                  <a:lnTo>
                    <a:pt x="1755" y="408"/>
                  </a:lnTo>
                  <a:lnTo>
                    <a:pt x="1767" y="390"/>
                  </a:lnTo>
                  <a:lnTo>
                    <a:pt x="1777" y="369"/>
                  </a:lnTo>
                  <a:lnTo>
                    <a:pt x="1783" y="349"/>
                  </a:lnTo>
                  <a:lnTo>
                    <a:pt x="1785" y="326"/>
                  </a:lnTo>
                  <a:lnTo>
                    <a:pt x="1785" y="127"/>
                  </a:lnTo>
                  <a:lnTo>
                    <a:pt x="1783" y="105"/>
                  </a:lnTo>
                  <a:lnTo>
                    <a:pt x="1777" y="82"/>
                  </a:lnTo>
                  <a:lnTo>
                    <a:pt x="1767" y="64"/>
                  </a:lnTo>
                  <a:lnTo>
                    <a:pt x="1755" y="45"/>
                  </a:lnTo>
                  <a:lnTo>
                    <a:pt x="1740" y="29"/>
                  </a:lnTo>
                  <a:lnTo>
                    <a:pt x="1722" y="16"/>
                  </a:lnTo>
                  <a:lnTo>
                    <a:pt x="1701" y="8"/>
                  </a:lnTo>
                  <a:lnTo>
                    <a:pt x="1681" y="2"/>
                  </a:lnTo>
                  <a:lnTo>
                    <a:pt x="1658" y="0"/>
                  </a:lnTo>
                  <a:lnTo>
                    <a:pt x="127" y="0"/>
                  </a:lnTo>
                  <a:lnTo>
                    <a:pt x="107" y="2"/>
                  </a:lnTo>
                  <a:lnTo>
                    <a:pt x="84" y="8"/>
                  </a:lnTo>
                  <a:lnTo>
                    <a:pt x="64" y="16"/>
                  </a:lnTo>
                  <a:lnTo>
                    <a:pt x="47" y="29"/>
                  </a:lnTo>
                  <a:lnTo>
                    <a:pt x="31" y="45"/>
                  </a:lnTo>
                  <a:lnTo>
                    <a:pt x="18" y="64"/>
                  </a:lnTo>
                  <a:lnTo>
                    <a:pt x="8" y="84"/>
                  </a:lnTo>
                  <a:lnTo>
                    <a:pt x="2" y="105"/>
                  </a:lnTo>
                  <a:lnTo>
                    <a:pt x="0" y="127"/>
                  </a:lnTo>
                  <a:lnTo>
                    <a:pt x="0" y="326"/>
                  </a:lnTo>
                  <a:lnTo>
                    <a:pt x="2" y="349"/>
                  </a:lnTo>
                  <a:lnTo>
                    <a:pt x="8" y="369"/>
                  </a:lnTo>
                  <a:lnTo>
                    <a:pt x="18" y="390"/>
                  </a:lnTo>
                  <a:lnTo>
                    <a:pt x="31" y="408"/>
                  </a:lnTo>
                  <a:lnTo>
                    <a:pt x="47" y="425"/>
                  </a:lnTo>
                  <a:lnTo>
                    <a:pt x="64" y="437"/>
                  </a:lnTo>
                  <a:lnTo>
                    <a:pt x="84" y="445"/>
                  </a:lnTo>
                  <a:lnTo>
                    <a:pt x="107" y="451"/>
                  </a:lnTo>
                  <a:lnTo>
                    <a:pt x="127" y="454"/>
                  </a:lnTo>
                  <a:lnTo>
                    <a:pt x="1658" y="454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301" name="Freeform 23">
              <a:extLst>
                <a:ext uri="{FF2B5EF4-FFF2-40B4-BE49-F238E27FC236}">
                  <a16:creationId xmlns:a16="http://schemas.microsoft.com/office/drawing/2014/main" id="{18CA8D42-8053-4D62-862D-89C567BFB3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7697" y="5126870"/>
              <a:ext cx="144000" cy="36000"/>
            </a:xfrm>
            <a:custGeom>
              <a:avLst/>
              <a:gdLst>
                <a:gd name="T0" fmla="*/ 20 w 543"/>
                <a:gd name="T1" fmla="*/ 41 h 41"/>
                <a:gd name="T2" fmla="*/ 20 w 543"/>
                <a:gd name="T3" fmla="*/ 41 h 41"/>
                <a:gd name="T4" fmla="*/ 18 w 543"/>
                <a:gd name="T5" fmla="*/ 41 h 41"/>
                <a:gd name="T6" fmla="*/ 14 w 543"/>
                <a:gd name="T7" fmla="*/ 41 h 41"/>
                <a:gd name="T8" fmla="*/ 10 w 543"/>
                <a:gd name="T9" fmla="*/ 39 h 41"/>
                <a:gd name="T10" fmla="*/ 8 w 543"/>
                <a:gd name="T11" fmla="*/ 37 h 41"/>
                <a:gd name="T12" fmla="*/ 6 w 543"/>
                <a:gd name="T13" fmla="*/ 35 h 41"/>
                <a:gd name="T14" fmla="*/ 4 w 543"/>
                <a:gd name="T15" fmla="*/ 31 h 41"/>
                <a:gd name="T16" fmla="*/ 2 w 543"/>
                <a:gd name="T17" fmla="*/ 29 h 41"/>
                <a:gd name="T18" fmla="*/ 0 w 543"/>
                <a:gd name="T19" fmla="*/ 25 h 41"/>
                <a:gd name="T20" fmla="*/ 0 w 543"/>
                <a:gd name="T21" fmla="*/ 21 h 41"/>
                <a:gd name="T22" fmla="*/ 0 w 543"/>
                <a:gd name="T23" fmla="*/ 19 h 41"/>
                <a:gd name="T24" fmla="*/ 2 w 543"/>
                <a:gd name="T25" fmla="*/ 15 h 41"/>
                <a:gd name="T26" fmla="*/ 4 w 543"/>
                <a:gd name="T27" fmla="*/ 11 h 41"/>
                <a:gd name="T28" fmla="*/ 6 w 543"/>
                <a:gd name="T29" fmla="*/ 9 h 41"/>
                <a:gd name="T30" fmla="*/ 8 w 543"/>
                <a:gd name="T31" fmla="*/ 6 h 41"/>
                <a:gd name="T32" fmla="*/ 10 w 543"/>
                <a:gd name="T33" fmla="*/ 4 h 41"/>
                <a:gd name="T34" fmla="*/ 14 w 543"/>
                <a:gd name="T35" fmla="*/ 2 h 41"/>
                <a:gd name="T36" fmla="*/ 18 w 543"/>
                <a:gd name="T37" fmla="*/ 2 h 41"/>
                <a:gd name="T38" fmla="*/ 20 w 543"/>
                <a:gd name="T39" fmla="*/ 0 h 41"/>
                <a:gd name="T40" fmla="*/ 20 w 543"/>
                <a:gd name="T41" fmla="*/ 0 h 41"/>
                <a:gd name="T42" fmla="*/ 522 w 543"/>
                <a:gd name="T43" fmla="*/ 0 h 41"/>
                <a:gd name="T44" fmla="*/ 522 w 543"/>
                <a:gd name="T45" fmla="*/ 0 h 41"/>
                <a:gd name="T46" fmla="*/ 527 w 543"/>
                <a:gd name="T47" fmla="*/ 2 h 41"/>
                <a:gd name="T48" fmla="*/ 529 w 543"/>
                <a:gd name="T49" fmla="*/ 2 h 41"/>
                <a:gd name="T50" fmla="*/ 533 w 543"/>
                <a:gd name="T51" fmla="*/ 4 h 41"/>
                <a:gd name="T52" fmla="*/ 535 w 543"/>
                <a:gd name="T53" fmla="*/ 6 h 41"/>
                <a:gd name="T54" fmla="*/ 537 w 543"/>
                <a:gd name="T55" fmla="*/ 9 h 41"/>
                <a:gd name="T56" fmla="*/ 539 w 543"/>
                <a:gd name="T57" fmla="*/ 11 h 41"/>
                <a:gd name="T58" fmla="*/ 541 w 543"/>
                <a:gd name="T59" fmla="*/ 15 h 41"/>
                <a:gd name="T60" fmla="*/ 543 w 543"/>
                <a:gd name="T61" fmla="*/ 19 h 41"/>
                <a:gd name="T62" fmla="*/ 543 w 543"/>
                <a:gd name="T63" fmla="*/ 21 h 41"/>
                <a:gd name="T64" fmla="*/ 543 w 543"/>
                <a:gd name="T65" fmla="*/ 25 h 41"/>
                <a:gd name="T66" fmla="*/ 541 w 543"/>
                <a:gd name="T67" fmla="*/ 29 h 41"/>
                <a:gd name="T68" fmla="*/ 539 w 543"/>
                <a:gd name="T69" fmla="*/ 31 h 41"/>
                <a:gd name="T70" fmla="*/ 537 w 543"/>
                <a:gd name="T71" fmla="*/ 35 h 41"/>
                <a:gd name="T72" fmla="*/ 535 w 543"/>
                <a:gd name="T73" fmla="*/ 37 h 41"/>
                <a:gd name="T74" fmla="*/ 533 w 543"/>
                <a:gd name="T75" fmla="*/ 39 h 41"/>
                <a:gd name="T76" fmla="*/ 529 w 543"/>
                <a:gd name="T77" fmla="*/ 41 h 41"/>
                <a:gd name="T78" fmla="*/ 527 w 543"/>
                <a:gd name="T79" fmla="*/ 41 h 41"/>
                <a:gd name="T80" fmla="*/ 522 w 543"/>
                <a:gd name="T81" fmla="*/ 41 h 41"/>
                <a:gd name="T82" fmla="*/ 522 w 543"/>
                <a:gd name="T83" fmla="*/ 41 h 41"/>
                <a:gd name="T84" fmla="*/ 20 w 543"/>
                <a:gd name="T8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43" h="41">
                  <a:moveTo>
                    <a:pt x="20" y="41"/>
                  </a:moveTo>
                  <a:lnTo>
                    <a:pt x="20" y="41"/>
                  </a:lnTo>
                  <a:lnTo>
                    <a:pt x="18" y="41"/>
                  </a:lnTo>
                  <a:lnTo>
                    <a:pt x="14" y="41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6" y="35"/>
                  </a:lnTo>
                  <a:lnTo>
                    <a:pt x="4" y="31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2" y="15"/>
                  </a:lnTo>
                  <a:lnTo>
                    <a:pt x="4" y="11"/>
                  </a:lnTo>
                  <a:lnTo>
                    <a:pt x="6" y="9"/>
                  </a:lnTo>
                  <a:lnTo>
                    <a:pt x="8" y="6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522" y="0"/>
                  </a:lnTo>
                  <a:lnTo>
                    <a:pt x="527" y="2"/>
                  </a:lnTo>
                  <a:lnTo>
                    <a:pt x="529" y="2"/>
                  </a:lnTo>
                  <a:lnTo>
                    <a:pt x="533" y="4"/>
                  </a:lnTo>
                  <a:lnTo>
                    <a:pt x="535" y="6"/>
                  </a:lnTo>
                  <a:lnTo>
                    <a:pt x="537" y="9"/>
                  </a:lnTo>
                  <a:lnTo>
                    <a:pt x="539" y="11"/>
                  </a:lnTo>
                  <a:lnTo>
                    <a:pt x="541" y="15"/>
                  </a:lnTo>
                  <a:lnTo>
                    <a:pt x="543" y="19"/>
                  </a:lnTo>
                  <a:lnTo>
                    <a:pt x="543" y="21"/>
                  </a:lnTo>
                  <a:lnTo>
                    <a:pt x="543" y="25"/>
                  </a:lnTo>
                  <a:lnTo>
                    <a:pt x="541" y="29"/>
                  </a:lnTo>
                  <a:lnTo>
                    <a:pt x="539" y="31"/>
                  </a:lnTo>
                  <a:lnTo>
                    <a:pt x="537" y="35"/>
                  </a:lnTo>
                  <a:lnTo>
                    <a:pt x="535" y="37"/>
                  </a:lnTo>
                  <a:lnTo>
                    <a:pt x="533" y="39"/>
                  </a:lnTo>
                  <a:lnTo>
                    <a:pt x="529" y="41"/>
                  </a:lnTo>
                  <a:lnTo>
                    <a:pt x="527" y="41"/>
                  </a:lnTo>
                  <a:lnTo>
                    <a:pt x="522" y="41"/>
                  </a:lnTo>
                  <a:lnTo>
                    <a:pt x="20" y="41"/>
                  </a:lnTo>
                  <a:close/>
                </a:path>
              </a:pathLst>
            </a:custGeom>
            <a:solidFill>
              <a:srgbClr val="FFFFFF"/>
            </a:solidFill>
            <a:ln w="127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302" name="Freeform 24">
              <a:extLst>
                <a:ext uri="{FF2B5EF4-FFF2-40B4-BE49-F238E27FC236}">
                  <a16:creationId xmlns:a16="http://schemas.microsoft.com/office/drawing/2014/main" id="{A27C0A61-E6E7-46CC-ADB7-F826419FFB3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50571" y="5089189"/>
              <a:ext cx="108303" cy="113665"/>
            </a:xfrm>
            <a:custGeom>
              <a:avLst/>
              <a:gdLst>
                <a:gd name="T0" fmla="*/ 179 w 179"/>
                <a:gd name="T1" fmla="*/ 88 h 178"/>
                <a:gd name="T2" fmla="*/ 177 w 179"/>
                <a:gd name="T3" fmla="*/ 108 h 178"/>
                <a:gd name="T4" fmla="*/ 170 w 179"/>
                <a:gd name="T5" fmla="*/ 127 h 178"/>
                <a:gd name="T6" fmla="*/ 160 w 179"/>
                <a:gd name="T7" fmla="*/ 143 h 178"/>
                <a:gd name="T8" fmla="*/ 148 w 179"/>
                <a:gd name="T9" fmla="*/ 158 h 178"/>
                <a:gd name="T10" fmla="*/ 132 w 179"/>
                <a:gd name="T11" fmla="*/ 168 h 178"/>
                <a:gd name="T12" fmla="*/ 113 w 179"/>
                <a:gd name="T13" fmla="*/ 176 h 178"/>
                <a:gd name="T14" fmla="*/ 95 w 179"/>
                <a:gd name="T15" fmla="*/ 178 h 178"/>
                <a:gd name="T16" fmla="*/ 74 w 179"/>
                <a:gd name="T17" fmla="*/ 178 h 178"/>
                <a:gd name="T18" fmla="*/ 56 w 179"/>
                <a:gd name="T19" fmla="*/ 172 h 178"/>
                <a:gd name="T20" fmla="*/ 39 w 179"/>
                <a:gd name="T21" fmla="*/ 164 h 178"/>
                <a:gd name="T22" fmla="*/ 25 w 179"/>
                <a:gd name="T23" fmla="*/ 151 h 178"/>
                <a:gd name="T24" fmla="*/ 13 w 179"/>
                <a:gd name="T25" fmla="*/ 135 h 178"/>
                <a:gd name="T26" fmla="*/ 4 w 179"/>
                <a:gd name="T27" fmla="*/ 119 h 178"/>
                <a:gd name="T28" fmla="*/ 0 w 179"/>
                <a:gd name="T29" fmla="*/ 98 h 178"/>
                <a:gd name="T30" fmla="*/ 0 w 179"/>
                <a:gd name="T31" fmla="*/ 80 h 178"/>
                <a:gd name="T32" fmla="*/ 4 w 179"/>
                <a:gd name="T33" fmla="*/ 61 h 178"/>
                <a:gd name="T34" fmla="*/ 13 w 179"/>
                <a:gd name="T35" fmla="*/ 43 h 178"/>
                <a:gd name="T36" fmla="*/ 23 w 179"/>
                <a:gd name="T37" fmla="*/ 26 h 178"/>
                <a:gd name="T38" fmla="*/ 39 w 179"/>
                <a:gd name="T39" fmla="*/ 14 h 178"/>
                <a:gd name="T40" fmla="*/ 56 w 179"/>
                <a:gd name="T41" fmla="*/ 6 h 178"/>
                <a:gd name="T42" fmla="*/ 74 w 179"/>
                <a:gd name="T43" fmla="*/ 0 h 178"/>
                <a:gd name="T44" fmla="*/ 95 w 179"/>
                <a:gd name="T45" fmla="*/ 0 h 178"/>
                <a:gd name="T46" fmla="*/ 113 w 179"/>
                <a:gd name="T47" fmla="*/ 2 h 178"/>
                <a:gd name="T48" fmla="*/ 132 w 179"/>
                <a:gd name="T49" fmla="*/ 10 h 178"/>
                <a:gd name="T50" fmla="*/ 148 w 179"/>
                <a:gd name="T51" fmla="*/ 20 h 178"/>
                <a:gd name="T52" fmla="*/ 160 w 179"/>
                <a:gd name="T53" fmla="*/ 34 h 178"/>
                <a:gd name="T54" fmla="*/ 170 w 179"/>
                <a:gd name="T55" fmla="*/ 51 h 178"/>
                <a:gd name="T56" fmla="*/ 177 w 179"/>
                <a:gd name="T57" fmla="*/ 69 h 178"/>
                <a:gd name="T58" fmla="*/ 179 w 179"/>
                <a:gd name="T59" fmla="*/ 88 h 178"/>
                <a:gd name="T60" fmla="*/ 179 w 179"/>
                <a:gd name="T61" fmla="*/ 8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" h="178">
                  <a:moveTo>
                    <a:pt x="179" y="88"/>
                  </a:moveTo>
                  <a:lnTo>
                    <a:pt x="177" y="108"/>
                  </a:lnTo>
                  <a:lnTo>
                    <a:pt x="170" y="127"/>
                  </a:lnTo>
                  <a:lnTo>
                    <a:pt x="160" y="143"/>
                  </a:lnTo>
                  <a:lnTo>
                    <a:pt x="148" y="158"/>
                  </a:lnTo>
                  <a:lnTo>
                    <a:pt x="132" y="168"/>
                  </a:lnTo>
                  <a:lnTo>
                    <a:pt x="113" y="176"/>
                  </a:lnTo>
                  <a:lnTo>
                    <a:pt x="95" y="178"/>
                  </a:lnTo>
                  <a:lnTo>
                    <a:pt x="74" y="178"/>
                  </a:lnTo>
                  <a:lnTo>
                    <a:pt x="56" y="172"/>
                  </a:lnTo>
                  <a:lnTo>
                    <a:pt x="39" y="164"/>
                  </a:lnTo>
                  <a:lnTo>
                    <a:pt x="25" y="151"/>
                  </a:lnTo>
                  <a:lnTo>
                    <a:pt x="13" y="135"/>
                  </a:lnTo>
                  <a:lnTo>
                    <a:pt x="4" y="119"/>
                  </a:lnTo>
                  <a:lnTo>
                    <a:pt x="0" y="98"/>
                  </a:lnTo>
                  <a:lnTo>
                    <a:pt x="0" y="80"/>
                  </a:lnTo>
                  <a:lnTo>
                    <a:pt x="4" y="61"/>
                  </a:lnTo>
                  <a:lnTo>
                    <a:pt x="13" y="43"/>
                  </a:lnTo>
                  <a:lnTo>
                    <a:pt x="23" y="26"/>
                  </a:lnTo>
                  <a:lnTo>
                    <a:pt x="39" y="14"/>
                  </a:lnTo>
                  <a:lnTo>
                    <a:pt x="56" y="6"/>
                  </a:lnTo>
                  <a:lnTo>
                    <a:pt x="74" y="0"/>
                  </a:lnTo>
                  <a:lnTo>
                    <a:pt x="95" y="0"/>
                  </a:lnTo>
                  <a:lnTo>
                    <a:pt x="113" y="2"/>
                  </a:lnTo>
                  <a:lnTo>
                    <a:pt x="132" y="10"/>
                  </a:lnTo>
                  <a:lnTo>
                    <a:pt x="148" y="20"/>
                  </a:lnTo>
                  <a:lnTo>
                    <a:pt x="160" y="34"/>
                  </a:lnTo>
                  <a:lnTo>
                    <a:pt x="170" y="51"/>
                  </a:lnTo>
                  <a:lnTo>
                    <a:pt x="177" y="69"/>
                  </a:lnTo>
                  <a:lnTo>
                    <a:pt x="179" y="88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303" name="Freeform 25">
              <a:extLst>
                <a:ext uri="{FF2B5EF4-FFF2-40B4-BE49-F238E27FC236}">
                  <a16:creationId xmlns:a16="http://schemas.microsoft.com/office/drawing/2014/main" id="{25098700-790F-4C24-B733-FD75727019A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83243" y="5124114"/>
              <a:ext cx="41748" cy="43815"/>
            </a:xfrm>
            <a:custGeom>
              <a:avLst/>
              <a:gdLst>
                <a:gd name="T0" fmla="*/ 69 w 69"/>
                <a:gd name="T1" fmla="*/ 33 h 68"/>
                <a:gd name="T2" fmla="*/ 67 w 69"/>
                <a:gd name="T3" fmla="*/ 45 h 68"/>
                <a:gd name="T4" fmla="*/ 61 w 69"/>
                <a:gd name="T5" fmla="*/ 55 h 68"/>
                <a:gd name="T6" fmla="*/ 53 w 69"/>
                <a:gd name="T7" fmla="*/ 64 h 68"/>
                <a:gd name="T8" fmla="*/ 41 w 69"/>
                <a:gd name="T9" fmla="*/ 68 h 68"/>
                <a:gd name="T10" fmla="*/ 28 w 69"/>
                <a:gd name="T11" fmla="*/ 68 h 68"/>
                <a:gd name="T12" fmla="*/ 18 w 69"/>
                <a:gd name="T13" fmla="*/ 64 h 68"/>
                <a:gd name="T14" fmla="*/ 8 w 69"/>
                <a:gd name="T15" fmla="*/ 55 h 68"/>
                <a:gd name="T16" fmla="*/ 2 w 69"/>
                <a:gd name="T17" fmla="*/ 45 h 68"/>
                <a:gd name="T18" fmla="*/ 0 w 69"/>
                <a:gd name="T19" fmla="*/ 33 h 68"/>
                <a:gd name="T20" fmla="*/ 2 w 69"/>
                <a:gd name="T21" fmla="*/ 23 h 68"/>
                <a:gd name="T22" fmla="*/ 8 w 69"/>
                <a:gd name="T23" fmla="*/ 12 h 68"/>
                <a:gd name="T24" fmla="*/ 18 w 69"/>
                <a:gd name="T25" fmla="*/ 4 h 68"/>
                <a:gd name="T26" fmla="*/ 28 w 69"/>
                <a:gd name="T27" fmla="*/ 0 h 68"/>
                <a:gd name="T28" fmla="*/ 41 w 69"/>
                <a:gd name="T29" fmla="*/ 0 h 68"/>
                <a:gd name="T30" fmla="*/ 53 w 69"/>
                <a:gd name="T31" fmla="*/ 4 h 68"/>
                <a:gd name="T32" fmla="*/ 61 w 69"/>
                <a:gd name="T33" fmla="*/ 12 h 68"/>
                <a:gd name="T34" fmla="*/ 67 w 69"/>
                <a:gd name="T35" fmla="*/ 23 h 68"/>
                <a:gd name="T36" fmla="*/ 69 w 69"/>
                <a:gd name="T37" fmla="*/ 33 h 68"/>
                <a:gd name="T38" fmla="*/ 69 w 69"/>
                <a:gd name="T39" fmla="*/ 3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68">
                  <a:moveTo>
                    <a:pt x="69" y="33"/>
                  </a:moveTo>
                  <a:lnTo>
                    <a:pt x="67" y="45"/>
                  </a:lnTo>
                  <a:lnTo>
                    <a:pt x="61" y="55"/>
                  </a:lnTo>
                  <a:lnTo>
                    <a:pt x="53" y="64"/>
                  </a:lnTo>
                  <a:lnTo>
                    <a:pt x="41" y="68"/>
                  </a:lnTo>
                  <a:lnTo>
                    <a:pt x="28" y="68"/>
                  </a:lnTo>
                  <a:lnTo>
                    <a:pt x="18" y="64"/>
                  </a:lnTo>
                  <a:lnTo>
                    <a:pt x="8" y="55"/>
                  </a:lnTo>
                  <a:lnTo>
                    <a:pt x="2" y="45"/>
                  </a:lnTo>
                  <a:lnTo>
                    <a:pt x="0" y="33"/>
                  </a:lnTo>
                  <a:lnTo>
                    <a:pt x="2" y="23"/>
                  </a:lnTo>
                  <a:lnTo>
                    <a:pt x="8" y="12"/>
                  </a:lnTo>
                  <a:lnTo>
                    <a:pt x="18" y="4"/>
                  </a:lnTo>
                  <a:lnTo>
                    <a:pt x="28" y="0"/>
                  </a:lnTo>
                  <a:lnTo>
                    <a:pt x="41" y="0"/>
                  </a:lnTo>
                  <a:lnTo>
                    <a:pt x="53" y="4"/>
                  </a:lnTo>
                  <a:lnTo>
                    <a:pt x="61" y="12"/>
                  </a:lnTo>
                  <a:lnTo>
                    <a:pt x="67" y="23"/>
                  </a:lnTo>
                  <a:lnTo>
                    <a:pt x="69" y="33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304" name="Freeform 31">
              <a:extLst>
                <a:ext uri="{FF2B5EF4-FFF2-40B4-BE49-F238E27FC236}">
                  <a16:creationId xmlns:a16="http://schemas.microsoft.com/office/drawing/2014/main" id="{70EC79C1-3D05-48A0-98AB-0B4767AC993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52084" y="5089189"/>
              <a:ext cx="109513" cy="113665"/>
            </a:xfrm>
            <a:custGeom>
              <a:avLst/>
              <a:gdLst>
                <a:gd name="T0" fmla="*/ 181 w 181"/>
                <a:gd name="T1" fmla="*/ 88 h 178"/>
                <a:gd name="T2" fmla="*/ 179 w 181"/>
                <a:gd name="T3" fmla="*/ 108 h 178"/>
                <a:gd name="T4" fmla="*/ 173 w 181"/>
                <a:gd name="T5" fmla="*/ 127 h 178"/>
                <a:gd name="T6" fmla="*/ 162 w 181"/>
                <a:gd name="T7" fmla="*/ 143 h 178"/>
                <a:gd name="T8" fmla="*/ 148 w 181"/>
                <a:gd name="T9" fmla="*/ 158 h 178"/>
                <a:gd name="T10" fmla="*/ 132 w 181"/>
                <a:gd name="T11" fmla="*/ 168 h 178"/>
                <a:gd name="T12" fmla="*/ 115 w 181"/>
                <a:gd name="T13" fmla="*/ 176 h 178"/>
                <a:gd name="T14" fmla="*/ 95 w 181"/>
                <a:gd name="T15" fmla="*/ 178 h 178"/>
                <a:gd name="T16" fmla="*/ 76 w 181"/>
                <a:gd name="T17" fmla="*/ 178 h 178"/>
                <a:gd name="T18" fmla="*/ 58 w 181"/>
                <a:gd name="T19" fmla="*/ 172 h 178"/>
                <a:gd name="T20" fmla="*/ 39 w 181"/>
                <a:gd name="T21" fmla="*/ 164 h 178"/>
                <a:gd name="T22" fmla="*/ 25 w 181"/>
                <a:gd name="T23" fmla="*/ 151 h 178"/>
                <a:gd name="T24" fmla="*/ 13 w 181"/>
                <a:gd name="T25" fmla="*/ 135 h 178"/>
                <a:gd name="T26" fmla="*/ 4 w 181"/>
                <a:gd name="T27" fmla="*/ 119 h 178"/>
                <a:gd name="T28" fmla="*/ 0 w 181"/>
                <a:gd name="T29" fmla="*/ 98 h 178"/>
                <a:gd name="T30" fmla="*/ 0 w 181"/>
                <a:gd name="T31" fmla="*/ 80 h 178"/>
                <a:gd name="T32" fmla="*/ 4 w 181"/>
                <a:gd name="T33" fmla="*/ 61 h 178"/>
                <a:gd name="T34" fmla="*/ 13 w 181"/>
                <a:gd name="T35" fmla="*/ 43 h 178"/>
                <a:gd name="T36" fmla="*/ 25 w 181"/>
                <a:gd name="T37" fmla="*/ 26 h 178"/>
                <a:gd name="T38" fmla="*/ 39 w 181"/>
                <a:gd name="T39" fmla="*/ 14 h 178"/>
                <a:gd name="T40" fmla="*/ 58 w 181"/>
                <a:gd name="T41" fmla="*/ 6 h 178"/>
                <a:gd name="T42" fmla="*/ 76 w 181"/>
                <a:gd name="T43" fmla="*/ 0 h 178"/>
                <a:gd name="T44" fmla="*/ 95 w 181"/>
                <a:gd name="T45" fmla="*/ 0 h 178"/>
                <a:gd name="T46" fmla="*/ 115 w 181"/>
                <a:gd name="T47" fmla="*/ 2 h 178"/>
                <a:gd name="T48" fmla="*/ 132 w 181"/>
                <a:gd name="T49" fmla="*/ 10 h 178"/>
                <a:gd name="T50" fmla="*/ 148 w 181"/>
                <a:gd name="T51" fmla="*/ 20 h 178"/>
                <a:gd name="T52" fmla="*/ 162 w 181"/>
                <a:gd name="T53" fmla="*/ 34 h 178"/>
                <a:gd name="T54" fmla="*/ 173 w 181"/>
                <a:gd name="T55" fmla="*/ 51 h 178"/>
                <a:gd name="T56" fmla="*/ 179 w 181"/>
                <a:gd name="T57" fmla="*/ 69 h 178"/>
                <a:gd name="T58" fmla="*/ 181 w 181"/>
                <a:gd name="T59" fmla="*/ 88 h 178"/>
                <a:gd name="T60" fmla="*/ 181 w 181"/>
                <a:gd name="T61" fmla="*/ 8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1" h="178">
                  <a:moveTo>
                    <a:pt x="181" y="88"/>
                  </a:moveTo>
                  <a:lnTo>
                    <a:pt x="179" y="108"/>
                  </a:lnTo>
                  <a:lnTo>
                    <a:pt x="173" y="127"/>
                  </a:lnTo>
                  <a:lnTo>
                    <a:pt x="162" y="143"/>
                  </a:lnTo>
                  <a:lnTo>
                    <a:pt x="148" y="158"/>
                  </a:lnTo>
                  <a:lnTo>
                    <a:pt x="132" y="168"/>
                  </a:lnTo>
                  <a:lnTo>
                    <a:pt x="115" y="176"/>
                  </a:lnTo>
                  <a:lnTo>
                    <a:pt x="95" y="178"/>
                  </a:lnTo>
                  <a:lnTo>
                    <a:pt x="76" y="178"/>
                  </a:lnTo>
                  <a:lnTo>
                    <a:pt x="58" y="172"/>
                  </a:lnTo>
                  <a:lnTo>
                    <a:pt x="39" y="164"/>
                  </a:lnTo>
                  <a:lnTo>
                    <a:pt x="25" y="151"/>
                  </a:lnTo>
                  <a:lnTo>
                    <a:pt x="13" y="135"/>
                  </a:lnTo>
                  <a:lnTo>
                    <a:pt x="4" y="119"/>
                  </a:lnTo>
                  <a:lnTo>
                    <a:pt x="0" y="98"/>
                  </a:lnTo>
                  <a:lnTo>
                    <a:pt x="0" y="80"/>
                  </a:lnTo>
                  <a:lnTo>
                    <a:pt x="4" y="61"/>
                  </a:lnTo>
                  <a:lnTo>
                    <a:pt x="13" y="43"/>
                  </a:lnTo>
                  <a:lnTo>
                    <a:pt x="25" y="26"/>
                  </a:lnTo>
                  <a:lnTo>
                    <a:pt x="39" y="14"/>
                  </a:lnTo>
                  <a:lnTo>
                    <a:pt x="58" y="6"/>
                  </a:lnTo>
                  <a:lnTo>
                    <a:pt x="76" y="0"/>
                  </a:lnTo>
                  <a:lnTo>
                    <a:pt x="95" y="0"/>
                  </a:lnTo>
                  <a:lnTo>
                    <a:pt x="115" y="2"/>
                  </a:lnTo>
                  <a:lnTo>
                    <a:pt x="132" y="10"/>
                  </a:lnTo>
                  <a:lnTo>
                    <a:pt x="148" y="20"/>
                  </a:lnTo>
                  <a:lnTo>
                    <a:pt x="162" y="34"/>
                  </a:lnTo>
                  <a:lnTo>
                    <a:pt x="173" y="51"/>
                  </a:lnTo>
                  <a:lnTo>
                    <a:pt x="179" y="69"/>
                  </a:lnTo>
                  <a:lnTo>
                    <a:pt x="181" y="88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305" name="Freeform 32">
              <a:extLst>
                <a:ext uri="{FF2B5EF4-FFF2-40B4-BE49-F238E27FC236}">
                  <a16:creationId xmlns:a16="http://schemas.microsoft.com/office/drawing/2014/main" id="{86C8E2F5-BBF5-4801-A9CF-A253C0191E9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85966" y="5124114"/>
              <a:ext cx="41748" cy="43815"/>
            </a:xfrm>
            <a:custGeom>
              <a:avLst/>
              <a:gdLst>
                <a:gd name="T0" fmla="*/ 69 w 69"/>
                <a:gd name="T1" fmla="*/ 33 h 68"/>
                <a:gd name="T2" fmla="*/ 67 w 69"/>
                <a:gd name="T3" fmla="*/ 45 h 68"/>
                <a:gd name="T4" fmla="*/ 61 w 69"/>
                <a:gd name="T5" fmla="*/ 55 h 68"/>
                <a:gd name="T6" fmla="*/ 51 w 69"/>
                <a:gd name="T7" fmla="*/ 64 h 68"/>
                <a:gd name="T8" fmla="*/ 41 w 69"/>
                <a:gd name="T9" fmla="*/ 68 h 68"/>
                <a:gd name="T10" fmla="*/ 28 w 69"/>
                <a:gd name="T11" fmla="*/ 68 h 68"/>
                <a:gd name="T12" fmla="*/ 16 w 69"/>
                <a:gd name="T13" fmla="*/ 64 h 68"/>
                <a:gd name="T14" fmla="*/ 8 w 69"/>
                <a:gd name="T15" fmla="*/ 55 h 68"/>
                <a:gd name="T16" fmla="*/ 2 w 69"/>
                <a:gd name="T17" fmla="*/ 45 h 68"/>
                <a:gd name="T18" fmla="*/ 0 w 69"/>
                <a:gd name="T19" fmla="*/ 33 h 68"/>
                <a:gd name="T20" fmla="*/ 2 w 69"/>
                <a:gd name="T21" fmla="*/ 23 h 68"/>
                <a:gd name="T22" fmla="*/ 8 w 69"/>
                <a:gd name="T23" fmla="*/ 12 h 68"/>
                <a:gd name="T24" fmla="*/ 16 w 69"/>
                <a:gd name="T25" fmla="*/ 4 h 68"/>
                <a:gd name="T26" fmla="*/ 28 w 69"/>
                <a:gd name="T27" fmla="*/ 0 h 68"/>
                <a:gd name="T28" fmla="*/ 41 w 69"/>
                <a:gd name="T29" fmla="*/ 0 h 68"/>
                <a:gd name="T30" fmla="*/ 51 w 69"/>
                <a:gd name="T31" fmla="*/ 4 h 68"/>
                <a:gd name="T32" fmla="*/ 61 w 69"/>
                <a:gd name="T33" fmla="*/ 12 h 68"/>
                <a:gd name="T34" fmla="*/ 67 w 69"/>
                <a:gd name="T35" fmla="*/ 23 h 68"/>
                <a:gd name="T36" fmla="*/ 69 w 69"/>
                <a:gd name="T37" fmla="*/ 33 h 68"/>
                <a:gd name="T38" fmla="*/ 69 w 69"/>
                <a:gd name="T39" fmla="*/ 3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68">
                  <a:moveTo>
                    <a:pt x="69" y="33"/>
                  </a:moveTo>
                  <a:lnTo>
                    <a:pt x="67" y="45"/>
                  </a:lnTo>
                  <a:lnTo>
                    <a:pt x="61" y="55"/>
                  </a:lnTo>
                  <a:lnTo>
                    <a:pt x="51" y="64"/>
                  </a:lnTo>
                  <a:lnTo>
                    <a:pt x="41" y="68"/>
                  </a:lnTo>
                  <a:lnTo>
                    <a:pt x="28" y="68"/>
                  </a:lnTo>
                  <a:lnTo>
                    <a:pt x="16" y="64"/>
                  </a:lnTo>
                  <a:lnTo>
                    <a:pt x="8" y="55"/>
                  </a:lnTo>
                  <a:lnTo>
                    <a:pt x="2" y="45"/>
                  </a:lnTo>
                  <a:lnTo>
                    <a:pt x="0" y="33"/>
                  </a:lnTo>
                  <a:lnTo>
                    <a:pt x="2" y="23"/>
                  </a:lnTo>
                  <a:lnTo>
                    <a:pt x="8" y="12"/>
                  </a:lnTo>
                  <a:lnTo>
                    <a:pt x="16" y="4"/>
                  </a:lnTo>
                  <a:lnTo>
                    <a:pt x="28" y="0"/>
                  </a:lnTo>
                  <a:lnTo>
                    <a:pt x="41" y="0"/>
                  </a:lnTo>
                  <a:lnTo>
                    <a:pt x="51" y="4"/>
                  </a:lnTo>
                  <a:lnTo>
                    <a:pt x="61" y="12"/>
                  </a:lnTo>
                  <a:lnTo>
                    <a:pt x="67" y="23"/>
                  </a:lnTo>
                  <a:lnTo>
                    <a:pt x="69" y="33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  <p:sp>
          <p:nvSpPr>
            <p:cNvPr id="306" name="WordArt 37">
              <a:extLst>
                <a:ext uri="{FF2B5EF4-FFF2-40B4-BE49-F238E27FC236}">
                  <a16:creationId xmlns:a16="http://schemas.microsoft.com/office/drawing/2014/main" id="{BBB9F6A6-749A-4A99-AB92-D610A9C3B346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959847" y="5010450"/>
              <a:ext cx="168807" cy="8636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292" b="1" kern="10" dirty="0">
                  <a:ln w="317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Unicode MS"/>
                </a:rPr>
                <a:t>I21</a:t>
              </a:r>
              <a:endParaRPr lang="zh-TW" altLang="en-US" sz="1292" b="1" kern="10" dirty="0">
                <a:ln w="317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Unicode MS"/>
              </a:endParaRPr>
            </a:p>
          </p:txBody>
        </p:sp>
        <p:sp>
          <p:nvSpPr>
            <p:cNvPr id="307" name="WordArt 41">
              <a:extLst>
                <a:ext uri="{FF2B5EF4-FFF2-40B4-BE49-F238E27FC236}">
                  <a16:creationId xmlns:a16="http://schemas.microsoft.com/office/drawing/2014/main" id="{989557BC-8511-4E73-8BD6-C2BE2D368A0D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2471948" y="5188250"/>
              <a:ext cx="424221" cy="56366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altLang="zh-TW" sz="1292" kern="10" dirty="0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Verdana Ref"/>
                </a:rPr>
                <a:t>INDUCTOR         </a:t>
              </a:r>
              <a:endParaRPr lang="zh-TW" altLang="en-US" sz="1292" kern="10" dirty="0">
                <a:ln w="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Verdana Ref"/>
              </a:endParaRPr>
            </a:p>
          </p:txBody>
        </p:sp>
        <p:sp>
          <p:nvSpPr>
            <p:cNvPr id="308" name="Freeform 8">
              <a:extLst>
                <a:ext uri="{FF2B5EF4-FFF2-40B4-BE49-F238E27FC236}">
                  <a16:creationId xmlns:a16="http://schemas.microsoft.com/office/drawing/2014/main" id="{68A5208C-CCB1-4EE5-ACDE-47DD3ABB809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23079" y="5043798"/>
              <a:ext cx="716918" cy="104308"/>
            </a:xfrm>
            <a:custGeom>
              <a:avLst/>
              <a:gdLst>
                <a:gd name="T0" fmla="*/ 0 w 935"/>
                <a:gd name="T1" fmla="*/ 136 h 136"/>
                <a:gd name="T2" fmla="*/ 108 w 935"/>
                <a:gd name="T3" fmla="*/ 135 h 136"/>
                <a:gd name="T4" fmla="*/ 213 w 935"/>
                <a:gd name="T5" fmla="*/ 22 h 136"/>
                <a:gd name="T6" fmla="*/ 341 w 935"/>
                <a:gd name="T7" fmla="*/ 135 h 136"/>
                <a:gd name="T8" fmla="*/ 461 w 935"/>
                <a:gd name="T9" fmla="*/ 15 h 136"/>
                <a:gd name="T10" fmla="*/ 581 w 935"/>
                <a:gd name="T11" fmla="*/ 135 h 136"/>
                <a:gd name="T12" fmla="*/ 693 w 935"/>
                <a:gd name="T13" fmla="*/ 7 h 136"/>
                <a:gd name="T14" fmla="*/ 813 w 935"/>
                <a:gd name="T15" fmla="*/ 135 h 136"/>
                <a:gd name="T16" fmla="*/ 935 w 935"/>
                <a:gd name="T17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5" h="136">
                  <a:moveTo>
                    <a:pt x="0" y="136"/>
                  </a:moveTo>
                  <a:lnTo>
                    <a:pt x="108" y="135"/>
                  </a:lnTo>
                  <a:cubicBezTo>
                    <a:pt x="144" y="116"/>
                    <a:pt x="138" y="22"/>
                    <a:pt x="213" y="22"/>
                  </a:cubicBezTo>
                  <a:cubicBezTo>
                    <a:pt x="288" y="22"/>
                    <a:pt x="300" y="115"/>
                    <a:pt x="341" y="135"/>
                  </a:cubicBezTo>
                  <a:cubicBezTo>
                    <a:pt x="382" y="134"/>
                    <a:pt x="379" y="23"/>
                    <a:pt x="461" y="15"/>
                  </a:cubicBezTo>
                  <a:cubicBezTo>
                    <a:pt x="543" y="7"/>
                    <a:pt x="541" y="116"/>
                    <a:pt x="581" y="135"/>
                  </a:cubicBezTo>
                  <a:cubicBezTo>
                    <a:pt x="620" y="134"/>
                    <a:pt x="603" y="14"/>
                    <a:pt x="693" y="7"/>
                  </a:cubicBezTo>
                  <a:cubicBezTo>
                    <a:pt x="783" y="0"/>
                    <a:pt x="773" y="113"/>
                    <a:pt x="813" y="135"/>
                  </a:cubicBezTo>
                  <a:lnTo>
                    <a:pt x="935" y="136"/>
                  </a:lnTo>
                </a:path>
              </a:pathLst>
            </a:cu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>
                <a:solidFill>
                  <a:sysClr val="windowText" lastClr="000000"/>
                </a:solidFill>
              </a:endParaRPr>
            </a:p>
          </p:txBody>
        </p:sp>
        <p:sp>
          <p:nvSpPr>
            <p:cNvPr id="309" name="Freeform 23">
              <a:extLst>
                <a:ext uri="{FF2B5EF4-FFF2-40B4-BE49-F238E27FC236}">
                  <a16:creationId xmlns:a16="http://schemas.microsoft.com/office/drawing/2014/main" id="{C0CE8E7B-CC8D-4A4F-800F-47337CB8F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5122" y="5123625"/>
              <a:ext cx="144000" cy="36000"/>
            </a:xfrm>
            <a:custGeom>
              <a:avLst/>
              <a:gdLst>
                <a:gd name="T0" fmla="*/ 20 w 543"/>
                <a:gd name="T1" fmla="*/ 41 h 41"/>
                <a:gd name="T2" fmla="*/ 20 w 543"/>
                <a:gd name="T3" fmla="*/ 41 h 41"/>
                <a:gd name="T4" fmla="*/ 18 w 543"/>
                <a:gd name="T5" fmla="*/ 41 h 41"/>
                <a:gd name="T6" fmla="*/ 14 w 543"/>
                <a:gd name="T7" fmla="*/ 41 h 41"/>
                <a:gd name="T8" fmla="*/ 10 w 543"/>
                <a:gd name="T9" fmla="*/ 39 h 41"/>
                <a:gd name="T10" fmla="*/ 8 w 543"/>
                <a:gd name="T11" fmla="*/ 37 h 41"/>
                <a:gd name="T12" fmla="*/ 6 w 543"/>
                <a:gd name="T13" fmla="*/ 35 h 41"/>
                <a:gd name="T14" fmla="*/ 4 w 543"/>
                <a:gd name="T15" fmla="*/ 31 h 41"/>
                <a:gd name="T16" fmla="*/ 2 w 543"/>
                <a:gd name="T17" fmla="*/ 29 h 41"/>
                <a:gd name="T18" fmla="*/ 0 w 543"/>
                <a:gd name="T19" fmla="*/ 25 h 41"/>
                <a:gd name="T20" fmla="*/ 0 w 543"/>
                <a:gd name="T21" fmla="*/ 21 h 41"/>
                <a:gd name="T22" fmla="*/ 0 w 543"/>
                <a:gd name="T23" fmla="*/ 19 h 41"/>
                <a:gd name="T24" fmla="*/ 2 w 543"/>
                <a:gd name="T25" fmla="*/ 15 h 41"/>
                <a:gd name="T26" fmla="*/ 4 w 543"/>
                <a:gd name="T27" fmla="*/ 11 h 41"/>
                <a:gd name="T28" fmla="*/ 6 w 543"/>
                <a:gd name="T29" fmla="*/ 9 h 41"/>
                <a:gd name="T30" fmla="*/ 8 w 543"/>
                <a:gd name="T31" fmla="*/ 6 h 41"/>
                <a:gd name="T32" fmla="*/ 10 w 543"/>
                <a:gd name="T33" fmla="*/ 4 h 41"/>
                <a:gd name="T34" fmla="*/ 14 w 543"/>
                <a:gd name="T35" fmla="*/ 2 h 41"/>
                <a:gd name="T36" fmla="*/ 18 w 543"/>
                <a:gd name="T37" fmla="*/ 2 h 41"/>
                <a:gd name="T38" fmla="*/ 20 w 543"/>
                <a:gd name="T39" fmla="*/ 0 h 41"/>
                <a:gd name="T40" fmla="*/ 20 w 543"/>
                <a:gd name="T41" fmla="*/ 0 h 41"/>
                <a:gd name="T42" fmla="*/ 522 w 543"/>
                <a:gd name="T43" fmla="*/ 0 h 41"/>
                <a:gd name="T44" fmla="*/ 522 w 543"/>
                <a:gd name="T45" fmla="*/ 0 h 41"/>
                <a:gd name="T46" fmla="*/ 527 w 543"/>
                <a:gd name="T47" fmla="*/ 2 h 41"/>
                <a:gd name="T48" fmla="*/ 529 w 543"/>
                <a:gd name="T49" fmla="*/ 2 h 41"/>
                <a:gd name="T50" fmla="*/ 533 w 543"/>
                <a:gd name="T51" fmla="*/ 4 h 41"/>
                <a:gd name="T52" fmla="*/ 535 w 543"/>
                <a:gd name="T53" fmla="*/ 6 h 41"/>
                <a:gd name="T54" fmla="*/ 537 w 543"/>
                <a:gd name="T55" fmla="*/ 9 h 41"/>
                <a:gd name="T56" fmla="*/ 539 w 543"/>
                <a:gd name="T57" fmla="*/ 11 h 41"/>
                <a:gd name="T58" fmla="*/ 541 w 543"/>
                <a:gd name="T59" fmla="*/ 15 h 41"/>
                <a:gd name="T60" fmla="*/ 543 w 543"/>
                <a:gd name="T61" fmla="*/ 19 h 41"/>
                <a:gd name="T62" fmla="*/ 543 w 543"/>
                <a:gd name="T63" fmla="*/ 21 h 41"/>
                <a:gd name="T64" fmla="*/ 543 w 543"/>
                <a:gd name="T65" fmla="*/ 25 h 41"/>
                <a:gd name="T66" fmla="*/ 541 w 543"/>
                <a:gd name="T67" fmla="*/ 29 h 41"/>
                <a:gd name="T68" fmla="*/ 539 w 543"/>
                <a:gd name="T69" fmla="*/ 31 h 41"/>
                <a:gd name="T70" fmla="*/ 537 w 543"/>
                <a:gd name="T71" fmla="*/ 35 h 41"/>
                <a:gd name="T72" fmla="*/ 535 w 543"/>
                <a:gd name="T73" fmla="*/ 37 h 41"/>
                <a:gd name="T74" fmla="*/ 533 w 543"/>
                <a:gd name="T75" fmla="*/ 39 h 41"/>
                <a:gd name="T76" fmla="*/ 529 w 543"/>
                <a:gd name="T77" fmla="*/ 41 h 41"/>
                <a:gd name="T78" fmla="*/ 527 w 543"/>
                <a:gd name="T79" fmla="*/ 41 h 41"/>
                <a:gd name="T80" fmla="*/ 522 w 543"/>
                <a:gd name="T81" fmla="*/ 41 h 41"/>
                <a:gd name="T82" fmla="*/ 522 w 543"/>
                <a:gd name="T83" fmla="*/ 41 h 41"/>
                <a:gd name="T84" fmla="*/ 20 w 543"/>
                <a:gd name="T8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43" h="41">
                  <a:moveTo>
                    <a:pt x="20" y="41"/>
                  </a:moveTo>
                  <a:lnTo>
                    <a:pt x="20" y="41"/>
                  </a:lnTo>
                  <a:lnTo>
                    <a:pt x="18" y="41"/>
                  </a:lnTo>
                  <a:lnTo>
                    <a:pt x="14" y="41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6" y="35"/>
                  </a:lnTo>
                  <a:lnTo>
                    <a:pt x="4" y="31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2" y="15"/>
                  </a:lnTo>
                  <a:lnTo>
                    <a:pt x="4" y="11"/>
                  </a:lnTo>
                  <a:lnTo>
                    <a:pt x="6" y="9"/>
                  </a:lnTo>
                  <a:lnTo>
                    <a:pt x="8" y="6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522" y="0"/>
                  </a:lnTo>
                  <a:lnTo>
                    <a:pt x="527" y="2"/>
                  </a:lnTo>
                  <a:lnTo>
                    <a:pt x="529" y="2"/>
                  </a:lnTo>
                  <a:lnTo>
                    <a:pt x="533" y="4"/>
                  </a:lnTo>
                  <a:lnTo>
                    <a:pt x="535" y="6"/>
                  </a:lnTo>
                  <a:lnTo>
                    <a:pt x="537" y="9"/>
                  </a:lnTo>
                  <a:lnTo>
                    <a:pt x="539" y="11"/>
                  </a:lnTo>
                  <a:lnTo>
                    <a:pt x="541" y="15"/>
                  </a:lnTo>
                  <a:lnTo>
                    <a:pt x="543" y="19"/>
                  </a:lnTo>
                  <a:lnTo>
                    <a:pt x="543" y="21"/>
                  </a:lnTo>
                  <a:lnTo>
                    <a:pt x="543" y="25"/>
                  </a:lnTo>
                  <a:lnTo>
                    <a:pt x="541" y="29"/>
                  </a:lnTo>
                  <a:lnTo>
                    <a:pt x="539" y="31"/>
                  </a:lnTo>
                  <a:lnTo>
                    <a:pt x="537" y="35"/>
                  </a:lnTo>
                  <a:lnTo>
                    <a:pt x="535" y="37"/>
                  </a:lnTo>
                  <a:lnTo>
                    <a:pt x="533" y="39"/>
                  </a:lnTo>
                  <a:lnTo>
                    <a:pt x="529" y="41"/>
                  </a:lnTo>
                  <a:lnTo>
                    <a:pt x="527" y="41"/>
                  </a:lnTo>
                  <a:lnTo>
                    <a:pt x="522" y="41"/>
                  </a:lnTo>
                  <a:lnTo>
                    <a:pt x="20" y="41"/>
                  </a:lnTo>
                  <a:close/>
                </a:path>
              </a:pathLst>
            </a:custGeom>
            <a:solidFill>
              <a:srgbClr val="FFFFFF"/>
            </a:solidFill>
            <a:ln w="127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662"/>
            </a:p>
          </p:txBody>
        </p:sp>
      </p:grpSp>
      <p:pic>
        <p:nvPicPr>
          <p:cNvPr id="310" name="Picture 165">
            <a:extLst>
              <a:ext uri="{FF2B5EF4-FFF2-40B4-BE49-F238E27FC236}">
                <a16:creationId xmlns:a16="http://schemas.microsoft.com/office/drawing/2014/main" id="{33312550-1E2D-4533-B8DF-6FC864A9F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954" y="5359469"/>
            <a:ext cx="588147" cy="41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圖片 106">
            <a:extLst>
              <a:ext uri="{FF2B5EF4-FFF2-40B4-BE49-F238E27FC236}">
                <a16:creationId xmlns:a16="http://schemas.microsoft.com/office/drawing/2014/main" id="{CA168157-2E67-484A-8BCA-AEC94C31EC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36980" y="3766238"/>
            <a:ext cx="996923" cy="242154"/>
          </a:xfrm>
          <a:prstGeom prst="rect">
            <a:avLst/>
          </a:prstGeom>
        </p:spPr>
      </p:pic>
      <p:pic>
        <p:nvPicPr>
          <p:cNvPr id="108" name="圖片 107">
            <a:extLst>
              <a:ext uri="{FF2B5EF4-FFF2-40B4-BE49-F238E27FC236}">
                <a16:creationId xmlns:a16="http://schemas.microsoft.com/office/drawing/2014/main" id="{7657CFB8-9B30-4A4C-8234-165C0EFA29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39144" y="3407361"/>
            <a:ext cx="996923" cy="23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867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5310" y="180732"/>
            <a:ext cx="8533650" cy="927599"/>
          </a:xfrm>
        </p:spPr>
        <p:txBody>
          <a:bodyPr>
            <a:normAutofit/>
          </a:bodyPr>
          <a:lstStyle/>
          <a:p>
            <a:r>
              <a:rPr lang="zh-TW" altLang="en-US" dirty="0"/>
              <a:t>四、實驗前相關需求軟體下載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315310" y="1005855"/>
            <a:ext cx="88286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zh-TW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Arduino Software IDE</a:t>
            </a:r>
            <a:r>
              <a:rPr lang="zh-TW" altLang="en-US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編程軟體</a:t>
            </a:r>
            <a:r>
              <a:rPr lang="en-US" altLang="zh-TW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&amp;</a:t>
            </a:r>
            <a:r>
              <a:rPr lang="zh-TW" altLang="en-US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說明網址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 </a:t>
            </a:r>
            <a:endParaRPr lang="en-US" altLang="zh-TW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0850"/>
            <a:r>
              <a:rPr lang="en-US" altLang="zh-TW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2"/>
              </a:rPr>
              <a:t>https://reurl.cc/4R1gN3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，內含</a:t>
            </a:r>
            <a:r>
              <a:rPr lang="en-US" altLang="zh-TW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個檔案，若不熟悉</a:t>
            </a:r>
            <a:r>
              <a:rPr lang="en-US" altLang="zh-TW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Arduino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者，請務必事先閱讀</a:t>
            </a:r>
            <a:endParaRPr lang="en-US" altLang="zh-TW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C6B6110-1C00-4A91-9782-3C1DD8727E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739" t="22267" r="2460" b="2308"/>
          <a:stretch/>
        </p:blipFill>
        <p:spPr>
          <a:xfrm>
            <a:off x="624403" y="2788234"/>
            <a:ext cx="7276563" cy="382502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32EEE98-EB3F-4DD2-B787-FCFBCCF49767}"/>
              </a:ext>
            </a:extLst>
          </p:cNvPr>
          <p:cNvSpPr/>
          <p:nvPr/>
        </p:nvSpPr>
        <p:spPr>
          <a:xfrm>
            <a:off x="5545152" y="3944676"/>
            <a:ext cx="3303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5"/>
              </a:rPr>
              <a:t>Arduino IDE Software</a:t>
            </a:r>
            <a:r>
              <a:rPr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5"/>
              </a:rPr>
              <a:t> </a:t>
            </a:r>
            <a:r>
              <a:rPr lang="en-US" altLang="zh-TW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5"/>
              </a:rPr>
              <a:t>for Windows</a:t>
            </a:r>
            <a:r>
              <a:rPr lang="en-US" altLang="zh-TW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5"/>
              </a:rPr>
              <a:t> </a:t>
            </a:r>
            <a:endParaRPr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9875C18-5E65-433D-926E-2E091F0DEBD7}"/>
              </a:ext>
            </a:extLst>
          </p:cNvPr>
          <p:cNvSpPr/>
          <p:nvPr/>
        </p:nvSpPr>
        <p:spPr>
          <a:xfrm>
            <a:off x="5545152" y="2900960"/>
            <a:ext cx="3303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5"/>
              </a:rPr>
              <a:t>Arduino IDE Software</a:t>
            </a:r>
            <a:r>
              <a:rPr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5"/>
              </a:rPr>
              <a:t> </a:t>
            </a:r>
            <a:r>
              <a:rPr lang="en-US" altLang="zh-TW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5"/>
              </a:rPr>
              <a:t>for Mac Computer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758567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75F37D57-4C93-43ED-A9B3-D80919764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226" y="835212"/>
            <a:ext cx="8835774" cy="5342562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altLang="zh-TW" b="1" dirty="0">
                <a:solidFill>
                  <a:schemeClr val="tx1"/>
                </a:solidFill>
              </a:rPr>
              <a:t>1.</a:t>
            </a:r>
            <a:r>
              <a:rPr lang="zh-TW" altLang="en-US" b="1" dirty="0">
                <a:solidFill>
                  <a:schemeClr val="tx1"/>
                </a:solidFill>
              </a:rPr>
              <a:t>官方網站下載 </a:t>
            </a:r>
            <a:r>
              <a:rPr lang="en-US" altLang="zh-TW" b="1" dirty="0">
                <a:solidFill>
                  <a:schemeClr val="tx1"/>
                </a:solidFill>
              </a:rPr>
              <a:t>ARDUINO 1.8.12</a:t>
            </a:r>
          </a:p>
          <a:p>
            <a:pPr marL="268288" indent="0">
              <a:lnSpc>
                <a:spcPct val="110000"/>
              </a:lnSpc>
              <a:buNone/>
            </a:pPr>
            <a:r>
              <a:rPr lang="en-US" altLang="zh-TW" sz="2400" dirty="0">
                <a:hlinkClick r:id="rId2"/>
              </a:rPr>
              <a:t>https://www.arduino.cc</a:t>
            </a:r>
            <a:r>
              <a:rPr lang="en-US" altLang="zh-TW" sz="2400" dirty="0"/>
              <a:t> </a:t>
            </a:r>
            <a:r>
              <a:rPr lang="en-US" altLang="zh-TW" sz="2400" dirty="0">
                <a:sym typeface="Wingdings" panose="05000000000000000000" pitchFamily="2" charset="2"/>
              </a:rPr>
              <a:t> SOFTWARE   DOWNLOADS</a:t>
            </a:r>
            <a:endParaRPr lang="en-US" altLang="zh-TW" sz="2400" b="1" dirty="0"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altLang="zh-TW" b="1" dirty="0">
                <a:solidFill>
                  <a:schemeClr val="tx1"/>
                </a:solidFill>
              </a:rPr>
              <a:t>2.&lt;</a:t>
            </a:r>
            <a:r>
              <a:rPr lang="en-US" altLang="zh-TW" b="1" dirty="0" err="1">
                <a:solidFill>
                  <a:schemeClr val="tx1"/>
                </a:solidFill>
              </a:rPr>
              <a:t>Timer.h</a:t>
            </a:r>
            <a:r>
              <a:rPr lang="en-US" altLang="zh-TW" b="1" dirty="0">
                <a:solidFill>
                  <a:schemeClr val="tx1"/>
                </a:solidFill>
              </a:rPr>
              <a:t>&gt; </a:t>
            </a:r>
            <a:r>
              <a:rPr lang="zh-TW" altLang="en-US" b="1" dirty="0">
                <a:solidFill>
                  <a:schemeClr val="tx1"/>
                </a:solidFill>
              </a:rPr>
              <a:t>函數庫安裝</a:t>
            </a:r>
            <a:endParaRPr lang="en-US" altLang="zh-TW" b="1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buAutoNum type="alphaLcParenBoth"/>
            </a:pPr>
            <a:r>
              <a:rPr lang="zh-TW" altLang="en-US" dirty="0">
                <a:solidFill>
                  <a:schemeClr val="tx1"/>
                </a:solidFill>
              </a:rPr>
              <a:t>下載 </a:t>
            </a:r>
            <a:r>
              <a:rPr lang="en-US" altLang="zh-TW" dirty="0">
                <a:solidFill>
                  <a:schemeClr val="tx1"/>
                </a:solidFill>
              </a:rPr>
              <a:t>Timer-master</a:t>
            </a:r>
            <a:r>
              <a:rPr lang="zh-TW" altLang="en-US" dirty="0">
                <a:solidFill>
                  <a:schemeClr val="tx1"/>
                </a:solidFill>
              </a:rPr>
              <a:t>函數庫檔案 </a:t>
            </a:r>
            <a:endParaRPr lang="en-US" altLang="zh-TW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buAutoNum type="alphaLcParenBoth"/>
            </a:pPr>
            <a:r>
              <a:rPr lang="zh-TW" altLang="en-US" dirty="0">
                <a:solidFill>
                  <a:schemeClr val="tx1"/>
                </a:solidFill>
              </a:rPr>
              <a:t>開啟 </a:t>
            </a:r>
            <a:r>
              <a:rPr lang="en-US" altLang="zh-TW" dirty="0">
                <a:solidFill>
                  <a:schemeClr val="tx1"/>
                </a:solidFill>
              </a:rPr>
              <a:t>Arduino </a:t>
            </a:r>
            <a:r>
              <a:rPr lang="zh-TW" altLang="en-US" dirty="0">
                <a:solidFill>
                  <a:schemeClr val="tx1"/>
                </a:solidFill>
              </a:rPr>
              <a:t>程式</a:t>
            </a:r>
            <a:endParaRPr lang="en-US" altLang="zh-TW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buAutoNum type="alphaLcParenBoth"/>
            </a:pPr>
            <a:r>
              <a:rPr lang="zh-TW" altLang="en-US" dirty="0">
                <a:solidFill>
                  <a:schemeClr val="tx1"/>
                </a:solidFill>
                <a:sym typeface="Wingdings" panose="05000000000000000000" pitchFamily="2" charset="2"/>
              </a:rPr>
              <a:t>點選 草稿碼</a:t>
            </a:r>
            <a:r>
              <a:rPr lang="en-US" altLang="zh-TW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zh-TW" altLang="en-US" dirty="0">
                <a:solidFill>
                  <a:schemeClr val="tx1"/>
                </a:solidFill>
                <a:sym typeface="Wingdings" panose="05000000000000000000" pitchFamily="2" charset="2"/>
              </a:rPr>
              <a:t>匯入程式庫</a:t>
            </a:r>
            <a:endParaRPr lang="en-US" altLang="zh-TW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altLang="zh-TW" dirty="0">
                <a:solidFill>
                  <a:schemeClr val="tx1"/>
                </a:solidFill>
                <a:sym typeface="Wingdings" panose="05000000000000000000" pitchFamily="2" charset="2"/>
              </a:rPr>
              <a:t>	ZIP</a:t>
            </a:r>
            <a:r>
              <a:rPr lang="zh-TW" altLang="en-US" dirty="0">
                <a:solidFill>
                  <a:schemeClr val="tx1"/>
                </a:solidFill>
                <a:sym typeface="Wingdings" panose="05000000000000000000" pitchFamily="2" charset="2"/>
              </a:rPr>
              <a:t>程式庫</a:t>
            </a:r>
            <a:r>
              <a:rPr lang="en-US" altLang="zh-TW" dirty="0">
                <a:solidFill>
                  <a:schemeClr val="tx1"/>
                </a:solidFill>
                <a:sym typeface="Wingdings" panose="05000000000000000000" pitchFamily="2" charset="2"/>
              </a:rPr>
              <a:t>…</a:t>
            </a:r>
          </a:p>
          <a:p>
            <a:pPr>
              <a:lnSpc>
                <a:spcPct val="110000"/>
              </a:lnSpc>
              <a:buAutoNum type="alphaLcParenBoth"/>
            </a:pPr>
            <a:r>
              <a:rPr lang="zh-TW" altLang="en-US" dirty="0">
                <a:solidFill>
                  <a:schemeClr val="tx1"/>
                </a:solidFill>
              </a:rPr>
              <a:t>開啟</a:t>
            </a:r>
            <a:r>
              <a:rPr lang="en-US" altLang="zh-TW" dirty="0">
                <a:solidFill>
                  <a:schemeClr val="tx1"/>
                </a:solidFill>
              </a:rPr>
              <a:t>Timer-master </a:t>
            </a:r>
            <a:r>
              <a:rPr lang="zh-TW" altLang="en-US" dirty="0">
                <a:solidFill>
                  <a:schemeClr val="tx1"/>
                </a:solidFill>
              </a:rPr>
              <a:t>檔案</a:t>
            </a:r>
            <a:endParaRPr lang="en-US" altLang="zh-TW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buAutoNum type="alphaLcParenBoth"/>
            </a:pPr>
            <a:r>
              <a:rPr lang="zh-TW" altLang="en-US" dirty="0">
                <a:solidFill>
                  <a:schemeClr val="tx1"/>
                </a:solidFill>
                <a:sym typeface="Wingdings" panose="05000000000000000000" pitchFamily="2" charset="2"/>
              </a:rPr>
              <a:t>安裝完畢後，選單中可查詢</a:t>
            </a:r>
            <a:endParaRPr lang="en-US" altLang="zh-TW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lnSpc>
                <a:spcPct val="110000"/>
              </a:lnSpc>
              <a:buAutoNum type="alphaLcParenBoth"/>
            </a:pPr>
            <a:endParaRPr lang="en-US" altLang="zh-TW" dirty="0">
              <a:solidFill>
                <a:schemeClr val="tx1"/>
              </a:solidFill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EAC3BA62-27E0-470A-91A4-D88819460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559" y="1968296"/>
            <a:ext cx="3653140" cy="445743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2D8436F-A098-4FFA-876D-536845759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33" y="69633"/>
            <a:ext cx="7592380" cy="833404"/>
          </a:xfrm>
        </p:spPr>
        <p:txBody>
          <a:bodyPr/>
          <a:lstStyle/>
          <a:p>
            <a:r>
              <a:rPr lang="en-US" altLang="zh-TW" dirty="0"/>
              <a:t>&lt;</a:t>
            </a:r>
            <a:r>
              <a:rPr lang="en-US" altLang="zh-TW" dirty="0" err="1"/>
              <a:t>Timer.h</a:t>
            </a:r>
            <a:r>
              <a:rPr lang="en-US" altLang="zh-TW" dirty="0"/>
              <a:t>&gt; </a:t>
            </a:r>
            <a:r>
              <a:rPr lang="zh-TW" altLang="en-US" dirty="0"/>
              <a:t>函數庫下載與安裝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480862CF-1A20-42B5-AFDF-DF81A2472BF6}"/>
              </a:ext>
            </a:extLst>
          </p:cNvPr>
          <p:cNvSpPr/>
          <p:nvPr/>
        </p:nvSpPr>
        <p:spPr>
          <a:xfrm>
            <a:off x="5857497" y="2172029"/>
            <a:ext cx="323271" cy="19867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58C2C6E9-8122-46EA-81B2-723A946EB728}"/>
              </a:ext>
            </a:extLst>
          </p:cNvPr>
          <p:cNvSpPr/>
          <p:nvPr/>
        </p:nvSpPr>
        <p:spPr>
          <a:xfrm>
            <a:off x="5941036" y="3253310"/>
            <a:ext cx="732505" cy="19867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FFDDB9C8-EDBD-460F-A48E-0F61B4A20A35}"/>
              </a:ext>
            </a:extLst>
          </p:cNvPr>
          <p:cNvSpPr/>
          <p:nvPr/>
        </p:nvSpPr>
        <p:spPr>
          <a:xfrm>
            <a:off x="7798411" y="2719909"/>
            <a:ext cx="869339" cy="20259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828AAF48-33F0-4DEE-BF83-503820C1B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2005" y="5256166"/>
            <a:ext cx="1470983" cy="103537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3B8469BA-B512-437B-B09A-4B0F09A13777}"/>
              </a:ext>
            </a:extLst>
          </p:cNvPr>
          <p:cNvSpPr/>
          <p:nvPr/>
        </p:nvSpPr>
        <p:spPr>
          <a:xfrm>
            <a:off x="5208123" y="6076497"/>
            <a:ext cx="811009" cy="22528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47937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5310" y="180732"/>
            <a:ext cx="8533650" cy="927599"/>
          </a:xfrm>
        </p:spPr>
        <p:txBody>
          <a:bodyPr>
            <a:normAutofit/>
          </a:bodyPr>
          <a:lstStyle/>
          <a:p>
            <a:r>
              <a:rPr lang="zh-TW" altLang="en-US" dirty="0"/>
              <a:t>四、實驗前相關需求軟體下載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315310" y="1005855"/>
            <a:ext cx="8828690" cy="569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altLang="zh-TW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Arduino Software IDE</a:t>
            </a:r>
            <a:r>
              <a:rPr lang="zh-TW" altLang="en-US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編程軟體：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下載網址： </a:t>
            </a:r>
            <a:endParaRPr lang="en-US" altLang="zh-TW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TW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(1)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清大普物實驗課程網址：本實驗雲端網址</a:t>
            </a:r>
            <a:endParaRPr lang="en-US" altLang="zh-TW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TW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2"/>
              </a:rPr>
              <a:t>https://reurl.cc/4R1gN3</a:t>
            </a:r>
            <a:endParaRPr lang="en-US" altLang="zh-TW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zh-TW" sz="1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TW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(2)Arduino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官網：</a:t>
            </a:r>
            <a:r>
              <a:rPr lang="zh-TW" altLang="en-US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下載 </a:t>
            </a:r>
            <a:r>
              <a:rPr lang="en-US" altLang="zh-TW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ARDUINO 1.8.12</a:t>
            </a:r>
            <a:endParaRPr lang="en-US" altLang="zh-TW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2438">
              <a:lnSpc>
                <a:spcPct val="120000"/>
              </a:lnSpc>
            </a:pPr>
            <a:r>
              <a:rPr lang="en-US" altLang="zh-TW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/>
              </a:rPr>
              <a:t>https://www.arduino.cc/en/main/software</a:t>
            </a:r>
            <a:endParaRPr lang="en-US" altLang="zh-TW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buSzPct val="100000"/>
              <a:buFont typeface="+mj-lt"/>
              <a:buAutoNum type="arabicPeriod" startAt="2"/>
            </a:pPr>
            <a:r>
              <a:rPr lang="zh-TW" altLang="en-US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本實驗用自動控制測量程式：</a:t>
            </a:r>
            <a:endParaRPr lang="en-US" altLang="zh-TW" sz="32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SzPct val="100000"/>
            </a:pPr>
            <a:r>
              <a:rPr lang="en-US" altLang="zh-TW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(1)</a:t>
            </a:r>
            <a:r>
              <a:rPr lang="zh-TW" altLang="en-US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電阻分壓器</a:t>
            </a:r>
            <a:r>
              <a:rPr lang="en-US" altLang="zh-TW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en-US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分壓電壓＿電流測量程式</a:t>
            </a:r>
            <a:endParaRPr lang="en-US" altLang="zh-TW" sz="32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SzPct val="100000"/>
            </a:pPr>
            <a:r>
              <a:rPr lang="en-US" altLang="zh-TW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(2) </a:t>
            </a:r>
            <a:r>
              <a:rPr lang="en-US" altLang="zh-TW" sz="3200" b="1" i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RC</a:t>
            </a:r>
            <a:r>
              <a:rPr lang="zh-TW" altLang="en-US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z="3200" b="1" i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RL</a:t>
            </a:r>
            <a:r>
              <a:rPr lang="zh-TW" altLang="en-US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和 </a:t>
            </a:r>
            <a:r>
              <a:rPr lang="en-US" altLang="zh-TW" sz="3200" b="1" i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RLC</a:t>
            </a:r>
            <a:r>
              <a:rPr lang="zh-TW" altLang="en-US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實驗測量程式</a:t>
            </a:r>
            <a:endParaRPr lang="en-US" altLang="zh-TW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20000"/>
              </a:lnSpc>
              <a:spcBef>
                <a:spcPts val="600"/>
              </a:spcBef>
              <a:buSzPct val="100000"/>
              <a:buFont typeface="+mj-lt"/>
              <a:buAutoNum type="arabicPeriod" startAt="3"/>
            </a:pPr>
            <a:r>
              <a:rPr lang="en-US" altLang="zh-TW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Excel </a:t>
            </a:r>
            <a:r>
              <a:rPr lang="zh-TW" altLang="en-US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或 其他數值分析與作圖相關應用軟體</a:t>
            </a:r>
          </a:p>
        </p:txBody>
      </p:sp>
    </p:spTree>
    <p:extLst>
      <p:ext uri="{BB962C8B-B14F-4D97-AF65-F5344CB8AC3E}">
        <p14:creationId xmlns:p14="http://schemas.microsoft.com/office/powerpoint/2010/main" val="27127457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 idx="4294967295"/>
          </p:nvPr>
        </p:nvSpPr>
        <p:spPr>
          <a:xfrm>
            <a:off x="651846" y="277457"/>
            <a:ext cx="8183880" cy="504056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典型 </a:t>
            </a:r>
            <a:r>
              <a:rPr lang="en-US" altLang="zh-TW" dirty="0"/>
              <a:t>RLC</a:t>
            </a:r>
            <a:r>
              <a:rPr lang="zh-TW" altLang="en-US" dirty="0"/>
              <a:t> 振盪電路實驗使用之儀器</a:t>
            </a:r>
          </a:p>
        </p:txBody>
      </p:sp>
      <p:sp>
        <p:nvSpPr>
          <p:cNvPr id="4" name="矩形 3"/>
          <p:cNvSpPr/>
          <p:nvPr/>
        </p:nvSpPr>
        <p:spPr>
          <a:xfrm>
            <a:off x="524344" y="1001858"/>
            <a:ext cx="83113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利用示波器觀察</a:t>
            </a:r>
            <a:r>
              <a:rPr lang="en-US" altLang="zh-TW" sz="2800" b="1" i="1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RC </a:t>
            </a:r>
            <a:r>
              <a:rPr lang="zh-TW" altLang="en-US" sz="2800" b="1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和 </a:t>
            </a:r>
            <a:r>
              <a:rPr lang="en-US" altLang="zh-TW" sz="2800" b="1" i="1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RLC</a:t>
            </a:r>
            <a:r>
              <a:rPr lang="zh-TW" altLang="en-US" sz="2800" b="1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電路中電荷對時間之變化，研究</a:t>
            </a:r>
            <a:r>
              <a:rPr lang="en-US" altLang="zh-TW" sz="2800" b="1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RC</a:t>
            </a:r>
            <a:r>
              <a:rPr lang="zh-TW" altLang="en-US" sz="2800" b="1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電路中電荷的鬆弛 </a:t>
            </a:r>
            <a:r>
              <a:rPr lang="en-US" altLang="zh-TW" sz="2800" b="1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(charge relaxation)</a:t>
            </a:r>
            <a:r>
              <a:rPr lang="zh-TW" altLang="en-US" sz="2800" b="1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現象，及</a:t>
            </a:r>
            <a:r>
              <a:rPr lang="en-US" altLang="zh-TW" sz="2800" b="1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RCL</a:t>
            </a:r>
            <a:r>
              <a:rPr lang="zh-TW" altLang="en-US" sz="2800" b="1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線路的電荷振盪現象。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3049" y="2457924"/>
            <a:ext cx="3384000" cy="1897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74" y="3038249"/>
            <a:ext cx="5184775" cy="2605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矩形 6"/>
          <p:cNvSpPr/>
          <p:nvPr/>
        </p:nvSpPr>
        <p:spPr>
          <a:xfrm>
            <a:off x="1690091" y="2687495"/>
            <a:ext cx="2379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000066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數位示波器 </a:t>
            </a:r>
            <a:r>
              <a:rPr lang="en-US" altLang="zh-TW" b="1" dirty="0">
                <a:solidFill>
                  <a:srgbClr val="000066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TDS-2002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字方塊 3"/>
          <p:cNvSpPr txBox="1">
            <a:spLocks noChangeArrowheads="1"/>
          </p:cNvSpPr>
          <p:nvPr/>
        </p:nvSpPr>
        <p:spPr bwMode="auto">
          <a:xfrm>
            <a:off x="884724" y="5829968"/>
            <a:ext cx="40575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頻寬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 60 MHz; 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取樣率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 GS/s</a:t>
            </a:r>
          </a:p>
        </p:txBody>
      </p:sp>
      <p:sp>
        <p:nvSpPr>
          <p:cNvPr id="9" name="矩形 8"/>
          <p:cNvSpPr/>
          <p:nvPr/>
        </p:nvSpPr>
        <p:spPr>
          <a:xfrm>
            <a:off x="6082824" y="2134547"/>
            <a:ext cx="2204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000066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信號產生器 </a:t>
            </a:r>
            <a:r>
              <a:rPr lang="en-US" altLang="zh-TW" b="1" dirty="0">
                <a:solidFill>
                  <a:srgbClr val="000066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DG1022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75EB21F-AFFB-4B96-9C8C-91619956E8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7425" y="4773478"/>
            <a:ext cx="2495248" cy="169488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99F56C6-55E9-415E-84AC-1A75672455AA}"/>
              </a:ext>
            </a:extLst>
          </p:cNvPr>
          <p:cNvSpPr/>
          <p:nvPr/>
        </p:nvSpPr>
        <p:spPr>
          <a:xfrm>
            <a:off x="6316368" y="4379866"/>
            <a:ext cx="1603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srgbClr val="000066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RLC</a:t>
            </a:r>
            <a:r>
              <a:rPr lang="zh-TW" altLang="en-US" b="1" dirty="0">
                <a:solidFill>
                  <a:srgbClr val="000066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元件接盒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83094" y="99424"/>
            <a:ext cx="5884658" cy="772935"/>
          </a:xfrm>
        </p:spPr>
        <p:txBody>
          <a:bodyPr>
            <a:normAutofit/>
          </a:bodyPr>
          <a:lstStyle/>
          <a:p>
            <a:r>
              <a:rPr lang="zh-TW" altLang="en-US" dirty="0"/>
              <a:t>主要參考資料網址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4813" y="872359"/>
            <a:ext cx="8855615" cy="5985641"/>
          </a:xfrm>
        </p:spPr>
        <p:txBody>
          <a:bodyPr>
            <a:normAutofit fontScale="92500"/>
          </a:bodyPr>
          <a:lstStyle/>
          <a:p>
            <a:pPr marL="357188" indent="-357188">
              <a:lnSpc>
                <a:spcPct val="110000"/>
              </a:lnSpc>
              <a:spcBef>
                <a:spcPts val="3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zh-TW" altLang="en-US" b="1" dirty="0">
                <a:solidFill>
                  <a:schemeClr val="tx1"/>
                </a:solidFill>
              </a:rPr>
              <a:t>普物實驗課程官網上</a:t>
            </a:r>
            <a:r>
              <a:rPr lang="en-US" altLang="zh-TW" b="1" dirty="0">
                <a:solidFill>
                  <a:schemeClr val="tx1"/>
                </a:solidFill>
              </a:rPr>
              <a:t>RC &amp; RLC</a:t>
            </a:r>
            <a:r>
              <a:rPr lang="zh-TW" altLang="en-US" b="1" dirty="0">
                <a:solidFill>
                  <a:schemeClr val="tx1"/>
                </a:solidFill>
              </a:rPr>
              <a:t>實驗講義：</a:t>
            </a:r>
            <a:endParaRPr lang="en-US" altLang="zh-TW" b="1" dirty="0"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300"/>
              </a:spcBef>
              <a:buClr>
                <a:schemeClr val="tx1"/>
              </a:buClr>
              <a:buNone/>
            </a:pPr>
            <a:r>
              <a:rPr lang="en-US" altLang="zh-TW" b="1" dirty="0">
                <a:solidFill>
                  <a:schemeClr val="tx1"/>
                </a:solidFill>
              </a:rPr>
              <a:t>(1) </a:t>
            </a:r>
            <a:r>
              <a:rPr lang="en-US" altLang="zh-TW" dirty="0">
                <a:hlinkClick r:id="rId2"/>
              </a:rPr>
              <a:t>http://www.phys.nthu.edu.tw/~gplab/exp019.html</a:t>
            </a:r>
            <a:r>
              <a:rPr lang="zh-TW" altLang="en-US" dirty="0"/>
              <a:t> </a:t>
            </a:r>
            <a:endParaRPr lang="en-US" altLang="zh-TW" dirty="0">
              <a:hlinkClick r:id="rId3"/>
            </a:endParaRPr>
          </a:p>
          <a:p>
            <a:pPr marL="446088" indent="-446088">
              <a:lnSpc>
                <a:spcPct val="110000"/>
              </a:lnSpc>
              <a:spcBef>
                <a:spcPts val="300"/>
              </a:spcBef>
              <a:buClr>
                <a:schemeClr val="tx1"/>
              </a:buClr>
              <a:buNone/>
            </a:pPr>
            <a:r>
              <a:rPr lang="en-US" altLang="zh-TW" dirty="0"/>
              <a:t>(2)</a:t>
            </a:r>
            <a:r>
              <a:rPr lang="en-US" altLang="zh-TW" dirty="0">
                <a:hlinkClick r:id="rId3"/>
              </a:rPr>
              <a:t>http://www.phys.nthu.edu.tw/~gplab/file/21%20RC%20and%20RLC%20Circuits/The%20RC%20and%20RLC%20Circuits.pdf</a:t>
            </a:r>
            <a:endParaRPr lang="en-US" altLang="zh-TW" dirty="0"/>
          </a:p>
          <a:p>
            <a:pPr marL="358775" indent="-358775">
              <a:lnSpc>
                <a:spcPct val="110000"/>
              </a:lnSpc>
              <a:spcBef>
                <a:spcPts val="300"/>
              </a:spcBef>
              <a:buClr>
                <a:schemeClr val="tx1"/>
              </a:buClr>
              <a:buFont typeface="+mj-lt"/>
              <a:buAutoNum type="arabicPeriod" startAt="2"/>
            </a:pPr>
            <a:r>
              <a:rPr lang="zh-TW" altLang="en-US" b="1" dirty="0">
                <a:solidFill>
                  <a:schemeClr val="tx1"/>
                </a:solidFill>
              </a:rPr>
              <a:t>維基百科網頁：</a:t>
            </a:r>
            <a:r>
              <a:rPr lang="en-US" altLang="zh-TW" sz="2700" dirty="0">
                <a:hlinkClick r:id="rId4"/>
              </a:rPr>
              <a:t>https://zh.wikipedia.org/wiki/RLC%E7%94%B5%E8%B7%AF</a:t>
            </a:r>
            <a:endParaRPr lang="en-US" altLang="zh-TW" sz="2700" dirty="0"/>
          </a:p>
          <a:p>
            <a:pPr marL="358775" indent="-358775">
              <a:lnSpc>
                <a:spcPct val="110000"/>
              </a:lnSpc>
              <a:spcBef>
                <a:spcPts val="300"/>
              </a:spcBef>
              <a:buClr>
                <a:schemeClr val="tx1"/>
              </a:buClr>
              <a:buFont typeface="+mj-lt"/>
              <a:buAutoNum type="arabicPeriod" startAt="2"/>
            </a:pPr>
            <a:r>
              <a:rPr lang="en-US" altLang="zh-TW" u="sng" dirty="0">
                <a:hlinkClick r:id="rId5"/>
              </a:rPr>
              <a:t>https://www.khanacademy.org/science/electrical-engineering/ee-circuit-analysis-topic/ee-natural-and-forced-response/v/ee-lc-natural-response-intuition1</a:t>
            </a:r>
            <a:r>
              <a:rPr lang="en-US" altLang="zh-TW" dirty="0">
                <a:solidFill>
                  <a:schemeClr val="tx1"/>
                </a:solidFill>
              </a:rPr>
              <a:t>(</a:t>
            </a:r>
            <a:r>
              <a:rPr lang="zh-TW" altLang="zh-TW" dirty="0">
                <a:solidFill>
                  <a:schemeClr val="tx1"/>
                </a:solidFill>
              </a:rPr>
              <a:t>含公式推導</a:t>
            </a:r>
            <a:r>
              <a:rPr lang="zh-TW" altLang="en-US" dirty="0">
                <a:solidFill>
                  <a:schemeClr val="tx1"/>
                </a:solidFill>
              </a:rPr>
              <a:t>及課程</a:t>
            </a:r>
            <a:r>
              <a:rPr lang="zh-TW" altLang="zh-TW" dirty="0">
                <a:solidFill>
                  <a:schemeClr val="tx1"/>
                </a:solidFill>
              </a:rPr>
              <a:t>影片</a:t>
            </a:r>
            <a:r>
              <a:rPr lang="en-US" altLang="zh-TW" dirty="0">
                <a:solidFill>
                  <a:schemeClr val="tx1"/>
                </a:solidFill>
              </a:rPr>
              <a:t>)</a:t>
            </a:r>
          </a:p>
          <a:p>
            <a:pPr marL="358775" indent="-358775">
              <a:lnSpc>
                <a:spcPct val="110000"/>
              </a:lnSpc>
              <a:spcBef>
                <a:spcPts val="300"/>
              </a:spcBef>
              <a:buClr>
                <a:schemeClr val="tx1"/>
              </a:buClr>
              <a:buFont typeface="+mj-lt"/>
              <a:buAutoNum type="arabicPeriod" startAt="2"/>
            </a:pPr>
            <a:r>
              <a:rPr lang="en-US" altLang="zh-TW" dirty="0">
                <a:hlinkClick r:id="rId6"/>
              </a:rPr>
              <a:t>https://ngsir.netfirms.com/chinesehtm/RLC.htm</a:t>
            </a:r>
            <a:endParaRPr lang="en-US" altLang="zh-TW" dirty="0"/>
          </a:p>
          <a:p>
            <a:pPr marL="358775" indent="-358775">
              <a:lnSpc>
                <a:spcPct val="110000"/>
              </a:lnSpc>
              <a:spcBef>
                <a:spcPts val="300"/>
              </a:spcBef>
              <a:buClr>
                <a:schemeClr val="tx1"/>
              </a:buClr>
              <a:buFont typeface="+mj-lt"/>
              <a:buAutoNum type="arabicPeriod" startAt="2"/>
            </a:pPr>
            <a:r>
              <a:rPr lang="zh-TW" altLang="en-US" b="1" dirty="0">
                <a:solidFill>
                  <a:schemeClr val="tx1"/>
                </a:solidFill>
              </a:rPr>
              <a:t>大學普物課本相關章節</a:t>
            </a:r>
            <a:endParaRPr lang="en-US" altLang="zh-TW" b="1" dirty="0">
              <a:solidFill>
                <a:schemeClr val="tx1"/>
              </a:solidFill>
            </a:endParaRPr>
          </a:p>
          <a:p>
            <a:pPr marL="273050" indent="-273050">
              <a:spcBef>
                <a:spcPts val="0"/>
              </a:spcBef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endParaRPr lang="en-US" altLang="zh-TW" dirty="0"/>
          </a:p>
          <a:p>
            <a:pPr marL="273050" indent="-273050">
              <a:spcBef>
                <a:spcPts val="0"/>
              </a:spcBef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347411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FF08F2F-837B-4E87-AA9D-EF8DB416ED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446" y="4067503"/>
            <a:ext cx="4992442" cy="279049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3FC0DE3-9C77-41FE-95D6-F9D944C0C1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0824" y="1665347"/>
            <a:ext cx="3645669" cy="517093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4B34FB45-0226-4AA4-BEC1-8A1974967EE2}"/>
              </a:ext>
            </a:extLst>
          </p:cNvPr>
          <p:cNvSpPr txBox="1"/>
          <p:nvPr/>
        </p:nvSpPr>
        <p:spPr>
          <a:xfrm>
            <a:off x="82134" y="0"/>
            <a:ext cx="499244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典型 </a:t>
            </a:r>
            <a:r>
              <a:rPr lang="en-US" altLang="zh-TW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RLC</a:t>
            </a:r>
            <a:r>
              <a:rPr lang="zh-TW" alt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振盪電路實驗</a:t>
            </a:r>
            <a:endParaRPr lang="en-US" altLang="zh-TW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使用的儀器與架構</a:t>
            </a:r>
            <a:endParaRPr lang="en-US" altLang="zh-TW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F866A99B-B486-4FFC-8E4F-EF9FED943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48" y="1130495"/>
            <a:ext cx="4951662" cy="2861647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6EA27595-ADEC-4CD5-B29C-4DB07163E6A4}"/>
              </a:ext>
            </a:extLst>
          </p:cNvPr>
          <p:cNvSpPr txBox="1"/>
          <p:nvPr/>
        </p:nvSpPr>
        <p:spPr>
          <a:xfrm>
            <a:off x="5108029" y="95687"/>
            <a:ext cx="40359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運用</a:t>
            </a:r>
            <a:r>
              <a:rPr lang="en-US" altLang="zh-TW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Arduino </a:t>
            </a:r>
            <a:r>
              <a:rPr lang="zh-TW" alt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en-US" altLang="zh-TW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RLC</a:t>
            </a:r>
            <a:r>
              <a:rPr lang="zh-TW" alt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振盪電路實驗所需器材</a:t>
            </a:r>
            <a:r>
              <a:rPr lang="en-US" altLang="zh-TW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遠距實驗教學</a:t>
            </a:r>
            <a:r>
              <a:rPr lang="en-US" altLang="zh-TW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044614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AC9177DD-4712-410E-9339-A55F620AD13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968" y="2977768"/>
            <a:ext cx="4653918" cy="209744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3E4C0800-682F-4C4C-9DFA-DAE1B96F82FE}"/>
              </a:ext>
            </a:extLst>
          </p:cNvPr>
          <p:cNvSpPr txBox="1"/>
          <p:nvPr/>
        </p:nvSpPr>
        <p:spPr>
          <a:xfrm>
            <a:off x="58474" y="4952146"/>
            <a:ext cx="43763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透過</a:t>
            </a:r>
            <a:r>
              <a:rPr lang="en-US" altLang="zh-TW" sz="2800" b="1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Arduino </a:t>
            </a:r>
            <a:r>
              <a:rPr lang="zh-TW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的類比輸入端讀取電路的電壓訊號</a:t>
            </a:r>
            <a:endParaRPr lang="en-US" altLang="zh-TW" sz="2800" b="1" dirty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取代昂貴的 </a:t>
            </a:r>
            <a:r>
              <a:rPr lang="en-US" altLang="zh-TW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TDS-2022C</a:t>
            </a:r>
          </a:p>
          <a:p>
            <a:pPr algn="ctr"/>
            <a:r>
              <a:rPr lang="zh-TW" altLang="en-US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數位示波器</a:t>
            </a:r>
            <a:r>
              <a:rPr lang="en-US" altLang="zh-TW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(Oscillator)</a:t>
            </a:r>
            <a:endParaRPr lang="zh-TW" altLang="en-US" sz="28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4BF539B-FF6A-403F-9D86-88308E645F2D}"/>
              </a:ext>
            </a:extLst>
          </p:cNvPr>
          <p:cNvSpPr txBox="1"/>
          <p:nvPr/>
        </p:nvSpPr>
        <p:spPr>
          <a:xfrm>
            <a:off x="4554734" y="4980830"/>
            <a:ext cx="46303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透過</a:t>
            </a:r>
            <a:r>
              <a:rPr lang="en-US" altLang="zh-TW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arduino</a:t>
            </a:r>
            <a:r>
              <a:rPr lang="zh-TW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的數位輸出，提供類似方波的電壓訊號 </a:t>
            </a:r>
            <a:r>
              <a:rPr lang="zh-TW" altLang="en-US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，以</a:t>
            </a:r>
            <a:r>
              <a:rPr lang="zh-TW" altLang="en-US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取代 </a:t>
            </a:r>
            <a:r>
              <a:rPr lang="en-US" altLang="zh-TW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DG-1022</a:t>
            </a:r>
            <a:r>
              <a:rPr lang="zh-TW" altLang="en-US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數位信號產生器</a:t>
            </a:r>
            <a:r>
              <a:rPr lang="en-US" altLang="zh-TW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(Function Generator)</a:t>
            </a:r>
            <a:endParaRPr lang="zh-TW" altLang="en-US" sz="28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942356B-99F5-4F6B-9F4B-CB77BC7BA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269" y="2909227"/>
            <a:ext cx="4304297" cy="2161843"/>
          </a:xfrm>
          <a:prstGeom prst="rect">
            <a:avLst/>
          </a:prstGeom>
        </p:spPr>
      </p:pic>
      <p:grpSp>
        <p:nvGrpSpPr>
          <p:cNvPr id="16" name="群組 15"/>
          <p:cNvGrpSpPr/>
          <p:nvPr/>
        </p:nvGrpSpPr>
        <p:grpSpPr>
          <a:xfrm>
            <a:off x="4490616" y="89315"/>
            <a:ext cx="4417274" cy="3372539"/>
            <a:chOff x="4490616" y="89315"/>
            <a:chExt cx="4417274" cy="3372539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E1BE0888-1186-459B-A47C-A1B166119E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5488899" y="-425576"/>
              <a:ext cx="2904100" cy="3933882"/>
            </a:xfrm>
            <a:prstGeom prst="rect">
              <a:avLst/>
            </a:prstGeom>
          </p:spPr>
        </p:pic>
        <p:sp>
          <p:nvSpPr>
            <p:cNvPr id="8" name="橢圓 7">
              <a:extLst>
                <a:ext uri="{FF2B5EF4-FFF2-40B4-BE49-F238E27FC236}">
                  <a16:creationId xmlns:a16="http://schemas.microsoft.com/office/drawing/2014/main" id="{FB27AC1D-333A-4478-ADAE-40FDC07966C4}"/>
                </a:ext>
              </a:extLst>
            </p:cNvPr>
            <p:cNvSpPr/>
            <p:nvPr/>
          </p:nvSpPr>
          <p:spPr>
            <a:xfrm>
              <a:off x="4988638" y="1373205"/>
              <a:ext cx="568141" cy="575619"/>
            </a:xfrm>
            <a:prstGeom prst="ellipse">
              <a:avLst/>
            </a:prstGeom>
            <a:noFill/>
            <a:ln w="508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1BB4BF93-BF04-4C4C-8452-B669F2012222}"/>
                </a:ext>
              </a:extLst>
            </p:cNvPr>
            <p:cNvSpPr/>
            <p:nvPr/>
          </p:nvSpPr>
          <p:spPr>
            <a:xfrm>
              <a:off x="6758152" y="2374096"/>
              <a:ext cx="1072056" cy="680599"/>
            </a:xfrm>
            <a:prstGeom prst="ellipse">
              <a:avLst/>
            </a:prstGeom>
            <a:noFill/>
            <a:ln w="412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箭號: 向右 11">
              <a:extLst>
                <a:ext uri="{FF2B5EF4-FFF2-40B4-BE49-F238E27FC236}">
                  <a16:creationId xmlns:a16="http://schemas.microsoft.com/office/drawing/2014/main" id="{2AD08FB0-4F9E-4C04-9A28-4487BAB0A1C5}"/>
                </a:ext>
              </a:extLst>
            </p:cNvPr>
            <p:cNvSpPr/>
            <p:nvPr/>
          </p:nvSpPr>
          <p:spPr>
            <a:xfrm rot="18813195" flipH="1">
              <a:off x="3969394" y="2285639"/>
              <a:ext cx="1348855" cy="306411"/>
            </a:xfrm>
            <a:prstGeom prst="rightArrow">
              <a:avLst>
                <a:gd name="adj1" fmla="val 50000"/>
                <a:gd name="adj2" fmla="val 178203"/>
              </a:avLst>
            </a:prstGeom>
            <a:solidFill>
              <a:srgbClr val="0000FF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200"/>
            </a:p>
          </p:txBody>
        </p:sp>
        <p:sp>
          <p:nvSpPr>
            <p:cNvPr id="13" name="箭號: 向下 12">
              <a:extLst>
                <a:ext uri="{FF2B5EF4-FFF2-40B4-BE49-F238E27FC236}">
                  <a16:creationId xmlns:a16="http://schemas.microsoft.com/office/drawing/2014/main" id="{B796291B-B1C9-489F-A43C-AC4F284360C1}"/>
                </a:ext>
              </a:extLst>
            </p:cNvPr>
            <p:cNvSpPr/>
            <p:nvPr/>
          </p:nvSpPr>
          <p:spPr>
            <a:xfrm>
              <a:off x="7168056" y="2839708"/>
              <a:ext cx="420413" cy="622146"/>
            </a:xfrm>
            <a:prstGeom prst="downArrow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658612" y="393462"/>
            <a:ext cx="3461699" cy="2408963"/>
            <a:chOff x="679016" y="3930329"/>
            <a:chExt cx="3555110" cy="2490951"/>
          </a:xfrm>
        </p:grpSpPr>
        <p:sp>
          <p:nvSpPr>
            <p:cNvPr id="42" name="矩形: 圓角 41">
              <a:extLst>
                <a:ext uri="{FF2B5EF4-FFF2-40B4-BE49-F238E27FC236}">
                  <a16:creationId xmlns:a16="http://schemas.microsoft.com/office/drawing/2014/main" id="{F2F57896-C238-41B7-8C70-19892D54C7DE}"/>
                </a:ext>
              </a:extLst>
            </p:cNvPr>
            <p:cNvSpPr/>
            <p:nvPr/>
          </p:nvSpPr>
          <p:spPr>
            <a:xfrm>
              <a:off x="679016" y="3930329"/>
              <a:ext cx="3555110" cy="2490951"/>
            </a:xfrm>
            <a:prstGeom prst="roundRect">
              <a:avLst>
                <a:gd name="adj" fmla="val 7851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>
                  <a:solidFill>
                    <a:sysClr val="windowText" lastClr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</a:t>
              </a:r>
              <a:endParaRPr lang="en-US" altLang="zh-TW" sz="2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en-US" altLang="zh-TW" sz="2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zh-TW" altLang="en-US" sz="2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3" name="橢圓 42">
              <a:extLst>
                <a:ext uri="{FF2B5EF4-FFF2-40B4-BE49-F238E27FC236}">
                  <a16:creationId xmlns:a16="http://schemas.microsoft.com/office/drawing/2014/main" id="{372ED003-29FF-4E74-AE69-917070DBB31C}"/>
                </a:ext>
              </a:extLst>
            </p:cNvPr>
            <p:cNvSpPr/>
            <p:nvPr/>
          </p:nvSpPr>
          <p:spPr>
            <a:xfrm>
              <a:off x="1179646" y="6071594"/>
              <a:ext cx="182256" cy="166491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4" name="橢圓 43">
              <a:extLst>
                <a:ext uri="{FF2B5EF4-FFF2-40B4-BE49-F238E27FC236}">
                  <a16:creationId xmlns:a16="http://schemas.microsoft.com/office/drawing/2014/main" id="{73CC9CE3-002B-49CB-B749-E3DC53512D8E}"/>
                </a:ext>
              </a:extLst>
            </p:cNvPr>
            <p:cNvSpPr/>
            <p:nvPr/>
          </p:nvSpPr>
          <p:spPr>
            <a:xfrm>
              <a:off x="1978894" y="6080592"/>
              <a:ext cx="182256" cy="166491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5" name="橢圓 44">
              <a:extLst>
                <a:ext uri="{FF2B5EF4-FFF2-40B4-BE49-F238E27FC236}">
                  <a16:creationId xmlns:a16="http://schemas.microsoft.com/office/drawing/2014/main" id="{BC3A06AD-EDB6-4988-90A1-4E39F075248D}"/>
                </a:ext>
              </a:extLst>
            </p:cNvPr>
            <p:cNvSpPr/>
            <p:nvPr/>
          </p:nvSpPr>
          <p:spPr>
            <a:xfrm>
              <a:off x="2750390" y="6076092"/>
              <a:ext cx="182256" cy="166491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6" name="橢圓 45">
              <a:extLst>
                <a:ext uri="{FF2B5EF4-FFF2-40B4-BE49-F238E27FC236}">
                  <a16:creationId xmlns:a16="http://schemas.microsoft.com/office/drawing/2014/main" id="{866A5824-658A-4561-89E4-7FBFFB9A4883}"/>
                </a:ext>
              </a:extLst>
            </p:cNvPr>
            <p:cNvSpPr/>
            <p:nvPr/>
          </p:nvSpPr>
          <p:spPr>
            <a:xfrm>
              <a:off x="3554069" y="6058091"/>
              <a:ext cx="182256" cy="166491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B92FBE88-88A1-447C-897C-FD2AEB936357}"/>
                </a:ext>
              </a:extLst>
            </p:cNvPr>
            <p:cNvSpPr/>
            <p:nvPr/>
          </p:nvSpPr>
          <p:spPr>
            <a:xfrm>
              <a:off x="3221661" y="5587273"/>
              <a:ext cx="78739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400" b="1" dirty="0">
                  <a:solidFill>
                    <a:sysClr val="windowText" lastClr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D11</a:t>
              </a:r>
              <a:endPara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D723D3FA-0407-4B8C-8EE9-801436FDD3DB}"/>
                </a:ext>
              </a:extLst>
            </p:cNvPr>
            <p:cNvSpPr/>
            <p:nvPr/>
          </p:nvSpPr>
          <p:spPr>
            <a:xfrm>
              <a:off x="2407538" y="5590421"/>
              <a:ext cx="78739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400" b="1" dirty="0">
                  <a:solidFill>
                    <a:sysClr val="windowText" lastClr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D10</a:t>
              </a:r>
              <a:endPara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98AB77AF-04C7-403A-AD17-0FD84EDA4A58}"/>
                </a:ext>
              </a:extLst>
            </p:cNvPr>
            <p:cNvSpPr/>
            <p:nvPr/>
          </p:nvSpPr>
          <p:spPr>
            <a:xfrm>
              <a:off x="1708206" y="5600518"/>
              <a:ext cx="60465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400" b="1" dirty="0">
                  <a:solidFill>
                    <a:sysClr val="windowText" lastClr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D9</a:t>
              </a:r>
              <a:endPara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FE43B053-37C9-49F6-A06A-645279A6E069}"/>
                </a:ext>
              </a:extLst>
            </p:cNvPr>
            <p:cNvSpPr/>
            <p:nvPr/>
          </p:nvSpPr>
          <p:spPr>
            <a:xfrm>
              <a:off x="804476" y="5586450"/>
              <a:ext cx="90601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400" b="1" dirty="0">
                  <a:solidFill>
                    <a:sysClr val="windowText" lastClr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GND</a:t>
              </a:r>
              <a:endPara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076A1FD9-5AD8-4BD3-A76B-93F664E838F0}"/>
                </a:ext>
              </a:extLst>
            </p:cNvPr>
            <p:cNvSpPr/>
            <p:nvPr/>
          </p:nvSpPr>
          <p:spPr>
            <a:xfrm>
              <a:off x="944891" y="4838697"/>
              <a:ext cx="58862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400" b="1" dirty="0">
                  <a:solidFill>
                    <a:sysClr val="windowText" lastClr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A0</a:t>
              </a:r>
              <a:endPara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5C8EC1D5-E5FB-4237-8C54-D0A33F4ECC31}"/>
                </a:ext>
              </a:extLst>
            </p:cNvPr>
            <p:cNvSpPr/>
            <p:nvPr/>
          </p:nvSpPr>
          <p:spPr>
            <a:xfrm>
              <a:off x="729018" y="3994148"/>
              <a:ext cx="14111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2400" b="1" dirty="0">
                  <a:solidFill>
                    <a:sysClr val="windowText" lastClr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5V</a:t>
              </a: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2400" b="1" dirty="0">
                  <a:solidFill>
                    <a:sysClr val="windowText" lastClr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OUT</a:t>
              </a:r>
              <a:endPara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7" name="橢圓 66">
              <a:extLst>
                <a:ext uri="{FF2B5EF4-FFF2-40B4-BE49-F238E27FC236}">
                  <a16:creationId xmlns:a16="http://schemas.microsoft.com/office/drawing/2014/main" id="{EAF1A058-CC16-49F0-80A0-45FAE63BE197}"/>
                </a:ext>
              </a:extLst>
            </p:cNvPr>
            <p:cNvSpPr/>
            <p:nvPr/>
          </p:nvSpPr>
          <p:spPr>
            <a:xfrm>
              <a:off x="1148075" y="5278032"/>
              <a:ext cx="182256" cy="166491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8" name="橢圓 67">
              <a:extLst>
                <a:ext uri="{FF2B5EF4-FFF2-40B4-BE49-F238E27FC236}">
                  <a16:creationId xmlns:a16="http://schemas.microsoft.com/office/drawing/2014/main" id="{477D7F1E-A387-49F0-B843-CECF7A9F4818}"/>
                </a:ext>
              </a:extLst>
            </p:cNvPr>
            <p:cNvSpPr/>
            <p:nvPr/>
          </p:nvSpPr>
          <p:spPr>
            <a:xfrm>
              <a:off x="1153193" y="4541040"/>
              <a:ext cx="182256" cy="166491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14" name="群組 13"/>
            <p:cNvGrpSpPr/>
            <p:nvPr/>
          </p:nvGrpSpPr>
          <p:grpSpPr>
            <a:xfrm>
              <a:off x="1940653" y="4095516"/>
              <a:ext cx="2146666" cy="1465614"/>
              <a:chOff x="1940653" y="4095516"/>
              <a:chExt cx="2146666" cy="1465614"/>
            </a:xfrm>
          </p:grpSpPr>
          <p:sp>
            <p:nvSpPr>
              <p:cNvPr id="69" name="文字方塊 68">
                <a:extLst>
                  <a:ext uri="{FF2B5EF4-FFF2-40B4-BE49-F238E27FC236}">
                    <a16:creationId xmlns:a16="http://schemas.microsoft.com/office/drawing/2014/main" id="{4688A4FD-FC0B-483F-8EA8-7266EBC505A2}"/>
                  </a:ext>
                </a:extLst>
              </p:cNvPr>
              <p:cNvSpPr txBox="1"/>
              <p:nvPr/>
            </p:nvSpPr>
            <p:spPr>
              <a:xfrm>
                <a:off x="1940653" y="4956452"/>
                <a:ext cx="2146666" cy="604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3200" b="1" dirty="0">
                    <a:solidFill>
                      <a:srgbClr val="FF0000"/>
                    </a:solidFill>
                  </a:rPr>
                  <a:t>SNAPINO</a:t>
                </a:r>
                <a:endParaRPr lang="zh-TW" altLang="en-US" sz="3200" b="1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4" name="群組 3"/>
              <p:cNvGrpSpPr/>
              <p:nvPr/>
            </p:nvGrpSpPr>
            <p:grpSpPr>
              <a:xfrm>
                <a:off x="2702133" y="4095516"/>
                <a:ext cx="1030150" cy="877814"/>
                <a:chOff x="2497785" y="4102133"/>
                <a:chExt cx="985599" cy="877814"/>
              </a:xfrm>
            </p:grpSpPr>
            <p:sp>
              <p:nvSpPr>
                <p:cNvPr id="66" name="橢圓 65">
                  <a:extLst>
                    <a:ext uri="{FF2B5EF4-FFF2-40B4-BE49-F238E27FC236}">
                      <a16:creationId xmlns:a16="http://schemas.microsoft.com/office/drawing/2014/main" id="{76CF2787-68BD-4A7D-AF44-0448FE33C3C6}"/>
                    </a:ext>
                  </a:extLst>
                </p:cNvPr>
                <p:cNvSpPr/>
                <p:nvPr/>
              </p:nvSpPr>
              <p:spPr>
                <a:xfrm>
                  <a:off x="2521393" y="4102133"/>
                  <a:ext cx="961991" cy="877814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2400"/>
                </a:p>
              </p:txBody>
            </p:sp>
            <p:sp>
              <p:nvSpPr>
                <p:cNvPr id="3" name="矩形 2"/>
                <p:cNvSpPr/>
                <p:nvPr/>
              </p:nvSpPr>
              <p:spPr>
                <a:xfrm>
                  <a:off x="2497785" y="4195975"/>
                  <a:ext cx="979755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TW" sz="36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微軟正黑體" panose="020B0604030504040204" pitchFamily="34" charset="-120"/>
                      <a:cs typeface="Times New Roman" panose="02020603050405020304" pitchFamily="18" charset="0"/>
                    </a:rPr>
                    <a:t>U31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777391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/>
          <p:nvPr/>
        </p:nvGrpSpPr>
        <p:grpSpPr>
          <a:xfrm>
            <a:off x="5431971" y="719036"/>
            <a:ext cx="3712029" cy="2138845"/>
            <a:chOff x="5785524" y="843841"/>
            <a:chExt cx="3421539" cy="2130587"/>
          </a:xfrm>
        </p:grpSpPr>
        <p:pic>
          <p:nvPicPr>
            <p:cNvPr id="8" name="圖片 10" descr="https://www.electronics-tutorials.ws/wp-content/uploads/2013/08/rc1.gif?fit=368%2C18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1725" y="843841"/>
              <a:ext cx="3345338" cy="2130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85524" y="1951927"/>
              <a:ext cx="658820" cy="552450"/>
            </a:xfrm>
            <a:prstGeom prst="rect">
              <a:avLst/>
            </a:prstGeom>
          </p:spPr>
        </p:pic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774" y="49134"/>
            <a:ext cx="4521337" cy="772935"/>
          </a:xfrm>
        </p:spPr>
        <p:txBody>
          <a:bodyPr>
            <a:normAutofit fontScale="90000"/>
          </a:bodyPr>
          <a:lstStyle/>
          <a:p>
            <a:r>
              <a:rPr lang="zh-TW" altLang="en-US" sz="4000" dirty="0"/>
              <a:t>五、</a:t>
            </a:r>
            <a:r>
              <a:rPr lang="en-US" altLang="zh-TW" sz="4000" i="1" dirty="0"/>
              <a:t>RC</a:t>
            </a:r>
            <a:r>
              <a:rPr lang="zh-TW" altLang="en-US" sz="4000" dirty="0"/>
              <a:t>電路實驗設計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0304" y="738843"/>
            <a:ext cx="5494337" cy="6035930"/>
          </a:xfrm>
        </p:spPr>
        <p:txBody>
          <a:bodyPr>
            <a:normAutofit fontScale="92500" lnSpcReduction="10000"/>
          </a:bodyPr>
          <a:lstStyle/>
          <a:p>
            <a:pPr marL="273050" indent="-273050" algn="just">
              <a:lnSpc>
                <a:spcPct val="115000"/>
              </a:lnSpc>
              <a:spcBef>
                <a:spcPts val="300"/>
              </a:spcBef>
              <a:buSzPct val="80000"/>
            </a:pPr>
            <a:r>
              <a:rPr lang="zh-TW" altLang="zh-TW" dirty="0">
                <a:solidFill>
                  <a:srgbClr val="000000"/>
                </a:solidFill>
              </a:rPr>
              <a:t>為能同時觀察</a:t>
            </a:r>
            <a:r>
              <a:rPr lang="en-US" altLang="zh-TW" i="1" dirty="0">
                <a:solidFill>
                  <a:srgbClr val="000000"/>
                </a:solidFill>
              </a:rPr>
              <a:t>RC</a:t>
            </a:r>
            <a:r>
              <a:rPr lang="zh-TW" altLang="zh-TW" dirty="0">
                <a:solidFill>
                  <a:srgbClr val="000000"/>
                </a:solidFill>
              </a:rPr>
              <a:t>電路的充、放電</a:t>
            </a:r>
            <a:r>
              <a:rPr lang="zh-TW" altLang="en-US" dirty="0">
                <a:solidFill>
                  <a:srgbClr val="000000"/>
                </a:solidFill>
              </a:rPr>
              <a:t>隨時間的變化</a:t>
            </a:r>
            <a:r>
              <a:rPr lang="en-US" altLang="zh-TW" i="1" dirty="0">
                <a:solidFill>
                  <a:srgbClr val="000000"/>
                </a:solidFill>
              </a:rPr>
              <a:t>q</a:t>
            </a:r>
            <a:r>
              <a:rPr lang="en-US" altLang="zh-TW" dirty="0">
                <a:solidFill>
                  <a:srgbClr val="000000"/>
                </a:solidFill>
              </a:rPr>
              <a:t>(</a:t>
            </a:r>
            <a:r>
              <a:rPr lang="en-US" altLang="zh-TW" i="1" dirty="0">
                <a:solidFill>
                  <a:srgbClr val="000000"/>
                </a:solidFill>
              </a:rPr>
              <a:t>t</a:t>
            </a:r>
            <a:r>
              <a:rPr lang="en-US" altLang="zh-TW" dirty="0">
                <a:solidFill>
                  <a:srgbClr val="000000"/>
                </a:solidFill>
              </a:rPr>
              <a:t>)</a:t>
            </a:r>
            <a:r>
              <a:rPr lang="zh-TW" altLang="en-US" dirty="0">
                <a:solidFill>
                  <a:srgbClr val="000000"/>
                </a:solidFill>
              </a:rPr>
              <a:t>，</a:t>
            </a:r>
            <a:r>
              <a:rPr lang="zh-TW" altLang="zh-TW" dirty="0">
                <a:solidFill>
                  <a:srgbClr val="000000"/>
                </a:solidFill>
              </a:rPr>
              <a:t>本實驗以訊號產生器所提供的方波信號，</a:t>
            </a:r>
            <a:r>
              <a:rPr lang="zh-TW" altLang="en-US" dirty="0">
                <a:solidFill>
                  <a:srgbClr val="000000"/>
                </a:solidFill>
              </a:rPr>
              <a:t>取代</a:t>
            </a:r>
            <a:r>
              <a:rPr lang="zh-TW" altLang="zh-TW" dirty="0">
                <a:solidFill>
                  <a:srgbClr val="000000"/>
                </a:solidFill>
              </a:rPr>
              <a:t>切換開關及</a:t>
            </a:r>
            <a:r>
              <a:rPr lang="zh-TW" altLang="en-US" dirty="0">
                <a:solidFill>
                  <a:srgbClr val="000000"/>
                </a:solidFill>
              </a:rPr>
              <a:t>直流</a:t>
            </a:r>
            <a:r>
              <a:rPr lang="zh-TW" altLang="zh-TW" dirty="0">
                <a:solidFill>
                  <a:srgbClr val="000000"/>
                </a:solidFill>
              </a:rPr>
              <a:t>定電壓源，如圖所示。</a:t>
            </a:r>
            <a:endParaRPr lang="en-US" altLang="zh-TW" dirty="0">
              <a:solidFill>
                <a:srgbClr val="000000"/>
              </a:solidFill>
            </a:endParaRPr>
          </a:p>
          <a:p>
            <a:pPr marL="273050" indent="-273050" algn="just">
              <a:lnSpc>
                <a:spcPct val="115000"/>
              </a:lnSpc>
              <a:spcBef>
                <a:spcPts val="300"/>
              </a:spcBef>
              <a:buSzPct val="80000"/>
            </a:pPr>
            <a:r>
              <a:rPr lang="zh-TW" altLang="en-US" dirty="0">
                <a:solidFill>
                  <a:srgbClr val="000000"/>
                </a:solidFill>
              </a:rPr>
              <a:t>另因電荷量不易測量，儀器昂貴，故以測量電容器的電壓</a:t>
            </a:r>
            <a:r>
              <a:rPr lang="en-US" altLang="zh-TW" i="1" dirty="0" err="1">
                <a:solidFill>
                  <a:srgbClr val="000000"/>
                </a:solidFill>
              </a:rPr>
              <a:t>v</a:t>
            </a:r>
            <a:r>
              <a:rPr lang="en-US" altLang="zh-TW" i="1" baseline="-25000" dirty="0" err="1">
                <a:solidFill>
                  <a:srgbClr val="000000"/>
                </a:solidFill>
              </a:rPr>
              <a:t>C</a:t>
            </a:r>
            <a:r>
              <a:rPr lang="en-US" altLang="zh-TW" dirty="0">
                <a:solidFill>
                  <a:srgbClr val="000000"/>
                </a:solidFill>
              </a:rPr>
              <a:t>(</a:t>
            </a:r>
            <a:r>
              <a:rPr lang="en-US" altLang="zh-TW" i="1" dirty="0">
                <a:solidFill>
                  <a:srgbClr val="000000"/>
                </a:solidFill>
              </a:rPr>
              <a:t>t</a:t>
            </a:r>
            <a:r>
              <a:rPr lang="en-US" altLang="zh-TW" dirty="0">
                <a:solidFill>
                  <a:srgbClr val="000000"/>
                </a:solidFill>
              </a:rPr>
              <a:t>)</a:t>
            </a:r>
            <a:r>
              <a:rPr lang="zh-TW" altLang="en-US" dirty="0">
                <a:solidFill>
                  <a:srgbClr val="000000"/>
                </a:solidFill>
              </a:rPr>
              <a:t>取代難以測量的電荷量，</a:t>
            </a:r>
            <a:r>
              <a:rPr lang="en-US" altLang="zh-TW" i="1" dirty="0">
                <a:solidFill>
                  <a:srgbClr val="000000"/>
                </a:solidFill>
              </a:rPr>
              <a:t>q</a:t>
            </a:r>
            <a:r>
              <a:rPr lang="en-US" altLang="zh-TW" dirty="0">
                <a:solidFill>
                  <a:srgbClr val="000000"/>
                </a:solidFill>
              </a:rPr>
              <a:t>(</a:t>
            </a:r>
            <a:r>
              <a:rPr lang="en-US" altLang="zh-TW" i="1" dirty="0">
                <a:solidFill>
                  <a:srgbClr val="000000"/>
                </a:solidFill>
              </a:rPr>
              <a:t>t</a:t>
            </a:r>
            <a:r>
              <a:rPr lang="en-US" altLang="zh-TW" dirty="0">
                <a:solidFill>
                  <a:srgbClr val="000000"/>
                </a:solidFill>
              </a:rPr>
              <a:t>)</a:t>
            </a:r>
            <a:r>
              <a:rPr lang="zh-TW" altLang="en-US" dirty="0">
                <a:solidFill>
                  <a:srgbClr val="000000"/>
                </a:solidFill>
              </a:rPr>
              <a:t> </a:t>
            </a:r>
            <a:r>
              <a:rPr lang="en-US" altLang="zh-TW" dirty="0">
                <a:solidFill>
                  <a:srgbClr val="000000"/>
                </a:solidFill>
              </a:rPr>
              <a:t>= </a:t>
            </a:r>
            <a:r>
              <a:rPr lang="en-US" altLang="zh-TW" i="1" dirty="0" err="1">
                <a:solidFill>
                  <a:srgbClr val="000000"/>
                </a:solidFill>
              </a:rPr>
              <a:t>C</a:t>
            </a:r>
            <a:r>
              <a:rPr lang="en-US" altLang="zh-TW" dirty="0" err="1">
                <a:solidFill>
                  <a:srgbClr val="000000"/>
                </a:solidFill>
                <a:sym typeface="Symbol" panose="05050102010706020507" pitchFamily="18" charset="2"/>
              </a:rPr>
              <a:t></a:t>
            </a:r>
            <a:r>
              <a:rPr lang="en-US" altLang="zh-TW" i="1" dirty="0" err="1">
                <a:solidFill>
                  <a:srgbClr val="000000"/>
                </a:solidFill>
              </a:rPr>
              <a:t>v</a:t>
            </a:r>
            <a:r>
              <a:rPr lang="en-US" altLang="zh-TW" baseline="-25000" dirty="0" err="1">
                <a:solidFill>
                  <a:srgbClr val="000000"/>
                </a:solidFill>
              </a:rPr>
              <a:t>C</a:t>
            </a:r>
            <a:r>
              <a:rPr lang="en-US" altLang="zh-TW" dirty="0">
                <a:solidFill>
                  <a:srgbClr val="000000"/>
                </a:solidFill>
              </a:rPr>
              <a:t>(</a:t>
            </a:r>
            <a:r>
              <a:rPr lang="en-US" altLang="zh-TW" i="1" dirty="0">
                <a:solidFill>
                  <a:srgbClr val="000000"/>
                </a:solidFill>
              </a:rPr>
              <a:t>t</a:t>
            </a:r>
            <a:r>
              <a:rPr lang="en-US" altLang="zh-TW" dirty="0">
                <a:solidFill>
                  <a:srgbClr val="000000"/>
                </a:solidFill>
              </a:rPr>
              <a:t>) </a:t>
            </a:r>
            <a:r>
              <a:rPr lang="zh-TW" altLang="en-US" dirty="0">
                <a:solidFill>
                  <a:srgbClr val="000000"/>
                </a:solidFill>
              </a:rPr>
              <a:t>。</a:t>
            </a:r>
            <a:endParaRPr lang="en-US" altLang="zh-TW" dirty="0">
              <a:solidFill>
                <a:srgbClr val="000000"/>
              </a:solidFill>
            </a:endParaRPr>
          </a:p>
          <a:p>
            <a:pPr marL="273050" indent="-273050" algn="just">
              <a:lnSpc>
                <a:spcPct val="115000"/>
              </a:lnSpc>
              <a:spcBef>
                <a:spcPts val="300"/>
              </a:spcBef>
              <a:buSzPct val="80000"/>
            </a:pPr>
            <a:r>
              <a:rPr lang="zh-TW" altLang="zh-TW" dirty="0">
                <a:solidFill>
                  <a:srgbClr val="000000"/>
                </a:solidFill>
              </a:rPr>
              <a:t>方波的前半週期</a:t>
            </a:r>
            <a:r>
              <a:rPr lang="en-US" altLang="zh-TW" dirty="0">
                <a:solidFill>
                  <a:srgbClr val="000000"/>
                </a:solidFill>
              </a:rPr>
              <a:t>(</a:t>
            </a:r>
            <a:r>
              <a:rPr lang="zh-TW" altLang="zh-TW" dirty="0">
                <a:solidFill>
                  <a:srgbClr val="000000"/>
                </a:solidFill>
              </a:rPr>
              <a:t>電壓不為零的時段</a:t>
            </a:r>
            <a:r>
              <a:rPr lang="en-US" altLang="zh-TW" dirty="0">
                <a:solidFill>
                  <a:srgbClr val="000000"/>
                </a:solidFill>
              </a:rPr>
              <a:t>)</a:t>
            </a:r>
            <a:r>
              <a:rPr lang="zh-TW" altLang="zh-TW" dirty="0">
                <a:solidFill>
                  <a:srgbClr val="000000"/>
                </a:solidFill>
              </a:rPr>
              <a:t>相當於</a:t>
            </a:r>
            <a:r>
              <a:rPr lang="zh-TW" altLang="en-US" dirty="0">
                <a:solidFill>
                  <a:srgbClr val="000000"/>
                </a:solidFill>
              </a:rPr>
              <a:t>使電路</a:t>
            </a:r>
            <a:r>
              <a:rPr lang="zh-TW" altLang="zh-TW" dirty="0">
                <a:solidFill>
                  <a:srgbClr val="000000"/>
                </a:solidFill>
              </a:rPr>
              <a:t>接上一個固定的電動勢</a:t>
            </a:r>
            <a:r>
              <a:rPr lang="en-US" altLang="zh-TW" dirty="0">
                <a:solidFill>
                  <a:srgbClr val="000000"/>
                </a:solidFill>
              </a:rPr>
              <a:t>(</a:t>
            </a:r>
            <a:r>
              <a:rPr lang="zh-TW" altLang="zh-TW" dirty="0">
                <a:solidFill>
                  <a:srgbClr val="000000"/>
                </a:solidFill>
              </a:rPr>
              <a:t>即方波的電壓振幅</a:t>
            </a:r>
            <a:r>
              <a:rPr lang="en-US" altLang="zh-TW" dirty="0">
                <a:solidFill>
                  <a:srgbClr val="000000"/>
                </a:solidFill>
              </a:rPr>
              <a:t>)</a:t>
            </a:r>
            <a:r>
              <a:rPr lang="zh-TW" altLang="zh-TW" dirty="0">
                <a:solidFill>
                  <a:srgbClr val="000000"/>
                </a:solidFill>
              </a:rPr>
              <a:t>，此時如同前述電路處於充電的狀態；</a:t>
            </a:r>
            <a:endParaRPr lang="en-US" altLang="zh-TW" dirty="0">
              <a:solidFill>
                <a:srgbClr val="000000"/>
              </a:solidFill>
            </a:endParaRPr>
          </a:p>
          <a:p>
            <a:pPr marL="273050" indent="-273050" algn="just">
              <a:lnSpc>
                <a:spcPct val="115000"/>
              </a:lnSpc>
              <a:spcBef>
                <a:spcPts val="300"/>
              </a:spcBef>
              <a:buSzPct val="80000"/>
            </a:pPr>
            <a:r>
              <a:rPr lang="zh-TW" altLang="en-US" dirty="0">
                <a:solidFill>
                  <a:srgbClr val="000000"/>
                </a:solidFill>
              </a:rPr>
              <a:t>方波的</a:t>
            </a:r>
            <a:r>
              <a:rPr lang="zh-TW" altLang="zh-TW" dirty="0">
                <a:solidFill>
                  <a:srgbClr val="000000"/>
                </a:solidFill>
              </a:rPr>
              <a:t>後半週期則如同</a:t>
            </a:r>
            <a:r>
              <a:rPr lang="zh-TW" altLang="en-US" dirty="0">
                <a:solidFill>
                  <a:srgbClr val="000000"/>
                </a:solidFill>
              </a:rPr>
              <a:t>使</a:t>
            </a:r>
            <a:r>
              <a:rPr lang="en-US" altLang="zh-TW" i="1" dirty="0">
                <a:solidFill>
                  <a:srgbClr val="000000"/>
                </a:solidFill>
              </a:rPr>
              <a:t>RC</a:t>
            </a:r>
            <a:r>
              <a:rPr lang="zh-TW" altLang="zh-TW" dirty="0">
                <a:solidFill>
                  <a:srgbClr val="000000"/>
                </a:solidFill>
              </a:rPr>
              <a:t>電路</a:t>
            </a:r>
            <a:r>
              <a:rPr lang="zh-TW" altLang="en-US" dirty="0">
                <a:solidFill>
                  <a:srgbClr val="000000"/>
                </a:solidFill>
              </a:rPr>
              <a:t>被斷電，</a:t>
            </a:r>
            <a:r>
              <a:rPr lang="zh-TW" altLang="zh-TW" dirty="0">
                <a:solidFill>
                  <a:srgbClr val="000000"/>
                </a:solidFill>
              </a:rPr>
              <a:t>失去供電，轉變為放電的電荷鬆弛狀態。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318558" y="2622262"/>
            <a:ext cx="2192483" cy="1079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27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TW" sz="2700" b="1" baseline="-25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TW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sz="2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TW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altLang="zh-TW" sz="2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TW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sz="2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TW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)/</a:t>
            </a:r>
            <a:r>
              <a:rPr lang="en-US" altLang="zh-TW" sz="2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  <a:p>
            <a:pPr>
              <a:lnSpc>
                <a:spcPct val="120000"/>
              </a:lnSpc>
            </a:pPr>
            <a:r>
              <a:rPr lang="en-US" altLang="zh-TW" sz="2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TW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sz="2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TW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TW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zh-TW" sz="27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TW" sz="27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en-US" altLang="zh-TW" sz="27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TW" sz="2700" b="1" baseline="-25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TW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sz="2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TW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27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685600" y="3756808"/>
            <a:ext cx="3414857" cy="2893100"/>
          </a:xfrm>
          <a:prstGeom prst="rect">
            <a:avLst/>
          </a:prstGeom>
          <a:solidFill>
            <a:srgbClr val="FFFFCC"/>
          </a:solidFill>
          <a:ln w="222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遠距教學實驗中，則</a:t>
            </a:r>
            <a:endParaRPr lang="en-US" altLang="zh-TW" sz="2600" b="1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71463" indent="-271463" algn="just">
              <a:buFont typeface="+mj-lt"/>
              <a:buAutoNum type="arabicPeriod"/>
            </a:pPr>
            <a:r>
              <a:rPr lang="zh-TW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使用</a:t>
            </a:r>
            <a:r>
              <a:rPr lang="en-US" altLang="zh-TW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Arduino</a:t>
            </a:r>
            <a:r>
              <a:rPr lang="zh-TW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的數位接腳輸出模擬</a:t>
            </a:r>
            <a:r>
              <a:rPr lang="en-US" altLang="zh-TW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25</a:t>
            </a:r>
            <a:r>
              <a:rPr lang="zh-TW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或</a:t>
            </a:r>
            <a:r>
              <a:rPr lang="en-US" altLang="zh-TW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50 Hz</a:t>
            </a:r>
            <a:r>
              <a:rPr lang="zh-TW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的方波信號。</a:t>
            </a:r>
            <a:endParaRPr lang="en-US" altLang="zh-TW" sz="2600" b="1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71463" indent="-271463" algn="just">
              <a:buFont typeface="+mj-lt"/>
              <a:buAutoNum type="arabicPeriod"/>
            </a:pPr>
            <a:r>
              <a:rPr lang="zh-TW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電容器的電壓</a:t>
            </a:r>
            <a:r>
              <a:rPr lang="en-US" altLang="zh-TW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v</a:t>
            </a:r>
            <a:r>
              <a:rPr lang="en-US" altLang="zh-TW" sz="2600" b="1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</a:t>
            </a:r>
            <a:r>
              <a:rPr lang="en-US" altLang="zh-TW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en-US" altLang="zh-TW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</a:t>
            </a:r>
            <a:r>
              <a:rPr lang="en-US" altLang="zh-TW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則由類比輸入接腳</a:t>
            </a:r>
            <a:r>
              <a:rPr lang="en-US" altLang="zh-TW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A#</a:t>
            </a:r>
            <a:r>
              <a:rPr lang="zh-TW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＃</a:t>
            </a:r>
            <a:r>
              <a:rPr lang="en-US" altLang="zh-TW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 0-5)</a:t>
            </a:r>
            <a:r>
              <a:rPr lang="zh-TW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測量取得。</a:t>
            </a:r>
          </a:p>
        </p:txBody>
      </p:sp>
    </p:spTree>
    <p:extLst>
      <p:ext uri="{BB962C8B-B14F-4D97-AF65-F5344CB8AC3E}">
        <p14:creationId xmlns:p14="http://schemas.microsoft.com/office/powerpoint/2010/main" val="5363456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84911" y="89695"/>
            <a:ext cx="7589931" cy="887767"/>
          </a:xfrm>
        </p:spPr>
        <p:txBody>
          <a:bodyPr>
            <a:normAutofit/>
          </a:bodyPr>
          <a:lstStyle/>
          <a:p>
            <a:r>
              <a:rPr lang="zh-TW" altLang="en-US" sz="3600" dirty="0"/>
              <a:t>方波週期</a:t>
            </a:r>
            <a:r>
              <a:rPr lang="en-US" altLang="zh-TW" sz="3600" i="1" dirty="0"/>
              <a:t>T</a:t>
            </a:r>
            <a:r>
              <a:rPr lang="zh-TW" altLang="en-US" sz="3600" dirty="0"/>
              <a:t>與</a:t>
            </a:r>
            <a:r>
              <a:rPr lang="en-US" altLang="zh-TW" sz="3600" i="1" dirty="0"/>
              <a:t>RC</a:t>
            </a:r>
            <a:r>
              <a:rPr lang="zh-TW" altLang="en-US" sz="3600" dirty="0"/>
              <a:t>時間常數的關係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8770" y="4649479"/>
            <a:ext cx="8702211" cy="2125987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200"/>
              </a:spcBef>
              <a:buNone/>
            </a:pPr>
            <a:r>
              <a:rPr lang="zh-TW" altLang="zh-TW" sz="2400" dirty="0">
                <a:solidFill>
                  <a:schemeClr val="tx1"/>
                </a:solidFill>
              </a:rPr>
              <a:t>圖</a:t>
            </a:r>
            <a:r>
              <a:rPr lang="en-US" altLang="zh-TW" sz="2400" dirty="0">
                <a:solidFill>
                  <a:schemeClr val="tx1"/>
                </a:solidFill>
              </a:rPr>
              <a:t>5 </a:t>
            </a:r>
            <a:r>
              <a:rPr lang="zh-TW" altLang="zh-TW" sz="2400" dirty="0">
                <a:solidFill>
                  <a:schemeClr val="tx1"/>
                </a:solidFill>
              </a:rPr>
              <a:t>以方波做為電源，提供</a:t>
            </a:r>
            <a:r>
              <a:rPr lang="zh-TW" altLang="en-US" sz="2400" dirty="0">
                <a:solidFill>
                  <a:schemeClr val="tx1"/>
                </a:solidFill>
              </a:rPr>
              <a:t> </a:t>
            </a:r>
            <a:r>
              <a:rPr lang="en-US" altLang="zh-TW" sz="2400" dirty="0">
                <a:solidFill>
                  <a:schemeClr val="tx1"/>
                </a:solidFill>
              </a:rPr>
              <a:t>RC</a:t>
            </a:r>
            <a:r>
              <a:rPr lang="zh-TW" altLang="en-US" sz="2400" dirty="0">
                <a:solidFill>
                  <a:schemeClr val="tx1"/>
                </a:solidFill>
              </a:rPr>
              <a:t>串聯</a:t>
            </a:r>
            <a:r>
              <a:rPr lang="zh-TW" altLang="zh-TW" sz="2400" dirty="0">
                <a:solidFill>
                  <a:schemeClr val="tx1"/>
                </a:solidFill>
              </a:rPr>
              <a:t>線路進行充放電實驗。</a:t>
            </a:r>
            <a:endParaRPr lang="en-US" altLang="zh-TW" sz="24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10000"/>
              </a:lnSpc>
              <a:spcBef>
                <a:spcPts val="200"/>
              </a:spcBef>
              <a:buFont typeface="+mj-lt"/>
              <a:buAutoNum type="alphaLcParenR"/>
            </a:pPr>
            <a:r>
              <a:rPr lang="zh-TW" altLang="zh-TW" sz="2400" dirty="0">
                <a:solidFill>
                  <a:schemeClr val="tx1"/>
                </a:solidFill>
              </a:rPr>
              <a:t>若方波</a:t>
            </a:r>
            <a:r>
              <a:rPr lang="zh-TW" altLang="en-US" sz="2400" dirty="0">
                <a:solidFill>
                  <a:schemeClr val="tx1"/>
                </a:solidFill>
              </a:rPr>
              <a:t>的半</a:t>
            </a:r>
            <a:r>
              <a:rPr lang="zh-TW" altLang="zh-TW" sz="2400" dirty="0">
                <a:solidFill>
                  <a:schemeClr val="tx1"/>
                </a:solidFill>
              </a:rPr>
              <a:t>週期</a:t>
            </a:r>
            <a:r>
              <a:rPr lang="zh-TW" altLang="en-US" sz="2400" dirty="0">
                <a:solidFill>
                  <a:schemeClr val="tx1"/>
                </a:solidFill>
              </a:rPr>
              <a:t> </a:t>
            </a:r>
            <a:r>
              <a:rPr lang="en-US" altLang="zh-TW" sz="2400" i="1" dirty="0">
                <a:solidFill>
                  <a:schemeClr val="tx1"/>
                </a:solidFill>
              </a:rPr>
              <a:t>T</a:t>
            </a:r>
            <a:r>
              <a:rPr lang="en-US" altLang="zh-TW" sz="2400" dirty="0">
                <a:solidFill>
                  <a:schemeClr val="tx1"/>
                </a:solidFill>
              </a:rPr>
              <a:t>/2 &gt;&gt; </a:t>
            </a:r>
            <a:r>
              <a:rPr lang="en-US" altLang="zh-TW" sz="2400" i="1" dirty="0">
                <a:solidFill>
                  <a:schemeClr val="tx1"/>
                </a:solidFill>
              </a:rPr>
              <a:t>RC </a:t>
            </a:r>
            <a:r>
              <a:rPr lang="zh-TW" altLang="zh-TW" sz="2400" dirty="0">
                <a:solidFill>
                  <a:schemeClr val="tx1"/>
                </a:solidFill>
              </a:rPr>
              <a:t>，</a:t>
            </a:r>
            <a:r>
              <a:rPr lang="zh-TW" altLang="en-US" sz="2400" dirty="0">
                <a:solidFill>
                  <a:schemeClr val="tx1"/>
                </a:solidFill>
              </a:rPr>
              <a:t>電荷可充到飽和量</a:t>
            </a:r>
            <a:r>
              <a:rPr lang="en-US" altLang="zh-TW" sz="2400" i="1" dirty="0" err="1">
                <a:solidFill>
                  <a:schemeClr val="tx1"/>
                </a:solidFill>
              </a:rPr>
              <a:t>q</a:t>
            </a:r>
            <a:r>
              <a:rPr lang="en-US" altLang="zh-TW" sz="2400" baseline="-25000" dirty="0" err="1">
                <a:solidFill>
                  <a:schemeClr val="tx1"/>
                </a:solidFill>
              </a:rPr>
              <a:t>max</a:t>
            </a:r>
            <a:r>
              <a:rPr lang="en-US" altLang="zh-TW" sz="2400" baseline="-25000" dirty="0">
                <a:solidFill>
                  <a:schemeClr val="tx1"/>
                </a:solidFill>
              </a:rPr>
              <a:t> </a:t>
            </a:r>
            <a:r>
              <a:rPr lang="en-US" altLang="zh-TW" sz="2400" dirty="0">
                <a:solidFill>
                  <a:schemeClr val="tx1"/>
                </a:solidFill>
              </a:rPr>
              <a:t>= </a:t>
            </a:r>
            <a:r>
              <a:rPr lang="en-US" altLang="zh-TW" sz="2400" i="1" dirty="0">
                <a:solidFill>
                  <a:schemeClr val="tx1"/>
                </a:solidFill>
              </a:rPr>
              <a:t>C</a:t>
            </a:r>
            <a:r>
              <a:rPr lang="en-US" altLang="zh-TW" sz="2400" i="1" dirty="0">
                <a:solidFill>
                  <a:schemeClr val="tx1"/>
                </a:solidFill>
                <a:sym typeface="Symbol" panose="05050102010706020507" pitchFamily="18" charset="2"/>
              </a:rPr>
              <a:t></a:t>
            </a:r>
            <a:r>
              <a:rPr lang="en-US" altLang="zh-TW" sz="2400" baseline="-25000" dirty="0">
                <a:solidFill>
                  <a:schemeClr val="tx1"/>
                </a:solidFill>
              </a:rPr>
              <a:t>0</a:t>
            </a:r>
            <a:r>
              <a:rPr lang="en-US" altLang="zh-TW" sz="2400" dirty="0">
                <a:solidFill>
                  <a:schemeClr val="tx1"/>
                </a:solidFill>
              </a:rPr>
              <a:t>, </a:t>
            </a:r>
            <a:r>
              <a:rPr lang="zh-TW" altLang="en-US" sz="2400" dirty="0">
                <a:solidFill>
                  <a:schemeClr val="tx1"/>
                </a:solidFill>
              </a:rPr>
              <a:t>即</a:t>
            </a:r>
            <a:r>
              <a:rPr lang="en-US" altLang="zh-TW" sz="2400" i="1" dirty="0">
                <a:solidFill>
                  <a:schemeClr val="tx1"/>
                </a:solidFill>
              </a:rPr>
              <a:t>V</a:t>
            </a:r>
            <a:r>
              <a:rPr lang="en-US" altLang="zh-TW" sz="2400" baseline="-25000" dirty="0">
                <a:solidFill>
                  <a:schemeClr val="tx1"/>
                </a:solidFill>
              </a:rPr>
              <a:t>C</a:t>
            </a:r>
            <a:r>
              <a:rPr lang="en-US" altLang="zh-TW" sz="2400" dirty="0">
                <a:solidFill>
                  <a:schemeClr val="tx1"/>
                </a:solidFill>
              </a:rPr>
              <a:t>= </a:t>
            </a:r>
            <a:r>
              <a:rPr lang="en-US" altLang="zh-TW" sz="2400" i="1" dirty="0">
                <a:solidFill>
                  <a:schemeClr val="tx1"/>
                </a:solidFill>
                <a:sym typeface="Symbol" panose="05050102010706020507" pitchFamily="18" charset="2"/>
              </a:rPr>
              <a:t></a:t>
            </a:r>
            <a:r>
              <a:rPr lang="en-US" altLang="zh-TW" sz="2400" baseline="-25000" dirty="0">
                <a:solidFill>
                  <a:schemeClr val="tx1"/>
                </a:solidFill>
              </a:rPr>
              <a:t>0</a:t>
            </a:r>
            <a:r>
              <a:rPr lang="en-US" altLang="zh-TW" sz="2400" dirty="0">
                <a:solidFill>
                  <a:schemeClr val="tx1"/>
                </a:solidFill>
              </a:rPr>
              <a:t> =</a:t>
            </a:r>
            <a:r>
              <a:rPr lang="zh-TW" altLang="en-US" sz="2400" dirty="0">
                <a:solidFill>
                  <a:schemeClr val="tx1"/>
                </a:solidFill>
              </a:rPr>
              <a:t> </a:t>
            </a:r>
            <a:r>
              <a:rPr lang="en-US" altLang="zh-TW" sz="2400" i="1" dirty="0" err="1">
                <a:solidFill>
                  <a:schemeClr val="tx1"/>
                </a:solidFill>
              </a:rPr>
              <a:t>q</a:t>
            </a:r>
            <a:r>
              <a:rPr lang="en-US" altLang="zh-TW" sz="2400" baseline="-25000" dirty="0" err="1">
                <a:solidFill>
                  <a:schemeClr val="tx1"/>
                </a:solidFill>
              </a:rPr>
              <a:t>max</a:t>
            </a:r>
            <a:r>
              <a:rPr lang="en-US" altLang="zh-TW" sz="2400" dirty="0">
                <a:solidFill>
                  <a:schemeClr val="tx1"/>
                </a:solidFill>
              </a:rPr>
              <a:t>/</a:t>
            </a:r>
            <a:r>
              <a:rPr lang="en-US" altLang="zh-TW" sz="2400" i="1" dirty="0">
                <a:solidFill>
                  <a:schemeClr val="tx1"/>
                </a:solidFill>
              </a:rPr>
              <a:t>C</a:t>
            </a:r>
            <a:r>
              <a:rPr lang="zh-TW" altLang="en-US" sz="2400" dirty="0">
                <a:solidFill>
                  <a:schemeClr val="tx1"/>
                </a:solidFill>
              </a:rPr>
              <a:t> 。</a:t>
            </a:r>
            <a:endParaRPr lang="en-US" altLang="zh-TW" sz="24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10000"/>
              </a:lnSpc>
              <a:spcBef>
                <a:spcPts val="200"/>
              </a:spcBef>
              <a:buFont typeface="+mj-lt"/>
              <a:buAutoNum type="alphaLcParenR"/>
            </a:pPr>
            <a:r>
              <a:rPr lang="zh-TW" altLang="en-US" sz="2400" dirty="0">
                <a:solidFill>
                  <a:schemeClr val="tx1"/>
                </a:solidFill>
              </a:rPr>
              <a:t>但若 </a:t>
            </a:r>
            <a:r>
              <a:rPr lang="en-US" altLang="zh-TW" sz="2400" i="1" dirty="0">
                <a:solidFill>
                  <a:schemeClr val="tx1"/>
                </a:solidFill>
              </a:rPr>
              <a:t>T</a:t>
            </a:r>
            <a:r>
              <a:rPr lang="en-US" altLang="zh-TW" sz="2400" dirty="0">
                <a:solidFill>
                  <a:schemeClr val="tx1"/>
                </a:solidFill>
              </a:rPr>
              <a:t>/2 &gt; </a:t>
            </a:r>
            <a:r>
              <a:rPr lang="en-US" altLang="zh-TW" sz="2400" i="1" dirty="0">
                <a:solidFill>
                  <a:schemeClr val="tx1"/>
                </a:solidFill>
              </a:rPr>
              <a:t>RC</a:t>
            </a:r>
            <a:r>
              <a:rPr lang="zh-TW" altLang="en-US" sz="2400" i="1" dirty="0">
                <a:solidFill>
                  <a:schemeClr val="tx1"/>
                </a:solidFill>
              </a:rPr>
              <a:t> </a:t>
            </a:r>
            <a:r>
              <a:rPr lang="zh-TW" altLang="zh-TW" sz="2400" dirty="0">
                <a:solidFill>
                  <a:schemeClr val="tx1"/>
                </a:solidFill>
              </a:rPr>
              <a:t>時，電容器上的充電量對時間的變化關係</a:t>
            </a:r>
            <a:r>
              <a:rPr lang="zh-TW" altLang="en-US" sz="2400" dirty="0">
                <a:solidFill>
                  <a:schemeClr val="tx1"/>
                </a:solidFill>
              </a:rPr>
              <a:t>如右</a:t>
            </a:r>
            <a:r>
              <a:rPr lang="zh-TW" altLang="zh-TW" sz="2400" dirty="0">
                <a:solidFill>
                  <a:schemeClr val="tx1"/>
                </a:solidFill>
              </a:rPr>
              <a:t>圖</a:t>
            </a:r>
            <a:r>
              <a:rPr lang="zh-TW" altLang="en-US" sz="2400" dirty="0">
                <a:solidFill>
                  <a:schemeClr val="tx1"/>
                </a:solidFill>
              </a:rPr>
              <a:t>所示，充電量來不及充到飽和量，即開始放電</a:t>
            </a:r>
            <a:r>
              <a:rPr lang="zh-TW" altLang="zh-TW" sz="2400" dirty="0">
                <a:solidFill>
                  <a:schemeClr val="tx1"/>
                </a:solidFill>
              </a:rPr>
              <a:t>。</a:t>
            </a: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230578" y="680251"/>
            <a:ext cx="9018525" cy="2269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indent="-357188" algn="just">
              <a:lnSpc>
                <a:spcPct val="110000"/>
              </a:lnSpc>
              <a:spcBef>
                <a:spcPts val="0"/>
              </a:spcBef>
              <a:buSzPct val="80000"/>
            </a:pPr>
            <a:r>
              <a:rPr lang="zh-TW" altLang="zh-TW" sz="2600" dirty="0">
                <a:solidFill>
                  <a:schemeClr val="tx1"/>
                </a:solidFill>
              </a:rPr>
              <a:t>當方波的</a:t>
            </a:r>
            <a:r>
              <a:rPr lang="zh-TW" altLang="zh-TW" sz="2600" b="1" dirty="0">
                <a:solidFill>
                  <a:schemeClr val="tx1"/>
                </a:solidFill>
              </a:rPr>
              <a:t>半週期</a:t>
            </a:r>
            <a:r>
              <a:rPr lang="en-US" altLang="zh-TW" sz="2600" b="1" dirty="0">
                <a:solidFill>
                  <a:schemeClr val="tx1"/>
                </a:solidFill>
              </a:rPr>
              <a:t> </a:t>
            </a:r>
            <a:r>
              <a:rPr lang="en-US" altLang="zh-TW" sz="2600" b="1" i="1" dirty="0">
                <a:solidFill>
                  <a:schemeClr val="tx1"/>
                </a:solidFill>
              </a:rPr>
              <a:t>T</a:t>
            </a:r>
            <a:r>
              <a:rPr lang="en-US" altLang="zh-TW" sz="2600" b="1" dirty="0">
                <a:solidFill>
                  <a:schemeClr val="tx1"/>
                </a:solidFill>
              </a:rPr>
              <a:t>/2 &gt; </a:t>
            </a:r>
            <a:r>
              <a:rPr lang="en-US" altLang="zh-TW" sz="2600" b="1" i="1" dirty="0">
                <a:solidFill>
                  <a:schemeClr val="tx1"/>
                </a:solidFill>
              </a:rPr>
              <a:t>RC</a:t>
            </a:r>
            <a:r>
              <a:rPr lang="zh-TW" altLang="zh-TW" sz="2600" dirty="0">
                <a:solidFill>
                  <a:schemeClr val="tx1"/>
                </a:solidFill>
              </a:rPr>
              <a:t>時，電容器充放電情形會如圖</a:t>
            </a:r>
            <a:r>
              <a:rPr lang="en-US" altLang="zh-TW" sz="2600" dirty="0">
                <a:solidFill>
                  <a:schemeClr val="tx1"/>
                </a:solidFill>
              </a:rPr>
              <a:t>2</a:t>
            </a:r>
            <a:r>
              <a:rPr lang="zh-TW" altLang="zh-TW" sz="2600" dirty="0">
                <a:solidFill>
                  <a:schemeClr val="tx1"/>
                </a:solidFill>
              </a:rPr>
              <a:t>和圖</a:t>
            </a:r>
            <a:r>
              <a:rPr lang="en-US" altLang="zh-TW" sz="2600" dirty="0">
                <a:solidFill>
                  <a:schemeClr val="tx1"/>
                </a:solidFill>
              </a:rPr>
              <a:t>3</a:t>
            </a:r>
            <a:r>
              <a:rPr lang="zh-TW" altLang="zh-TW" sz="2600" dirty="0">
                <a:solidFill>
                  <a:schemeClr val="tx1"/>
                </a:solidFill>
              </a:rPr>
              <a:t>的圖形依序重複出現，如</a:t>
            </a:r>
            <a:r>
              <a:rPr lang="zh-TW" altLang="en-US" sz="2600" dirty="0">
                <a:solidFill>
                  <a:schemeClr val="tx1"/>
                </a:solidFill>
              </a:rPr>
              <a:t>左下</a:t>
            </a:r>
            <a:r>
              <a:rPr lang="zh-TW" altLang="zh-TW" sz="2600" dirty="0">
                <a:solidFill>
                  <a:schemeClr val="tx1"/>
                </a:solidFill>
              </a:rPr>
              <a:t>圖；即</a:t>
            </a:r>
            <a:endParaRPr lang="en-US" altLang="zh-TW" sz="2600" dirty="0">
              <a:solidFill>
                <a:schemeClr val="tx1"/>
              </a:solidFill>
            </a:endParaRPr>
          </a:p>
          <a:p>
            <a:pPr marL="357188" indent="0">
              <a:lnSpc>
                <a:spcPct val="110000"/>
              </a:lnSpc>
              <a:spcBef>
                <a:spcPts val="200"/>
              </a:spcBef>
              <a:buNone/>
            </a:pPr>
            <a:r>
              <a:rPr lang="zh-TW" altLang="zh-TW" sz="2600" dirty="0">
                <a:solidFill>
                  <a:schemeClr val="tx1"/>
                </a:solidFill>
              </a:rPr>
              <a:t>可觀察到</a:t>
            </a:r>
            <a:r>
              <a:rPr lang="en-US" altLang="zh-TW" sz="2600" i="1" dirty="0">
                <a:solidFill>
                  <a:schemeClr val="tx1"/>
                </a:solidFill>
              </a:rPr>
              <a:t>q</a:t>
            </a:r>
            <a:r>
              <a:rPr lang="zh-TW" altLang="zh-TW" sz="2600" dirty="0">
                <a:solidFill>
                  <a:schemeClr val="tx1"/>
                </a:solidFill>
              </a:rPr>
              <a:t>充到趨近飽和的電荷量</a:t>
            </a:r>
            <a:r>
              <a:rPr lang="en-US" altLang="zh-TW" sz="2600" i="1" dirty="0" err="1">
                <a:solidFill>
                  <a:schemeClr val="tx1"/>
                </a:solidFill>
              </a:rPr>
              <a:t>q</a:t>
            </a:r>
            <a:r>
              <a:rPr lang="en-US" altLang="zh-TW" sz="2600" baseline="-25000" dirty="0" err="1">
                <a:solidFill>
                  <a:schemeClr val="tx1"/>
                </a:solidFill>
              </a:rPr>
              <a:t>max</a:t>
            </a:r>
            <a:r>
              <a:rPr lang="en-US" altLang="zh-TW" sz="2600" baseline="-25000" dirty="0">
                <a:solidFill>
                  <a:schemeClr val="tx1"/>
                </a:solidFill>
              </a:rPr>
              <a:t> </a:t>
            </a:r>
            <a:r>
              <a:rPr lang="en-US" altLang="zh-TW" sz="2600" dirty="0">
                <a:solidFill>
                  <a:schemeClr val="tx1"/>
                </a:solidFill>
              </a:rPr>
              <a:t>= </a:t>
            </a:r>
            <a:r>
              <a:rPr lang="en-US" altLang="zh-TW" sz="2600" i="1" dirty="0">
                <a:solidFill>
                  <a:schemeClr val="tx1"/>
                </a:solidFill>
              </a:rPr>
              <a:t>C</a:t>
            </a:r>
            <a:r>
              <a:rPr lang="en-US" altLang="zh-TW" sz="2600" i="1" dirty="0">
                <a:solidFill>
                  <a:schemeClr val="tx1"/>
                </a:solidFill>
                <a:sym typeface="Symbol" panose="05050102010706020507" pitchFamily="18" charset="2"/>
              </a:rPr>
              <a:t></a:t>
            </a:r>
            <a:r>
              <a:rPr lang="en-US" altLang="zh-TW" sz="2600" baseline="-25000" dirty="0">
                <a:solidFill>
                  <a:schemeClr val="tx1"/>
                </a:solidFill>
              </a:rPr>
              <a:t>0</a:t>
            </a:r>
            <a:r>
              <a:rPr lang="zh-TW" altLang="en-US" sz="2600" baseline="-25000" dirty="0">
                <a:solidFill>
                  <a:schemeClr val="tx1"/>
                </a:solidFill>
              </a:rPr>
              <a:t>，</a:t>
            </a:r>
            <a:r>
              <a:rPr lang="zh-TW" altLang="en-US" dirty="0">
                <a:solidFill>
                  <a:schemeClr val="tx1"/>
                </a:solidFill>
              </a:rPr>
              <a:t>即</a:t>
            </a:r>
            <a:r>
              <a:rPr lang="en-US" altLang="zh-TW" i="1" dirty="0">
                <a:solidFill>
                  <a:schemeClr val="tx1"/>
                </a:solidFill>
              </a:rPr>
              <a:t>V</a:t>
            </a:r>
            <a:r>
              <a:rPr lang="en-US" altLang="zh-TW" baseline="-25000" dirty="0">
                <a:solidFill>
                  <a:schemeClr val="tx1"/>
                </a:solidFill>
              </a:rPr>
              <a:t>C</a:t>
            </a:r>
            <a:r>
              <a:rPr lang="en-US" altLang="zh-TW" dirty="0">
                <a:solidFill>
                  <a:schemeClr val="tx1"/>
                </a:solidFill>
              </a:rPr>
              <a:t>= </a:t>
            </a:r>
            <a:r>
              <a:rPr lang="en-US" altLang="zh-TW" i="1" dirty="0">
                <a:solidFill>
                  <a:schemeClr val="tx1"/>
                </a:solidFill>
                <a:sym typeface="Symbol" panose="05050102010706020507" pitchFamily="18" charset="2"/>
              </a:rPr>
              <a:t></a:t>
            </a:r>
            <a:r>
              <a:rPr lang="en-US" altLang="zh-TW" baseline="-25000" dirty="0">
                <a:solidFill>
                  <a:schemeClr val="tx1"/>
                </a:solidFill>
              </a:rPr>
              <a:t>0</a:t>
            </a:r>
            <a:r>
              <a:rPr lang="en-US" altLang="zh-TW" dirty="0">
                <a:solidFill>
                  <a:schemeClr val="tx1"/>
                </a:solidFill>
              </a:rPr>
              <a:t> =</a:t>
            </a:r>
            <a:r>
              <a:rPr lang="zh-TW" altLang="en-US" dirty="0">
                <a:solidFill>
                  <a:schemeClr val="tx1"/>
                </a:solidFill>
              </a:rPr>
              <a:t> </a:t>
            </a:r>
            <a:r>
              <a:rPr lang="en-US" altLang="zh-TW" i="1" dirty="0" err="1">
                <a:solidFill>
                  <a:schemeClr val="tx1"/>
                </a:solidFill>
              </a:rPr>
              <a:t>q</a:t>
            </a:r>
            <a:r>
              <a:rPr lang="en-US" altLang="zh-TW" baseline="-25000" dirty="0" err="1">
                <a:solidFill>
                  <a:schemeClr val="tx1"/>
                </a:solidFill>
              </a:rPr>
              <a:t>max</a:t>
            </a:r>
            <a:r>
              <a:rPr lang="en-US" altLang="zh-TW" dirty="0">
                <a:solidFill>
                  <a:schemeClr val="tx1"/>
                </a:solidFill>
              </a:rPr>
              <a:t>/</a:t>
            </a:r>
            <a:r>
              <a:rPr lang="en-US" altLang="zh-TW" i="1" dirty="0">
                <a:solidFill>
                  <a:schemeClr val="tx1"/>
                </a:solidFill>
              </a:rPr>
              <a:t>C</a:t>
            </a:r>
            <a:r>
              <a:rPr lang="zh-TW" altLang="en-US" dirty="0">
                <a:solidFill>
                  <a:schemeClr val="tx1"/>
                </a:solidFill>
              </a:rPr>
              <a:t> ，</a:t>
            </a:r>
            <a:r>
              <a:rPr lang="zh-TW" altLang="zh-TW" sz="2600" dirty="0">
                <a:solidFill>
                  <a:schemeClr val="tx1"/>
                </a:solidFill>
              </a:rPr>
              <a:t>也可觀察到</a:t>
            </a:r>
            <a:r>
              <a:rPr lang="en-US" altLang="zh-TW" sz="2600" i="1" dirty="0">
                <a:solidFill>
                  <a:schemeClr val="tx1"/>
                </a:solidFill>
              </a:rPr>
              <a:t>q</a:t>
            </a:r>
            <a:r>
              <a:rPr lang="zh-TW" altLang="zh-TW" sz="2600" dirty="0">
                <a:solidFill>
                  <a:schemeClr val="tx1"/>
                </a:solidFill>
              </a:rPr>
              <a:t>接近完全放電的結果，即</a:t>
            </a:r>
            <a:r>
              <a:rPr lang="en-US" altLang="zh-TW" sz="2600" i="1" dirty="0">
                <a:solidFill>
                  <a:schemeClr val="tx1"/>
                </a:solidFill>
              </a:rPr>
              <a:t>q</a:t>
            </a:r>
            <a:r>
              <a:rPr lang="en-US" altLang="zh-TW" sz="2600" dirty="0">
                <a:solidFill>
                  <a:schemeClr val="tx1"/>
                </a:solidFill>
              </a:rPr>
              <a:t> </a:t>
            </a:r>
            <a:r>
              <a:rPr lang="en-US" altLang="zh-TW" sz="2600" dirty="0">
                <a:solidFill>
                  <a:schemeClr val="tx1"/>
                </a:solidFill>
                <a:sym typeface="Symbol" panose="05050102010706020507" pitchFamily="18" charset="2"/>
              </a:rPr>
              <a:t></a:t>
            </a:r>
            <a:r>
              <a:rPr lang="en-US" altLang="zh-TW" sz="2600" dirty="0">
                <a:solidFill>
                  <a:schemeClr val="tx1"/>
                </a:solidFill>
              </a:rPr>
              <a:t> 0</a:t>
            </a:r>
            <a:r>
              <a:rPr lang="zh-TW" altLang="zh-TW" sz="2600" dirty="0">
                <a:solidFill>
                  <a:schemeClr val="tx1"/>
                </a:solidFill>
              </a:rPr>
              <a:t>。</a:t>
            </a:r>
          </a:p>
        </p:txBody>
      </p:sp>
      <p:pic>
        <p:nvPicPr>
          <p:cNvPr id="5" name="圖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716569" y="2658587"/>
            <a:ext cx="4065556" cy="1942948"/>
          </a:xfrm>
          <a:prstGeom prst="rect">
            <a:avLst/>
          </a:prstGeom>
        </p:spPr>
      </p:pic>
      <p:pic>
        <p:nvPicPr>
          <p:cNvPr id="6" name="圖片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03077" y="2544541"/>
            <a:ext cx="2625073" cy="19914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12573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8DF0541-DC20-4585-9FF7-5DD787AC8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7" y="801733"/>
            <a:ext cx="8866886" cy="735489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54E2E18-F316-4EA3-B68A-48219A1E0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262" y="0"/>
            <a:ext cx="7175986" cy="869839"/>
          </a:xfrm>
        </p:spPr>
        <p:txBody>
          <a:bodyPr/>
          <a:lstStyle/>
          <a:p>
            <a:r>
              <a:rPr lang="en-US" altLang="zh-TW" dirty="0">
                <a:effectLst/>
              </a:rPr>
              <a:t>Arduino </a:t>
            </a:r>
            <a:r>
              <a:rPr lang="zh-TW" altLang="zh-TW" dirty="0">
                <a:effectLst/>
              </a:rPr>
              <a:t> 軟體</a:t>
            </a:r>
            <a:r>
              <a:rPr lang="en-US" altLang="zh-TW" dirty="0">
                <a:effectLst/>
              </a:rPr>
              <a:t>/</a:t>
            </a:r>
            <a:r>
              <a:rPr lang="zh-TW" altLang="en-US" dirty="0">
                <a:effectLst/>
              </a:rPr>
              <a:t>開啟程式檔</a:t>
            </a:r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9C1BE53-B0CE-40C7-BC84-ECCB7975E669}"/>
              </a:ext>
            </a:extLst>
          </p:cNvPr>
          <p:cNvSpPr/>
          <p:nvPr/>
        </p:nvSpPr>
        <p:spPr>
          <a:xfrm>
            <a:off x="8365722" y="968399"/>
            <a:ext cx="561195" cy="48455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C3044AC-5DCE-4F78-9FD4-EEBCC673BD42}"/>
              </a:ext>
            </a:extLst>
          </p:cNvPr>
          <p:cNvSpPr txBox="1"/>
          <p:nvPr/>
        </p:nvSpPr>
        <p:spPr>
          <a:xfrm>
            <a:off x="6255972" y="1619623"/>
            <a:ext cx="2749471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3.</a:t>
            </a:r>
            <a:r>
              <a:rPr lang="zh-TW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序列埠監控視窗</a:t>
            </a:r>
            <a:r>
              <a:rPr lang="en-US" altLang="zh-TW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</a:p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檢視測得數據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62CD8AF-1209-4BF4-B546-25C9598D4E35}"/>
              </a:ext>
            </a:extLst>
          </p:cNvPr>
          <p:cNvSpPr/>
          <p:nvPr/>
        </p:nvSpPr>
        <p:spPr>
          <a:xfrm>
            <a:off x="402348" y="1068419"/>
            <a:ext cx="474909" cy="3684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4BBF51C-F9AE-45EA-8625-30F44FE1A1D0}"/>
              </a:ext>
            </a:extLst>
          </p:cNvPr>
          <p:cNvSpPr txBox="1"/>
          <p:nvPr/>
        </p:nvSpPr>
        <p:spPr>
          <a:xfrm>
            <a:off x="877256" y="1459229"/>
            <a:ext cx="4542237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2.</a:t>
            </a:r>
            <a:r>
              <a:rPr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上傳</a:t>
            </a:r>
            <a:endParaRPr lang="en-US" altLang="zh-TW" sz="24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若上傳時找不到開發版或</a:t>
            </a:r>
            <a:r>
              <a:rPr lang="en-US" altLang="zh-TW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PORT</a:t>
            </a:r>
            <a:r>
              <a:rPr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endParaRPr lang="en-US" altLang="zh-TW" sz="24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請至工具中點選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5D398A1-55EB-47F6-9F3A-4C43DA241731}"/>
              </a:ext>
            </a:extLst>
          </p:cNvPr>
          <p:cNvSpPr txBox="1"/>
          <p:nvPr/>
        </p:nvSpPr>
        <p:spPr>
          <a:xfrm>
            <a:off x="1268262" y="739156"/>
            <a:ext cx="2954655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r>
              <a:rPr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開啟實驗程式檔案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CF473E0-FADA-4705-A207-C0F274F63A41}"/>
              </a:ext>
            </a:extLst>
          </p:cNvPr>
          <p:cNvSpPr/>
          <p:nvPr/>
        </p:nvSpPr>
        <p:spPr>
          <a:xfrm>
            <a:off x="138557" y="695561"/>
            <a:ext cx="310941" cy="34855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3EE16AE-5C46-4236-9E76-710A287A92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7639" y="2720899"/>
            <a:ext cx="3278459" cy="2026734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sp>
        <p:nvSpPr>
          <p:cNvPr id="5" name="箭號: 向下 4">
            <a:extLst>
              <a:ext uri="{FF2B5EF4-FFF2-40B4-BE49-F238E27FC236}">
                <a16:creationId xmlns:a16="http://schemas.microsoft.com/office/drawing/2014/main" id="{DBE68CF8-24C0-4084-BA4E-39FF8D04458D}"/>
              </a:ext>
            </a:extLst>
          </p:cNvPr>
          <p:cNvSpPr/>
          <p:nvPr/>
        </p:nvSpPr>
        <p:spPr>
          <a:xfrm>
            <a:off x="3776868" y="2319454"/>
            <a:ext cx="360234" cy="598512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72608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B83A00B-E1A5-4AE7-AA63-45FD300B8C96}"/>
              </a:ext>
            </a:extLst>
          </p:cNvPr>
          <p:cNvSpPr txBox="1"/>
          <p:nvPr/>
        </p:nvSpPr>
        <p:spPr>
          <a:xfrm>
            <a:off x="115839" y="586668"/>
            <a:ext cx="8912319" cy="6271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#include &lt;</a:t>
            </a:r>
            <a:r>
              <a:rPr lang="en-US" altLang="zh-TW" sz="1600" kern="0" dirty="0" err="1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Timer.h</a:t>
            </a: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&gt;                          //</a:t>
            </a:r>
            <a:r>
              <a:rPr lang="zh-TW" altLang="en-US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匯入</a:t>
            </a: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Timer</a:t>
            </a:r>
            <a:r>
              <a:rPr lang="zh-TW" altLang="en-US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程式庫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Timer </a:t>
            </a:r>
            <a:r>
              <a:rPr lang="en-US" altLang="zh-TW" sz="1600" kern="0" dirty="0" err="1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timer</a:t>
            </a: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;                                //</a:t>
            </a:r>
            <a:r>
              <a:rPr lang="zh-TW" altLang="en-US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命名</a:t>
            </a: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Timer</a:t>
            </a:r>
            <a:r>
              <a:rPr lang="zh-TW" altLang="en-US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物件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long timestamp;                             //</a:t>
            </a:r>
            <a:r>
              <a:rPr lang="zh-TW" altLang="en-US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時間標籤變數</a:t>
            </a: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(x</a:t>
            </a:r>
            <a:r>
              <a:rPr lang="zh-TW" altLang="en-US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軸</a:t>
            </a: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int Signal;                                 //</a:t>
            </a:r>
            <a:r>
              <a:rPr lang="zh-TW" altLang="en-US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訊號讀取變數</a:t>
            </a: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(y</a:t>
            </a:r>
            <a:r>
              <a:rPr lang="zh-TW" altLang="en-US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軸</a:t>
            </a: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char c[10], d[6];                           //</a:t>
            </a:r>
            <a:r>
              <a:rPr lang="zh-TW" altLang="en-US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格式化顯示字串變數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void setup() {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1600" kern="0" dirty="0" err="1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Serial.begin</a:t>
            </a: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(2000000);                    //</a:t>
            </a:r>
            <a:r>
              <a:rPr lang="zh-TW" altLang="en-US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開啟序列埠通訊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zh-TW" altLang="en-US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1600" kern="0" dirty="0" err="1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pinMode</a:t>
            </a: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(10, OUTPUT);                      //</a:t>
            </a:r>
            <a:r>
              <a:rPr lang="zh-TW" altLang="en-US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設定</a:t>
            </a: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D10</a:t>
            </a:r>
            <a:r>
              <a:rPr lang="zh-TW" altLang="en-US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為輸出腳位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zh-TW" altLang="en-US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1600" kern="0" dirty="0" err="1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timer.oscillate</a:t>
            </a: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(10, 20, LOW);            //</a:t>
            </a:r>
            <a:r>
              <a:rPr lang="zh-TW" altLang="en-US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設定方波參數，輸出為</a:t>
            </a: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D10</a:t>
            </a:r>
            <a:r>
              <a:rPr lang="zh-TW" altLang="en-US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腳、每</a:t>
            </a: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</a:t>
            </a:r>
            <a:r>
              <a:rPr lang="zh-TW" altLang="en-US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毫秒改變狀態、起始為</a:t>
            </a: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LOW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1600" kern="0" dirty="0" err="1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Serial.println</a:t>
            </a: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("Time(s)\</a:t>
            </a:r>
            <a:r>
              <a:rPr lang="en-US" altLang="zh-TW" sz="1600" kern="0" dirty="0" err="1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tSingnal</a:t>
            </a: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(V)");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}                                           //</a:t>
            </a:r>
            <a:r>
              <a:rPr lang="zh-TW" altLang="en-US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（使</a:t>
            </a: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D10</a:t>
            </a:r>
            <a:r>
              <a:rPr lang="zh-TW" altLang="en-US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產生週期</a:t>
            </a: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40ms</a:t>
            </a:r>
            <a:r>
              <a:rPr lang="zh-TW" altLang="en-US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的方波）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void loop() {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timestamp = micros();                     //</a:t>
            </a:r>
            <a:r>
              <a:rPr lang="zh-TW" altLang="en-US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紀錄時間，單位為微秒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zh-TW" altLang="en-US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Signal = </a:t>
            </a:r>
            <a:r>
              <a:rPr lang="en-US" altLang="zh-TW" sz="1600" kern="0" dirty="0" err="1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analogRead</a:t>
            </a: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(A0);                  //</a:t>
            </a:r>
            <a:r>
              <a:rPr lang="zh-TW" altLang="en-US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偵測訊號電壓值，</a:t>
            </a: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0~5V </a:t>
            </a:r>
            <a:r>
              <a:rPr lang="zh-TW" altLang="en-US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對應到 </a:t>
            </a: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0~1023;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1600" kern="0" dirty="0" err="1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dtostrf</a:t>
            </a: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(timestamp * 0.000001, 3, 6, c);   //</a:t>
            </a:r>
            <a:r>
              <a:rPr lang="zh-TW" altLang="en-US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將時間單位轉換為</a:t>
            </a: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</a:t>
            </a:r>
            <a:r>
              <a:rPr lang="zh-TW" altLang="en-US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，並轉成文字格式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zh-TW" altLang="en-US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1600" kern="0" dirty="0" err="1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dtostrf</a:t>
            </a: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(Signal * 0.0048876, 2, 3, d);     //</a:t>
            </a:r>
            <a:r>
              <a:rPr lang="zh-TW" altLang="en-US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將訊號單位轉換為</a:t>
            </a: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V</a:t>
            </a:r>
            <a:r>
              <a:rPr lang="zh-TW" altLang="en-US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，並轉成文字格式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zh-TW" altLang="en-US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1600" kern="0" dirty="0" err="1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Serial.println</a:t>
            </a: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(String(c) + "\t" + String(d));  //</a:t>
            </a:r>
            <a:r>
              <a:rPr lang="zh-TW" altLang="en-US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由序列埠輸出資料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zh-TW" altLang="en-US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1600" kern="0" dirty="0" err="1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timer.update</a:t>
            </a: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();                           //</a:t>
            </a:r>
            <a:r>
              <a:rPr lang="zh-TW" altLang="en-US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依設定週期改變</a:t>
            </a: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D10</a:t>
            </a:r>
            <a:r>
              <a:rPr lang="zh-TW" altLang="en-US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腳位狀態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zh-TW" altLang="en-US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while (</a:t>
            </a:r>
            <a:r>
              <a:rPr lang="en-US" altLang="zh-TW" sz="1600" kern="0" dirty="0" err="1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millis</a:t>
            </a: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() &gt; 300);                    //</a:t>
            </a:r>
            <a:r>
              <a:rPr lang="zh-TW" altLang="en-US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時間大於</a:t>
            </a: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0.3</a:t>
            </a:r>
            <a:r>
              <a:rPr lang="zh-TW" altLang="en-US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秒後停止偵測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altLang="zh-TW" sz="16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}</a:t>
            </a:r>
            <a:endParaRPr lang="zh-TW" altLang="zh-TW" sz="1600" kern="1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7081BBC-A4AA-4BBB-A3F5-CAAC800C5AE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0413" y="-172995"/>
            <a:ext cx="8023172" cy="798786"/>
          </a:xfrm>
        </p:spPr>
        <p:txBody>
          <a:bodyPr/>
          <a:lstStyle/>
          <a:p>
            <a:r>
              <a:rPr lang="zh-TW" altLang="en-US" dirty="0"/>
              <a:t>程式</a:t>
            </a:r>
            <a:r>
              <a:rPr lang="zh-TW" altLang="zh-TW" sz="4400" b="1" kern="1200" dirty="0">
                <a:solidFill>
                  <a:srgbClr val="0000CC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參考</a:t>
            </a:r>
            <a:r>
              <a:rPr lang="en-US" altLang="zh-TW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-RLC_Exp1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CB9306A-EA65-4850-B680-5871C6B06A69}"/>
              </a:ext>
            </a:extLst>
          </p:cNvPr>
          <p:cNvSpPr txBox="1"/>
          <p:nvPr/>
        </p:nvSpPr>
        <p:spPr>
          <a:xfrm>
            <a:off x="5408343" y="693245"/>
            <a:ext cx="3909747" cy="1384418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此程式取樣頻率較低，取樣時間較長，可看到週期性，適用於波形比較。</a:t>
            </a:r>
          </a:p>
        </p:txBody>
      </p:sp>
    </p:spTree>
    <p:extLst>
      <p:ext uri="{BB962C8B-B14F-4D97-AF65-F5344CB8AC3E}">
        <p14:creationId xmlns:p14="http://schemas.microsoft.com/office/powerpoint/2010/main" val="11533489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B83A00B-E1A5-4AE7-AA63-45FD300B8C96}"/>
              </a:ext>
            </a:extLst>
          </p:cNvPr>
          <p:cNvSpPr txBox="1"/>
          <p:nvPr/>
        </p:nvSpPr>
        <p:spPr>
          <a:xfrm>
            <a:off x="115839" y="413918"/>
            <a:ext cx="8912319" cy="653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#include &lt;</a:t>
            </a:r>
            <a:r>
              <a:rPr lang="en-US" altLang="zh-TW" sz="1400" kern="0" dirty="0" err="1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Timer.h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&gt;                            //</a:t>
            </a: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匯入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Timer</a:t>
            </a: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程式庫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Timer </a:t>
            </a:r>
            <a:r>
              <a:rPr lang="en-US" altLang="zh-TW" sz="1400" kern="0" dirty="0" err="1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timer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;                                  //</a:t>
            </a: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命名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Timer</a:t>
            </a: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物件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#define L 270                                 //</a:t>
            </a: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資料點數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long timestamp[L];                            //</a:t>
            </a: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宣告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</a:t>
            </a: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個時間標籤變數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(x</a:t>
            </a: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軸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int Signal[L];                                //</a:t>
            </a: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宣告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</a:t>
            </a: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個訊號變數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(y</a:t>
            </a: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軸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int </a:t>
            </a:r>
            <a:r>
              <a:rPr lang="en-US" altLang="zh-TW" sz="1400" kern="0" dirty="0" err="1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;                                        //for</a:t>
            </a: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迴圈變數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void setup() {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1400" kern="0" dirty="0" err="1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Serial.begin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(2000000);                      //</a:t>
            </a: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開啟序列埠通訊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1400" kern="0" dirty="0" err="1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pinMode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(10, OUTPUT);                        //</a:t>
            </a: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設定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D10</a:t>
            </a: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為輸出腳位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1400" kern="0" dirty="0" err="1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timer.oscillate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(10, 20, HIGH);              //</a:t>
            </a: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設定方波參數，輸出為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D10</a:t>
            </a: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腳、每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</a:t>
            </a: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毫秒改變狀態、起始為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HIGH   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}                                             //</a:t>
            </a: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（使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D10</a:t>
            </a: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產生週期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40ms</a:t>
            </a: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的方波）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void loop() {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for (</a:t>
            </a:r>
            <a:r>
              <a:rPr lang="en-US" altLang="zh-TW" sz="1400" kern="0" dirty="0" err="1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= 0; </a:t>
            </a:r>
            <a:r>
              <a:rPr lang="en-US" altLang="zh-TW" sz="1400" kern="0" dirty="0" err="1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&lt; L; </a:t>
            </a:r>
            <a:r>
              <a:rPr lang="en-US" altLang="zh-TW" sz="1400" kern="0" dirty="0" err="1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++)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{ timestamp[</a:t>
            </a:r>
            <a:r>
              <a:rPr lang="en-US" altLang="zh-TW" sz="1400" kern="0" dirty="0" err="1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] = micros();                  //</a:t>
            </a: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紀錄時間，單位為微秒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Signal[</a:t>
            </a:r>
            <a:r>
              <a:rPr lang="en-US" altLang="zh-TW" sz="1400" kern="0" dirty="0" err="1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] = </a:t>
            </a:r>
            <a:r>
              <a:rPr lang="en-US" altLang="zh-TW" sz="1400" kern="0" dirty="0" err="1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analogRead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(A0);               //</a:t>
            </a: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偵測訊號電壓值，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0~5V </a:t>
            </a: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對應到 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0~1023;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</a:t>
            </a:r>
            <a:r>
              <a:rPr lang="en-US" altLang="zh-TW" sz="1400" kern="0" dirty="0" err="1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timer.update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();                           //</a:t>
            </a: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依設定週期改變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D10</a:t>
            </a: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腳位狀態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//  </a:t>
            </a:r>
            <a:r>
              <a:rPr lang="en-US" altLang="zh-TW" sz="1400" kern="0" dirty="0" err="1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delayMicroseconds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(50);                    //</a:t>
            </a: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延遲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50</a:t>
            </a: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微秒，時間越短取樣解析度越高，但偵測時間會跟著變短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}                                           //</a:t>
            </a: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重複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</a:t>
            </a: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次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for (</a:t>
            </a:r>
            <a:r>
              <a:rPr lang="en-US" altLang="zh-TW" sz="1400" kern="0" dirty="0" err="1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= 0; </a:t>
            </a:r>
            <a:r>
              <a:rPr lang="en-US" altLang="zh-TW" sz="1400" kern="0" dirty="0" err="1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&lt; L; </a:t>
            </a:r>
            <a:r>
              <a:rPr lang="en-US" altLang="zh-TW" sz="1400" kern="0" dirty="0" err="1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++)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{ </a:t>
            </a:r>
            <a:r>
              <a:rPr lang="en-US" altLang="zh-TW" sz="1400" kern="0" dirty="0" err="1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Serial.print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(timestamp[</a:t>
            </a:r>
            <a:r>
              <a:rPr lang="en-US" altLang="zh-TW" sz="1400" kern="0" dirty="0" err="1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] * 0.000001, 6); //</a:t>
            </a: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將時間單位轉換為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</a:t>
            </a: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並輸出，精度至小數點後六位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</a:t>
            </a:r>
            <a:r>
              <a:rPr lang="en-US" altLang="zh-TW" sz="1400" kern="0" dirty="0" err="1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Serial.print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("\t");                       //</a:t>
            </a: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資料換列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</a:t>
            </a:r>
            <a:r>
              <a:rPr lang="en-US" altLang="zh-TW" sz="1400" kern="0" dirty="0" err="1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Serial.println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(Signal[</a:t>
            </a:r>
            <a:r>
              <a:rPr lang="en-US" altLang="zh-TW" sz="1400" kern="0" dirty="0" err="1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]* 0.0048876);     //</a:t>
            </a: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將訊號單位轉換為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V</a:t>
            </a: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並輸出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}                                           //</a:t>
            </a: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重複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</a:t>
            </a: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次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while (1);                                  //</a:t>
            </a: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完成後停止執行，按</a:t>
            </a: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RESET</a:t>
            </a:r>
            <a:r>
              <a:rPr lang="zh-TW" altLang="en-US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或重新執行序列埠監控視窗後重新偵測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altLang="zh-TW" sz="14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}</a:t>
            </a:r>
            <a:endParaRPr lang="zh-TW" altLang="zh-TW" sz="1400" kern="1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7081BBC-A4AA-4BBB-A3F5-CAAC800C5AE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0413" y="-172995"/>
            <a:ext cx="8023172" cy="798786"/>
          </a:xfrm>
        </p:spPr>
        <p:txBody>
          <a:bodyPr/>
          <a:lstStyle/>
          <a:p>
            <a:r>
              <a:rPr lang="zh-TW" altLang="en-US" dirty="0"/>
              <a:t>程式</a:t>
            </a:r>
            <a:r>
              <a:rPr lang="zh-TW" altLang="zh-TW" sz="4400" b="1" kern="1200" dirty="0">
                <a:solidFill>
                  <a:srgbClr val="0000CC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參考</a:t>
            </a:r>
            <a:r>
              <a:rPr lang="en-US" altLang="zh-TW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-RLC_Exp2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59DDA42-346D-4CAF-A9FE-9912D9A0C56E}"/>
              </a:ext>
            </a:extLst>
          </p:cNvPr>
          <p:cNvSpPr txBox="1"/>
          <p:nvPr/>
        </p:nvSpPr>
        <p:spPr>
          <a:xfrm>
            <a:off x="5464098" y="592429"/>
            <a:ext cx="4371279" cy="2123658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此程式取樣頻率較高，取樣時間較短，約</a:t>
            </a:r>
            <a:r>
              <a:rPr lang="en-US" altLang="zh-TW" sz="2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0.8</a:t>
            </a:r>
            <a:r>
              <a:rPr lang="zh-TW" altLang="en-US" sz="2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個整波，適用於計算分析。</a:t>
            </a:r>
            <a:endParaRPr lang="en-US" altLang="zh-TW" sz="22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若將 </a:t>
            </a:r>
            <a:r>
              <a:rPr lang="en-US" altLang="zh-TW" sz="22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//  </a:t>
            </a:r>
            <a:r>
              <a:rPr lang="en-US" altLang="zh-TW" sz="2200" kern="0" dirty="0" err="1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delayMicroseconds</a:t>
            </a:r>
            <a:r>
              <a:rPr lang="en-US" altLang="zh-TW" sz="22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(50);</a:t>
            </a:r>
          </a:p>
          <a:p>
            <a:r>
              <a:rPr lang="zh-TW" altLang="en-US" sz="2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改為   </a:t>
            </a:r>
            <a:r>
              <a:rPr lang="en-US" altLang="zh-TW" sz="2200" kern="0" dirty="0" err="1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delayMicroseconds</a:t>
            </a:r>
            <a:r>
              <a:rPr lang="en-US" altLang="zh-TW" sz="22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(50);</a:t>
            </a:r>
          </a:p>
          <a:p>
            <a:r>
              <a:rPr lang="zh-TW" altLang="en-US" sz="2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週期約為</a:t>
            </a:r>
            <a:r>
              <a:rPr lang="en-US" altLang="zh-TW" sz="2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1.5</a:t>
            </a:r>
            <a:r>
              <a:rPr lang="zh-TW" altLang="en-US" sz="2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個整波。</a:t>
            </a:r>
            <a:r>
              <a:rPr lang="en-US" altLang="zh-TW" sz="2200" kern="0" dirty="0">
                <a:solidFill>
                  <a:srgbClr val="5E6D0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endParaRPr lang="zh-TW" altLang="en-US" sz="22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9494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DB3030-80A2-4023-8D95-9DEBD3EE2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308" y="38043"/>
            <a:ext cx="7397296" cy="1160087"/>
          </a:xfrm>
        </p:spPr>
        <p:txBody>
          <a:bodyPr>
            <a:noAutofit/>
          </a:bodyPr>
          <a:lstStyle/>
          <a:p>
            <a:r>
              <a:rPr lang="en-US" altLang="zh-TW" sz="4000" dirty="0"/>
              <a:t>1. </a:t>
            </a:r>
            <a:r>
              <a:rPr lang="en-US" altLang="zh-TW" sz="4000" i="1" dirty="0"/>
              <a:t>RC</a:t>
            </a:r>
            <a:r>
              <a:rPr lang="zh-TW" altLang="en-US" sz="4000" dirty="0"/>
              <a:t>串聯充放電路：</a:t>
            </a:r>
            <a:br>
              <a:rPr lang="en-US" altLang="zh-TW" sz="4000" dirty="0"/>
            </a:br>
            <a:r>
              <a:rPr lang="zh-TW" altLang="en-US" sz="2800" dirty="0">
                <a:solidFill>
                  <a:schemeClr val="tx1"/>
                </a:solidFill>
                <a:effectLst/>
              </a:rPr>
              <a:t>充電、放電時間常數測量與特性曲線實驗測量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8F29FE5C-0EC1-4C09-B8B2-D23D02E0C4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199541"/>
              </p:ext>
            </p:extLst>
          </p:nvPr>
        </p:nvGraphicFramePr>
        <p:xfrm>
          <a:off x="347842" y="1646745"/>
          <a:ext cx="4417341" cy="3245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5324">
                  <a:extLst>
                    <a:ext uri="{9D8B030D-6E8A-4147-A177-3AD203B41FA5}">
                      <a16:colId xmlns:a16="http://schemas.microsoft.com/office/drawing/2014/main" val="2665731792"/>
                    </a:ext>
                  </a:extLst>
                </a:gridCol>
                <a:gridCol w="1809888">
                  <a:extLst>
                    <a:ext uri="{9D8B030D-6E8A-4147-A177-3AD203B41FA5}">
                      <a16:colId xmlns:a16="http://schemas.microsoft.com/office/drawing/2014/main" val="3628715930"/>
                    </a:ext>
                  </a:extLst>
                </a:gridCol>
                <a:gridCol w="1262129">
                  <a:extLst>
                    <a:ext uri="{9D8B030D-6E8A-4147-A177-3AD203B41FA5}">
                      <a16:colId xmlns:a16="http://schemas.microsoft.com/office/drawing/2014/main" val="1070731281"/>
                    </a:ext>
                  </a:extLst>
                </a:gridCol>
              </a:tblGrid>
              <a:tr h="42651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元件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規格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數量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937270"/>
                  </a:ext>
                </a:extLst>
              </a:tr>
              <a:tr h="45670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電阻 </a:t>
                      </a:r>
                      <a:r>
                        <a:rPr lang="en-US" altLang="zh-TW" sz="20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</a:t>
                      </a:r>
                      <a:endParaRPr lang="zh-TW" altLang="en-US" sz="2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 Ω</a:t>
                      </a:r>
                    </a:p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altLang="zh-TW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kΩ</a:t>
                      </a:r>
                      <a:endParaRPr lang="en-US" altLang="zh-TW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altLang="zh-TW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kΩ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91292"/>
                  </a:ext>
                </a:extLst>
              </a:tr>
              <a:tr h="42651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電容 </a:t>
                      </a:r>
                      <a:r>
                        <a:rPr lang="en-US" altLang="zh-TW" sz="20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C</a:t>
                      </a:r>
                      <a:endParaRPr lang="zh-TW" altLang="en-US" sz="2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0.1 </a:t>
                      </a:r>
                      <a:r>
                        <a:rPr lang="en-US" altLang="zh-TW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en-US" altLang="zh-TW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altLang="zh-TW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en-US" altLang="zh-TW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 </a:t>
                      </a:r>
                      <a:r>
                        <a:rPr lang="en-US" altLang="zh-TW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en-US" altLang="zh-TW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028102"/>
                  </a:ext>
                </a:extLst>
              </a:tr>
              <a:tr h="4265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連接線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③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625884"/>
                  </a:ext>
                </a:extLst>
              </a:tr>
              <a:tr h="42651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跳線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17084"/>
                  </a:ext>
                </a:extLst>
              </a:tr>
            </a:tbl>
          </a:graphicData>
        </a:graphic>
      </p:graphicFrame>
      <p:sp>
        <p:nvSpPr>
          <p:cNvPr id="9" name="文字方塊 8">
            <a:extLst>
              <a:ext uri="{FF2B5EF4-FFF2-40B4-BE49-F238E27FC236}">
                <a16:creationId xmlns:a16="http://schemas.microsoft.com/office/drawing/2014/main" id="{2E116376-45C0-4F98-86DE-9854A8F0F8AD}"/>
              </a:ext>
            </a:extLst>
          </p:cNvPr>
          <p:cNvSpPr txBox="1"/>
          <p:nvPr/>
        </p:nvSpPr>
        <p:spPr>
          <a:xfrm>
            <a:off x="347842" y="1136437"/>
            <a:ext cx="35189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元件規格以表格為準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8DA5B2C5-B597-48C6-87F4-6012BE09B1D7}"/>
              </a:ext>
            </a:extLst>
          </p:cNvPr>
          <p:cNvGrpSpPr/>
          <p:nvPr/>
        </p:nvGrpSpPr>
        <p:grpSpPr>
          <a:xfrm>
            <a:off x="5249898" y="3165533"/>
            <a:ext cx="2939064" cy="2108455"/>
            <a:chOff x="5307218" y="1164705"/>
            <a:chExt cx="3386560" cy="2429480"/>
          </a:xfrm>
        </p:grpSpPr>
        <p:sp>
          <p:nvSpPr>
            <p:cNvPr id="32" name="Freeform 5607">
              <a:extLst>
                <a:ext uri="{FF2B5EF4-FFF2-40B4-BE49-F238E27FC236}">
                  <a16:creationId xmlns:a16="http://schemas.microsoft.com/office/drawing/2014/main" id="{F0F05021-8997-493F-9B94-400B87E4EB9A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5765677" y="706246"/>
              <a:ext cx="2429480" cy="3346397"/>
            </a:xfrm>
            <a:custGeom>
              <a:avLst/>
              <a:gdLst>
                <a:gd name="T0" fmla="*/ 1858 w 1858"/>
                <a:gd name="T1" fmla="*/ 218 h 2611"/>
                <a:gd name="T2" fmla="*/ 1658 w 1858"/>
                <a:gd name="T3" fmla="*/ 18 h 2611"/>
                <a:gd name="T4" fmla="*/ 233 w 1858"/>
                <a:gd name="T5" fmla="*/ 15 h 2611"/>
                <a:gd name="T6" fmla="*/ 43 w 1858"/>
                <a:gd name="T7" fmla="*/ 252 h 2611"/>
                <a:gd name="T8" fmla="*/ 29 w 1858"/>
                <a:gd name="T9" fmla="*/ 2400 h 2611"/>
                <a:gd name="T10" fmla="*/ 223 w 1858"/>
                <a:gd name="T11" fmla="*/ 2588 h 2611"/>
                <a:gd name="T12" fmla="*/ 1681 w 1858"/>
                <a:gd name="T13" fmla="*/ 2588 h 2611"/>
                <a:gd name="T14" fmla="*/ 1850 w 1858"/>
                <a:gd name="T15" fmla="*/ 2415 h 2611"/>
                <a:gd name="T16" fmla="*/ 1852 w 1858"/>
                <a:gd name="T17" fmla="*/ 215 h 2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58" h="2611">
                  <a:moveTo>
                    <a:pt x="1858" y="218"/>
                  </a:moveTo>
                  <a:cubicBezTo>
                    <a:pt x="1853" y="39"/>
                    <a:pt x="1729" y="17"/>
                    <a:pt x="1658" y="18"/>
                  </a:cubicBezTo>
                  <a:cubicBezTo>
                    <a:pt x="1319" y="21"/>
                    <a:pt x="329" y="18"/>
                    <a:pt x="233" y="15"/>
                  </a:cubicBezTo>
                  <a:cubicBezTo>
                    <a:pt x="20" y="0"/>
                    <a:pt x="43" y="153"/>
                    <a:pt x="43" y="252"/>
                  </a:cubicBezTo>
                  <a:cubicBezTo>
                    <a:pt x="44" y="531"/>
                    <a:pt x="32" y="2235"/>
                    <a:pt x="29" y="2400"/>
                  </a:cubicBezTo>
                  <a:cubicBezTo>
                    <a:pt x="0" y="2611"/>
                    <a:pt x="223" y="2588"/>
                    <a:pt x="223" y="2588"/>
                  </a:cubicBezTo>
                  <a:lnTo>
                    <a:pt x="1681" y="2588"/>
                  </a:lnTo>
                  <a:cubicBezTo>
                    <a:pt x="1837" y="2588"/>
                    <a:pt x="1847" y="2487"/>
                    <a:pt x="1850" y="2415"/>
                  </a:cubicBezTo>
                  <a:cubicBezTo>
                    <a:pt x="1853" y="2343"/>
                    <a:pt x="1855" y="216"/>
                    <a:pt x="1852" y="215"/>
                  </a:cubicBezTo>
                </a:path>
              </a:pathLst>
            </a:custGeom>
            <a:solidFill>
              <a:srgbClr val="FF99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3" name="Freeform 5610">
              <a:extLst>
                <a:ext uri="{FF2B5EF4-FFF2-40B4-BE49-F238E27FC236}">
                  <a16:creationId xmlns:a16="http://schemas.microsoft.com/office/drawing/2014/main" id="{43159807-A9C3-4DE6-85C5-19DF3D997477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8216144" y="3249030"/>
              <a:ext cx="235885" cy="247194"/>
            </a:xfrm>
            <a:custGeom>
              <a:avLst/>
              <a:gdLst>
                <a:gd name="T0" fmla="*/ 179 w 179"/>
                <a:gd name="T1" fmla="*/ 90 h 178"/>
                <a:gd name="T2" fmla="*/ 176 w 179"/>
                <a:gd name="T3" fmla="*/ 108 h 178"/>
                <a:gd name="T4" fmla="*/ 170 w 179"/>
                <a:gd name="T5" fmla="*/ 127 h 178"/>
                <a:gd name="T6" fmla="*/ 162 w 179"/>
                <a:gd name="T7" fmla="*/ 143 h 178"/>
                <a:gd name="T8" fmla="*/ 148 w 179"/>
                <a:gd name="T9" fmla="*/ 158 h 178"/>
                <a:gd name="T10" fmla="*/ 131 w 179"/>
                <a:gd name="T11" fmla="*/ 168 h 178"/>
                <a:gd name="T12" fmla="*/ 113 w 179"/>
                <a:gd name="T13" fmla="*/ 176 h 178"/>
                <a:gd name="T14" fmla="*/ 95 w 179"/>
                <a:gd name="T15" fmla="*/ 178 h 178"/>
                <a:gd name="T16" fmla="*/ 76 w 179"/>
                <a:gd name="T17" fmla="*/ 178 h 178"/>
                <a:gd name="T18" fmla="*/ 56 w 179"/>
                <a:gd name="T19" fmla="*/ 172 h 178"/>
                <a:gd name="T20" fmla="*/ 39 w 179"/>
                <a:gd name="T21" fmla="*/ 164 h 178"/>
                <a:gd name="T22" fmla="*/ 25 w 179"/>
                <a:gd name="T23" fmla="*/ 151 h 178"/>
                <a:gd name="T24" fmla="*/ 13 w 179"/>
                <a:gd name="T25" fmla="*/ 135 h 178"/>
                <a:gd name="T26" fmla="*/ 4 w 179"/>
                <a:gd name="T27" fmla="*/ 119 h 178"/>
                <a:gd name="T28" fmla="*/ 0 w 179"/>
                <a:gd name="T29" fmla="*/ 98 h 178"/>
                <a:gd name="T30" fmla="*/ 0 w 179"/>
                <a:gd name="T31" fmla="*/ 80 h 178"/>
                <a:gd name="T32" fmla="*/ 4 w 179"/>
                <a:gd name="T33" fmla="*/ 61 h 178"/>
                <a:gd name="T34" fmla="*/ 13 w 179"/>
                <a:gd name="T35" fmla="*/ 43 h 178"/>
                <a:gd name="T36" fmla="*/ 25 w 179"/>
                <a:gd name="T37" fmla="*/ 26 h 178"/>
                <a:gd name="T38" fmla="*/ 39 w 179"/>
                <a:gd name="T39" fmla="*/ 14 h 178"/>
                <a:gd name="T40" fmla="*/ 56 w 179"/>
                <a:gd name="T41" fmla="*/ 6 h 178"/>
                <a:gd name="T42" fmla="*/ 74 w 179"/>
                <a:gd name="T43" fmla="*/ 0 h 178"/>
                <a:gd name="T44" fmla="*/ 95 w 179"/>
                <a:gd name="T45" fmla="*/ 0 h 178"/>
                <a:gd name="T46" fmla="*/ 113 w 179"/>
                <a:gd name="T47" fmla="*/ 2 h 178"/>
                <a:gd name="T48" fmla="*/ 131 w 179"/>
                <a:gd name="T49" fmla="*/ 10 h 178"/>
                <a:gd name="T50" fmla="*/ 148 w 179"/>
                <a:gd name="T51" fmla="*/ 20 h 178"/>
                <a:gd name="T52" fmla="*/ 160 w 179"/>
                <a:gd name="T53" fmla="*/ 34 h 178"/>
                <a:gd name="T54" fmla="*/ 170 w 179"/>
                <a:gd name="T55" fmla="*/ 51 h 178"/>
                <a:gd name="T56" fmla="*/ 176 w 179"/>
                <a:gd name="T57" fmla="*/ 69 h 178"/>
                <a:gd name="T58" fmla="*/ 179 w 179"/>
                <a:gd name="T59" fmla="*/ 90 h 178"/>
                <a:gd name="T60" fmla="*/ 179 w 179"/>
                <a:gd name="T61" fmla="*/ 9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" h="178">
                  <a:moveTo>
                    <a:pt x="179" y="90"/>
                  </a:moveTo>
                  <a:lnTo>
                    <a:pt x="176" y="108"/>
                  </a:lnTo>
                  <a:lnTo>
                    <a:pt x="170" y="127"/>
                  </a:lnTo>
                  <a:lnTo>
                    <a:pt x="162" y="143"/>
                  </a:lnTo>
                  <a:lnTo>
                    <a:pt x="148" y="158"/>
                  </a:lnTo>
                  <a:lnTo>
                    <a:pt x="131" y="168"/>
                  </a:lnTo>
                  <a:lnTo>
                    <a:pt x="113" y="176"/>
                  </a:lnTo>
                  <a:lnTo>
                    <a:pt x="95" y="178"/>
                  </a:lnTo>
                  <a:lnTo>
                    <a:pt x="76" y="178"/>
                  </a:lnTo>
                  <a:lnTo>
                    <a:pt x="56" y="172"/>
                  </a:lnTo>
                  <a:lnTo>
                    <a:pt x="39" y="164"/>
                  </a:lnTo>
                  <a:lnTo>
                    <a:pt x="25" y="151"/>
                  </a:lnTo>
                  <a:lnTo>
                    <a:pt x="13" y="135"/>
                  </a:lnTo>
                  <a:lnTo>
                    <a:pt x="4" y="119"/>
                  </a:lnTo>
                  <a:lnTo>
                    <a:pt x="0" y="98"/>
                  </a:lnTo>
                  <a:lnTo>
                    <a:pt x="0" y="80"/>
                  </a:lnTo>
                  <a:lnTo>
                    <a:pt x="4" y="61"/>
                  </a:lnTo>
                  <a:lnTo>
                    <a:pt x="13" y="43"/>
                  </a:lnTo>
                  <a:lnTo>
                    <a:pt x="25" y="26"/>
                  </a:lnTo>
                  <a:lnTo>
                    <a:pt x="39" y="14"/>
                  </a:lnTo>
                  <a:lnTo>
                    <a:pt x="56" y="6"/>
                  </a:lnTo>
                  <a:lnTo>
                    <a:pt x="74" y="0"/>
                  </a:lnTo>
                  <a:lnTo>
                    <a:pt x="95" y="0"/>
                  </a:lnTo>
                  <a:lnTo>
                    <a:pt x="113" y="2"/>
                  </a:lnTo>
                  <a:lnTo>
                    <a:pt x="131" y="10"/>
                  </a:lnTo>
                  <a:lnTo>
                    <a:pt x="148" y="20"/>
                  </a:lnTo>
                  <a:lnTo>
                    <a:pt x="160" y="34"/>
                  </a:lnTo>
                  <a:lnTo>
                    <a:pt x="170" y="51"/>
                  </a:lnTo>
                  <a:lnTo>
                    <a:pt x="176" y="69"/>
                  </a:lnTo>
                  <a:lnTo>
                    <a:pt x="179" y="90"/>
                  </a:lnTo>
                  <a:lnTo>
                    <a:pt x="179" y="90"/>
                  </a:lnTo>
                  <a:close/>
                </a:path>
              </a:pathLst>
            </a:custGeom>
            <a:solidFill>
              <a:schemeClr val="bg2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5" name="Freeform 5614">
              <a:extLst>
                <a:ext uri="{FF2B5EF4-FFF2-40B4-BE49-F238E27FC236}">
                  <a16:creationId xmlns:a16="http://schemas.microsoft.com/office/drawing/2014/main" id="{40BC6CAC-75CC-4A47-813D-A3D89EB49FD2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6480624" y="3239015"/>
              <a:ext cx="234552" cy="248567"/>
            </a:xfrm>
            <a:custGeom>
              <a:avLst/>
              <a:gdLst>
                <a:gd name="T0" fmla="*/ 178 w 178"/>
                <a:gd name="T1" fmla="*/ 89 h 179"/>
                <a:gd name="T2" fmla="*/ 176 w 178"/>
                <a:gd name="T3" fmla="*/ 109 h 179"/>
                <a:gd name="T4" fmla="*/ 170 w 178"/>
                <a:gd name="T5" fmla="*/ 128 h 179"/>
                <a:gd name="T6" fmla="*/ 162 w 178"/>
                <a:gd name="T7" fmla="*/ 144 h 179"/>
                <a:gd name="T8" fmla="*/ 148 w 178"/>
                <a:gd name="T9" fmla="*/ 158 h 179"/>
                <a:gd name="T10" fmla="*/ 131 w 178"/>
                <a:gd name="T11" fmla="*/ 169 h 179"/>
                <a:gd name="T12" fmla="*/ 113 w 178"/>
                <a:gd name="T13" fmla="*/ 177 h 179"/>
                <a:gd name="T14" fmla="*/ 94 w 178"/>
                <a:gd name="T15" fmla="*/ 179 h 179"/>
                <a:gd name="T16" fmla="*/ 76 w 178"/>
                <a:gd name="T17" fmla="*/ 179 h 179"/>
                <a:gd name="T18" fmla="*/ 55 w 178"/>
                <a:gd name="T19" fmla="*/ 173 h 179"/>
                <a:gd name="T20" fmla="*/ 39 w 178"/>
                <a:gd name="T21" fmla="*/ 164 h 179"/>
                <a:gd name="T22" fmla="*/ 25 w 178"/>
                <a:gd name="T23" fmla="*/ 152 h 179"/>
                <a:gd name="T24" fmla="*/ 12 w 178"/>
                <a:gd name="T25" fmla="*/ 136 h 179"/>
                <a:gd name="T26" fmla="*/ 4 w 178"/>
                <a:gd name="T27" fmla="*/ 117 h 179"/>
                <a:gd name="T28" fmla="*/ 0 w 178"/>
                <a:gd name="T29" fmla="*/ 99 h 179"/>
                <a:gd name="T30" fmla="*/ 0 w 178"/>
                <a:gd name="T31" fmla="*/ 80 h 179"/>
                <a:gd name="T32" fmla="*/ 4 w 178"/>
                <a:gd name="T33" fmla="*/ 60 h 179"/>
                <a:gd name="T34" fmla="*/ 12 w 178"/>
                <a:gd name="T35" fmla="*/ 43 h 179"/>
                <a:gd name="T36" fmla="*/ 25 w 178"/>
                <a:gd name="T37" fmla="*/ 27 h 179"/>
                <a:gd name="T38" fmla="*/ 39 w 178"/>
                <a:gd name="T39" fmla="*/ 15 h 179"/>
                <a:gd name="T40" fmla="*/ 55 w 178"/>
                <a:gd name="T41" fmla="*/ 6 h 179"/>
                <a:gd name="T42" fmla="*/ 74 w 178"/>
                <a:gd name="T43" fmla="*/ 0 h 179"/>
                <a:gd name="T44" fmla="*/ 94 w 178"/>
                <a:gd name="T45" fmla="*/ 0 h 179"/>
                <a:gd name="T46" fmla="*/ 113 w 178"/>
                <a:gd name="T47" fmla="*/ 2 h 179"/>
                <a:gd name="T48" fmla="*/ 131 w 178"/>
                <a:gd name="T49" fmla="*/ 11 h 179"/>
                <a:gd name="T50" fmla="*/ 148 w 178"/>
                <a:gd name="T51" fmla="*/ 21 h 179"/>
                <a:gd name="T52" fmla="*/ 160 w 178"/>
                <a:gd name="T53" fmla="*/ 35 h 179"/>
                <a:gd name="T54" fmla="*/ 170 w 178"/>
                <a:gd name="T55" fmla="*/ 52 h 179"/>
                <a:gd name="T56" fmla="*/ 176 w 178"/>
                <a:gd name="T57" fmla="*/ 70 h 179"/>
                <a:gd name="T58" fmla="*/ 178 w 178"/>
                <a:gd name="T59" fmla="*/ 89 h 179"/>
                <a:gd name="T60" fmla="*/ 178 w 178"/>
                <a:gd name="T61" fmla="*/ 8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8" h="179">
                  <a:moveTo>
                    <a:pt x="178" y="89"/>
                  </a:moveTo>
                  <a:lnTo>
                    <a:pt x="176" y="109"/>
                  </a:lnTo>
                  <a:lnTo>
                    <a:pt x="170" y="128"/>
                  </a:lnTo>
                  <a:lnTo>
                    <a:pt x="162" y="144"/>
                  </a:lnTo>
                  <a:lnTo>
                    <a:pt x="148" y="158"/>
                  </a:lnTo>
                  <a:lnTo>
                    <a:pt x="131" y="169"/>
                  </a:lnTo>
                  <a:lnTo>
                    <a:pt x="113" y="177"/>
                  </a:lnTo>
                  <a:lnTo>
                    <a:pt x="94" y="179"/>
                  </a:lnTo>
                  <a:lnTo>
                    <a:pt x="76" y="179"/>
                  </a:lnTo>
                  <a:lnTo>
                    <a:pt x="55" y="173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6"/>
                  </a:lnTo>
                  <a:lnTo>
                    <a:pt x="4" y="117"/>
                  </a:lnTo>
                  <a:lnTo>
                    <a:pt x="0" y="99"/>
                  </a:lnTo>
                  <a:lnTo>
                    <a:pt x="0" y="80"/>
                  </a:lnTo>
                  <a:lnTo>
                    <a:pt x="4" y="60"/>
                  </a:lnTo>
                  <a:lnTo>
                    <a:pt x="12" y="43"/>
                  </a:lnTo>
                  <a:lnTo>
                    <a:pt x="25" y="27"/>
                  </a:lnTo>
                  <a:lnTo>
                    <a:pt x="39" y="15"/>
                  </a:lnTo>
                  <a:lnTo>
                    <a:pt x="55" y="6"/>
                  </a:lnTo>
                  <a:lnTo>
                    <a:pt x="74" y="0"/>
                  </a:lnTo>
                  <a:lnTo>
                    <a:pt x="94" y="0"/>
                  </a:lnTo>
                  <a:lnTo>
                    <a:pt x="113" y="2"/>
                  </a:lnTo>
                  <a:lnTo>
                    <a:pt x="131" y="11"/>
                  </a:lnTo>
                  <a:lnTo>
                    <a:pt x="148" y="21"/>
                  </a:lnTo>
                  <a:lnTo>
                    <a:pt x="160" y="35"/>
                  </a:lnTo>
                  <a:lnTo>
                    <a:pt x="170" y="52"/>
                  </a:lnTo>
                  <a:lnTo>
                    <a:pt x="176" y="70"/>
                  </a:lnTo>
                  <a:lnTo>
                    <a:pt x="178" y="89"/>
                  </a:lnTo>
                  <a:lnTo>
                    <a:pt x="178" y="89"/>
                  </a:lnTo>
                  <a:close/>
                </a:path>
              </a:pathLst>
            </a:custGeom>
            <a:solidFill>
              <a:schemeClr val="bg2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6" name="Freeform 5616">
              <a:extLst>
                <a:ext uri="{FF2B5EF4-FFF2-40B4-BE49-F238E27FC236}">
                  <a16:creationId xmlns:a16="http://schemas.microsoft.com/office/drawing/2014/main" id="{342F6AC9-9ECF-4C69-AD02-59BDDC92B06C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5571615" y="3238912"/>
              <a:ext cx="234552" cy="255433"/>
            </a:xfrm>
            <a:custGeom>
              <a:avLst/>
              <a:gdLst>
                <a:gd name="T0" fmla="*/ 178 w 178"/>
                <a:gd name="T1" fmla="*/ 90 h 183"/>
                <a:gd name="T2" fmla="*/ 178 w 178"/>
                <a:gd name="T3" fmla="*/ 109 h 183"/>
                <a:gd name="T4" fmla="*/ 172 w 178"/>
                <a:gd name="T5" fmla="*/ 127 h 183"/>
                <a:gd name="T6" fmla="*/ 164 w 178"/>
                <a:gd name="T7" fmla="*/ 146 h 183"/>
                <a:gd name="T8" fmla="*/ 152 w 178"/>
                <a:gd name="T9" fmla="*/ 158 h 183"/>
                <a:gd name="T10" fmla="*/ 135 w 178"/>
                <a:gd name="T11" fmla="*/ 170 h 183"/>
                <a:gd name="T12" fmla="*/ 119 w 178"/>
                <a:gd name="T13" fmla="*/ 179 h 183"/>
                <a:gd name="T14" fmla="*/ 101 w 178"/>
                <a:gd name="T15" fmla="*/ 183 h 183"/>
                <a:gd name="T16" fmla="*/ 82 w 178"/>
                <a:gd name="T17" fmla="*/ 183 h 183"/>
                <a:gd name="T18" fmla="*/ 64 w 178"/>
                <a:gd name="T19" fmla="*/ 179 h 183"/>
                <a:gd name="T20" fmla="*/ 47 w 178"/>
                <a:gd name="T21" fmla="*/ 170 h 183"/>
                <a:gd name="T22" fmla="*/ 31 w 178"/>
                <a:gd name="T23" fmla="*/ 160 h 183"/>
                <a:gd name="T24" fmla="*/ 19 w 178"/>
                <a:gd name="T25" fmla="*/ 146 h 183"/>
                <a:gd name="T26" fmla="*/ 8 w 178"/>
                <a:gd name="T27" fmla="*/ 127 h 183"/>
                <a:gd name="T28" fmla="*/ 2 w 178"/>
                <a:gd name="T29" fmla="*/ 111 h 183"/>
                <a:gd name="T30" fmla="*/ 0 w 178"/>
                <a:gd name="T31" fmla="*/ 90 h 183"/>
                <a:gd name="T32" fmla="*/ 0 w 178"/>
                <a:gd name="T33" fmla="*/ 72 h 183"/>
                <a:gd name="T34" fmla="*/ 6 w 178"/>
                <a:gd name="T35" fmla="*/ 53 h 183"/>
                <a:gd name="T36" fmla="*/ 14 w 178"/>
                <a:gd name="T37" fmla="*/ 37 h 183"/>
                <a:gd name="T38" fmla="*/ 27 w 178"/>
                <a:gd name="T39" fmla="*/ 23 h 183"/>
                <a:gd name="T40" fmla="*/ 43 w 178"/>
                <a:gd name="T41" fmla="*/ 10 h 183"/>
                <a:gd name="T42" fmla="*/ 60 w 178"/>
                <a:gd name="T43" fmla="*/ 4 h 183"/>
                <a:gd name="T44" fmla="*/ 78 w 178"/>
                <a:gd name="T45" fmla="*/ 0 h 183"/>
                <a:gd name="T46" fmla="*/ 96 w 178"/>
                <a:gd name="T47" fmla="*/ 0 h 183"/>
                <a:gd name="T48" fmla="*/ 115 w 178"/>
                <a:gd name="T49" fmla="*/ 2 h 183"/>
                <a:gd name="T50" fmla="*/ 133 w 178"/>
                <a:gd name="T51" fmla="*/ 10 h 183"/>
                <a:gd name="T52" fmla="*/ 148 w 178"/>
                <a:gd name="T53" fmla="*/ 23 h 183"/>
                <a:gd name="T54" fmla="*/ 160 w 178"/>
                <a:gd name="T55" fmla="*/ 37 h 183"/>
                <a:gd name="T56" fmla="*/ 170 w 178"/>
                <a:gd name="T57" fmla="*/ 53 h 183"/>
                <a:gd name="T58" fmla="*/ 176 w 178"/>
                <a:gd name="T59" fmla="*/ 72 h 183"/>
                <a:gd name="T60" fmla="*/ 178 w 178"/>
                <a:gd name="T61" fmla="*/ 90 h 183"/>
                <a:gd name="T62" fmla="*/ 178 w 178"/>
                <a:gd name="T63" fmla="*/ 9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8" h="183">
                  <a:moveTo>
                    <a:pt x="178" y="90"/>
                  </a:moveTo>
                  <a:lnTo>
                    <a:pt x="178" y="109"/>
                  </a:lnTo>
                  <a:lnTo>
                    <a:pt x="172" y="127"/>
                  </a:lnTo>
                  <a:lnTo>
                    <a:pt x="164" y="146"/>
                  </a:lnTo>
                  <a:lnTo>
                    <a:pt x="152" y="158"/>
                  </a:lnTo>
                  <a:lnTo>
                    <a:pt x="135" y="170"/>
                  </a:lnTo>
                  <a:lnTo>
                    <a:pt x="119" y="179"/>
                  </a:lnTo>
                  <a:lnTo>
                    <a:pt x="101" y="183"/>
                  </a:lnTo>
                  <a:lnTo>
                    <a:pt x="82" y="183"/>
                  </a:lnTo>
                  <a:lnTo>
                    <a:pt x="64" y="179"/>
                  </a:lnTo>
                  <a:lnTo>
                    <a:pt x="47" y="170"/>
                  </a:lnTo>
                  <a:lnTo>
                    <a:pt x="31" y="160"/>
                  </a:lnTo>
                  <a:lnTo>
                    <a:pt x="19" y="146"/>
                  </a:lnTo>
                  <a:lnTo>
                    <a:pt x="8" y="127"/>
                  </a:lnTo>
                  <a:lnTo>
                    <a:pt x="2" y="111"/>
                  </a:lnTo>
                  <a:lnTo>
                    <a:pt x="0" y="90"/>
                  </a:lnTo>
                  <a:lnTo>
                    <a:pt x="0" y="72"/>
                  </a:lnTo>
                  <a:lnTo>
                    <a:pt x="6" y="53"/>
                  </a:lnTo>
                  <a:lnTo>
                    <a:pt x="14" y="37"/>
                  </a:lnTo>
                  <a:lnTo>
                    <a:pt x="27" y="23"/>
                  </a:lnTo>
                  <a:lnTo>
                    <a:pt x="43" y="10"/>
                  </a:lnTo>
                  <a:lnTo>
                    <a:pt x="60" y="4"/>
                  </a:lnTo>
                  <a:lnTo>
                    <a:pt x="78" y="0"/>
                  </a:lnTo>
                  <a:lnTo>
                    <a:pt x="96" y="0"/>
                  </a:lnTo>
                  <a:lnTo>
                    <a:pt x="115" y="2"/>
                  </a:lnTo>
                  <a:lnTo>
                    <a:pt x="133" y="10"/>
                  </a:lnTo>
                  <a:lnTo>
                    <a:pt x="148" y="23"/>
                  </a:lnTo>
                  <a:lnTo>
                    <a:pt x="160" y="37"/>
                  </a:lnTo>
                  <a:lnTo>
                    <a:pt x="170" y="53"/>
                  </a:lnTo>
                  <a:lnTo>
                    <a:pt x="176" y="72"/>
                  </a:lnTo>
                  <a:lnTo>
                    <a:pt x="178" y="90"/>
                  </a:lnTo>
                  <a:lnTo>
                    <a:pt x="178" y="90"/>
                  </a:lnTo>
                  <a:close/>
                </a:path>
              </a:pathLst>
            </a:custGeom>
            <a:solidFill>
              <a:schemeClr val="bg2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7" name="Freeform 5618">
              <a:extLst>
                <a:ext uri="{FF2B5EF4-FFF2-40B4-BE49-F238E27FC236}">
                  <a16:creationId xmlns:a16="http://schemas.microsoft.com/office/drawing/2014/main" id="{93003F05-5187-4039-9A31-482B7AAF76B7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5539180" y="1637492"/>
              <a:ext cx="237218" cy="254060"/>
            </a:xfrm>
            <a:custGeom>
              <a:avLst/>
              <a:gdLst>
                <a:gd name="T0" fmla="*/ 180 w 180"/>
                <a:gd name="T1" fmla="*/ 90 h 182"/>
                <a:gd name="T2" fmla="*/ 178 w 180"/>
                <a:gd name="T3" fmla="*/ 109 h 182"/>
                <a:gd name="T4" fmla="*/ 174 w 180"/>
                <a:gd name="T5" fmla="*/ 127 h 182"/>
                <a:gd name="T6" fmla="*/ 164 w 180"/>
                <a:gd name="T7" fmla="*/ 146 h 182"/>
                <a:gd name="T8" fmla="*/ 151 w 180"/>
                <a:gd name="T9" fmla="*/ 160 h 182"/>
                <a:gd name="T10" fmla="*/ 137 w 180"/>
                <a:gd name="T11" fmla="*/ 170 h 182"/>
                <a:gd name="T12" fmla="*/ 121 w 180"/>
                <a:gd name="T13" fmla="*/ 178 h 182"/>
                <a:gd name="T14" fmla="*/ 102 w 180"/>
                <a:gd name="T15" fmla="*/ 182 h 182"/>
                <a:gd name="T16" fmla="*/ 82 w 180"/>
                <a:gd name="T17" fmla="*/ 182 h 182"/>
                <a:gd name="T18" fmla="*/ 63 w 180"/>
                <a:gd name="T19" fmla="*/ 178 h 182"/>
                <a:gd name="T20" fmla="*/ 47 w 180"/>
                <a:gd name="T21" fmla="*/ 170 h 182"/>
                <a:gd name="T22" fmla="*/ 30 w 180"/>
                <a:gd name="T23" fmla="*/ 160 h 182"/>
                <a:gd name="T24" fmla="*/ 18 w 180"/>
                <a:gd name="T25" fmla="*/ 146 h 182"/>
                <a:gd name="T26" fmla="*/ 8 w 180"/>
                <a:gd name="T27" fmla="*/ 127 h 182"/>
                <a:gd name="T28" fmla="*/ 2 w 180"/>
                <a:gd name="T29" fmla="*/ 111 h 182"/>
                <a:gd name="T30" fmla="*/ 0 w 180"/>
                <a:gd name="T31" fmla="*/ 90 h 182"/>
                <a:gd name="T32" fmla="*/ 2 w 180"/>
                <a:gd name="T33" fmla="*/ 72 h 182"/>
                <a:gd name="T34" fmla="*/ 8 w 180"/>
                <a:gd name="T35" fmla="*/ 53 h 182"/>
                <a:gd name="T36" fmla="*/ 16 w 180"/>
                <a:gd name="T37" fmla="*/ 37 h 182"/>
                <a:gd name="T38" fmla="*/ 28 w 180"/>
                <a:gd name="T39" fmla="*/ 22 h 182"/>
                <a:gd name="T40" fmla="*/ 43 w 180"/>
                <a:gd name="T41" fmla="*/ 10 h 182"/>
                <a:gd name="T42" fmla="*/ 59 w 180"/>
                <a:gd name="T43" fmla="*/ 4 h 182"/>
                <a:gd name="T44" fmla="*/ 78 w 180"/>
                <a:gd name="T45" fmla="*/ 0 h 182"/>
                <a:gd name="T46" fmla="*/ 98 w 180"/>
                <a:gd name="T47" fmla="*/ 0 h 182"/>
                <a:gd name="T48" fmla="*/ 117 w 180"/>
                <a:gd name="T49" fmla="*/ 2 h 182"/>
                <a:gd name="T50" fmla="*/ 133 w 180"/>
                <a:gd name="T51" fmla="*/ 10 h 182"/>
                <a:gd name="T52" fmla="*/ 149 w 180"/>
                <a:gd name="T53" fmla="*/ 22 h 182"/>
                <a:gd name="T54" fmla="*/ 162 w 180"/>
                <a:gd name="T55" fmla="*/ 37 h 182"/>
                <a:gd name="T56" fmla="*/ 172 w 180"/>
                <a:gd name="T57" fmla="*/ 53 h 182"/>
                <a:gd name="T58" fmla="*/ 178 w 180"/>
                <a:gd name="T59" fmla="*/ 72 h 182"/>
                <a:gd name="T60" fmla="*/ 180 w 180"/>
                <a:gd name="T61" fmla="*/ 90 h 182"/>
                <a:gd name="T62" fmla="*/ 180 w 180"/>
                <a:gd name="T63" fmla="*/ 9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0" h="182">
                  <a:moveTo>
                    <a:pt x="180" y="90"/>
                  </a:moveTo>
                  <a:lnTo>
                    <a:pt x="178" y="109"/>
                  </a:lnTo>
                  <a:lnTo>
                    <a:pt x="174" y="127"/>
                  </a:lnTo>
                  <a:lnTo>
                    <a:pt x="164" y="146"/>
                  </a:lnTo>
                  <a:lnTo>
                    <a:pt x="151" y="160"/>
                  </a:lnTo>
                  <a:lnTo>
                    <a:pt x="137" y="170"/>
                  </a:lnTo>
                  <a:lnTo>
                    <a:pt x="121" y="178"/>
                  </a:lnTo>
                  <a:lnTo>
                    <a:pt x="102" y="182"/>
                  </a:lnTo>
                  <a:lnTo>
                    <a:pt x="82" y="182"/>
                  </a:lnTo>
                  <a:lnTo>
                    <a:pt x="63" y="178"/>
                  </a:lnTo>
                  <a:lnTo>
                    <a:pt x="47" y="170"/>
                  </a:lnTo>
                  <a:lnTo>
                    <a:pt x="30" y="160"/>
                  </a:lnTo>
                  <a:lnTo>
                    <a:pt x="18" y="146"/>
                  </a:lnTo>
                  <a:lnTo>
                    <a:pt x="8" y="127"/>
                  </a:lnTo>
                  <a:lnTo>
                    <a:pt x="2" y="111"/>
                  </a:lnTo>
                  <a:lnTo>
                    <a:pt x="0" y="90"/>
                  </a:lnTo>
                  <a:lnTo>
                    <a:pt x="2" y="72"/>
                  </a:lnTo>
                  <a:lnTo>
                    <a:pt x="8" y="53"/>
                  </a:lnTo>
                  <a:lnTo>
                    <a:pt x="16" y="37"/>
                  </a:lnTo>
                  <a:lnTo>
                    <a:pt x="28" y="22"/>
                  </a:lnTo>
                  <a:lnTo>
                    <a:pt x="43" y="10"/>
                  </a:lnTo>
                  <a:lnTo>
                    <a:pt x="59" y="4"/>
                  </a:lnTo>
                  <a:lnTo>
                    <a:pt x="78" y="0"/>
                  </a:lnTo>
                  <a:lnTo>
                    <a:pt x="98" y="0"/>
                  </a:lnTo>
                  <a:lnTo>
                    <a:pt x="117" y="2"/>
                  </a:lnTo>
                  <a:lnTo>
                    <a:pt x="133" y="10"/>
                  </a:lnTo>
                  <a:lnTo>
                    <a:pt x="149" y="22"/>
                  </a:lnTo>
                  <a:lnTo>
                    <a:pt x="162" y="37"/>
                  </a:lnTo>
                  <a:lnTo>
                    <a:pt x="172" y="53"/>
                  </a:lnTo>
                  <a:lnTo>
                    <a:pt x="178" y="72"/>
                  </a:lnTo>
                  <a:lnTo>
                    <a:pt x="180" y="90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chemeClr val="bg2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8" name="Freeform 5628">
              <a:extLst>
                <a:ext uri="{FF2B5EF4-FFF2-40B4-BE49-F238E27FC236}">
                  <a16:creationId xmlns:a16="http://schemas.microsoft.com/office/drawing/2014/main" id="{249AE688-1885-46AB-8471-B4FFFE0D038A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5539175" y="2440432"/>
              <a:ext cx="237218" cy="254060"/>
            </a:xfrm>
            <a:custGeom>
              <a:avLst/>
              <a:gdLst>
                <a:gd name="T0" fmla="*/ 180 w 180"/>
                <a:gd name="T1" fmla="*/ 92 h 182"/>
                <a:gd name="T2" fmla="*/ 178 w 180"/>
                <a:gd name="T3" fmla="*/ 110 h 182"/>
                <a:gd name="T4" fmla="*/ 172 w 180"/>
                <a:gd name="T5" fmla="*/ 129 h 182"/>
                <a:gd name="T6" fmla="*/ 164 w 180"/>
                <a:gd name="T7" fmla="*/ 145 h 182"/>
                <a:gd name="T8" fmla="*/ 152 w 180"/>
                <a:gd name="T9" fmla="*/ 160 h 182"/>
                <a:gd name="T10" fmla="*/ 135 w 180"/>
                <a:gd name="T11" fmla="*/ 170 h 182"/>
                <a:gd name="T12" fmla="*/ 119 w 180"/>
                <a:gd name="T13" fmla="*/ 178 h 182"/>
                <a:gd name="T14" fmla="*/ 101 w 180"/>
                <a:gd name="T15" fmla="*/ 182 h 182"/>
                <a:gd name="T16" fmla="*/ 82 w 180"/>
                <a:gd name="T17" fmla="*/ 182 h 182"/>
                <a:gd name="T18" fmla="*/ 64 w 180"/>
                <a:gd name="T19" fmla="*/ 178 h 182"/>
                <a:gd name="T20" fmla="*/ 45 w 180"/>
                <a:gd name="T21" fmla="*/ 170 h 182"/>
                <a:gd name="T22" fmla="*/ 31 w 180"/>
                <a:gd name="T23" fmla="*/ 160 h 182"/>
                <a:gd name="T24" fmla="*/ 19 w 180"/>
                <a:gd name="T25" fmla="*/ 145 h 182"/>
                <a:gd name="T26" fmla="*/ 8 w 180"/>
                <a:gd name="T27" fmla="*/ 129 h 182"/>
                <a:gd name="T28" fmla="*/ 2 w 180"/>
                <a:gd name="T29" fmla="*/ 110 h 182"/>
                <a:gd name="T30" fmla="*/ 0 w 180"/>
                <a:gd name="T31" fmla="*/ 92 h 182"/>
                <a:gd name="T32" fmla="*/ 2 w 180"/>
                <a:gd name="T33" fmla="*/ 71 h 182"/>
                <a:gd name="T34" fmla="*/ 8 w 180"/>
                <a:gd name="T35" fmla="*/ 53 h 182"/>
                <a:gd name="T36" fmla="*/ 19 w 180"/>
                <a:gd name="T37" fmla="*/ 37 h 182"/>
                <a:gd name="T38" fmla="*/ 31 w 180"/>
                <a:gd name="T39" fmla="*/ 22 h 182"/>
                <a:gd name="T40" fmla="*/ 45 w 180"/>
                <a:gd name="T41" fmla="*/ 12 h 182"/>
                <a:gd name="T42" fmla="*/ 64 w 180"/>
                <a:gd name="T43" fmla="*/ 4 h 182"/>
                <a:gd name="T44" fmla="*/ 82 w 180"/>
                <a:gd name="T45" fmla="*/ 0 h 182"/>
                <a:gd name="T46" fmla="*/ 101 w 180"/>
                <a:gd name="T47" fmla="*/ 0 h 182"/>
                <a:gd name="T48" fmla="*/ 119 w 180"/>
                <a:gd name="T49" fmla="*/ 4 h 182"/>
                <a:gd name="T50" fmla="*/ 135 w 180"/>
                <a:gd name="T51" fmla="*/ 12 h 182"/>
                <a:gd name="T52" fmla="*/ 152 w 180"/>
                <a:gd name="T53" fmla="*/ 22 h 182"/>
                <a:gd name="T54" fmla="*/ 164 w 180"/>
                <a:gd name="T55" fmla="*/ 37 h 182"/>
                <a:gd name="T56" fmla="*/ 172 w 180"/>
                <a:gd name="T57" fmla="*/ 53 h 182"/>
                <a:gd name="T58" fmla="*/ 178 w 180"/>
                <a:gd name="T59" fmla="*/ 71 h 182"/>
                <a:gd name="T60" fmla="*/ 180 w 180"/>
                <a:gd name="T61" fmla="*/ 92 h 182"/>
                <a:gd name="T62" fmla="*/ 180 w 180"/>
                <a:gd name="T63" fmla="*/ 9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0" h="182">
                  <a:moveTo>
                    <a:pt x="180" y="92"/>
                  </a:moveTo>
                  <a:lnTo>
                    <a:pt x="178" y="110"/>
                  </a:lnTo>
                  <a:lnTo>
                    <a:pt x="172" y="129"/>
                  </a:lnTo>
                  <a:lnTo>
                    <a:pt x="164" y="145"/>
                  </a:lnTo>
                  <a:lnTo>
                    <a:pt x="152" y="160"/>
                  </a:lnTo>
                  <a:lnTo>
                    <a:pt x="135" y="170"/>
                  </a:lnTo>
                  <a:lnTo>
                    <a:pt x="119" y="178"/>
                  </a:lnTo>
                  <a:lnTo>
                    <a:pt x="101" y="182"/>
                  </a:lnTo>
                  <a:lnTo>
                    <a:pt x="82" y="182"/>
                  </a:lnTo>
                  <a:lnTo>
                    <a:pt x="64" y="178"/>
                  </a:lnTo>
                  <a:lnTo>
                    <a:pt x="45" y="170"/>
                  </a:lnTo>
                  <a:lnTo>
                    <a:pt x="31" y="160"/>
                  </a:lnTo>
                  <a:lnTo>
                    <a:pt x="19" y="145"/>
                  </a:lnTo>
                  <a:lnTo>
                    <a:pt x="8" y="129"/>
                  </a:lnTo>
                  <a:lnTo>
                    <a:pt x="2" y="110"/>
                  </a:lnTo>
                  <a:lnTo>
                    <a:pt x="0" y="92"/>
                  </a:lnTo>
                  <a:lnTo>
                    <a:pt x="2" y="71"/>
                  </a:lnTo>
                  <a:lnTo>
                    <a:pt x="8" y="53"/>
                  </a:lnTo>
                  <a:lnTo>
                    <a:pt x="19" y="37"/>
                  </a:lnTo>
                  <a:lnTo>
                    <a:pt x="31" y="22"/>
                  </a:lnTo>
                  <a:lnTo>
                    <a:pt x="45" y="12"/>
                  </a:lnTo>
                  <a:lnTo>
                    <a:pt x="64" y="4"/>
                  </a:lnTo>
                  <a:lnTo>
                    <a:pt x="82" y="0"/>
                  </a:lnTo>
                  <a:lnTo>
                    <a:pt x="101" y="0"/>
                  </a:lnTo>
                  <a:lnTo>
                    <a:pt x="119" y="4"/>
                  </a:lnTo>
                  <a:lnTo>
                    <a:pt x="135" y="12"/>
                  </a:lnTo>
                  <a:lnTo>
                    <a:pt x="152" y="22"/>
                  </a:lnTo>
                  <a:lnTo>
                    <a:pt x="164" y="37"/>
                  </a:lnTo>
                  <a:lnTo>
                    <a:pt x="172" y="53"/>
                  </a:lnTo>
                  <a:lnTo>
                    <a:pt x="178" y="71"/>
                  </a:lnTo>
                  <a:lnTo>
                    <a:pt x="180" y="92"/>
                  </a:lnTo>
                  <a:lnTo>
                    <a:pt x="180" y="92"/>
                  </a:lnTo>
                  <a:close/>
                </a:path>
              </a:pathLst>
            </a:custGeom>
            <a:solidFill>
              <a:schemeClr val="bg2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9" name="Freeform 5611">
              <a:extLst>
                <a:ext uri="{FF2B5EF4-FFF2-40B4-BE49-F238E27FC236}">
                  <a16:creationId xmlns:a16="http://schemas.microsoft.com/office/drawing/2014/main" id="{E8825179-9FD9-4E97-AE62-698DD5EB0628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8289645" y="3321331"/>
              <a:ext cx="95954" cy="100921"/>
            </a:xfrm>
            <a:custGeom>
              <a:avLst/>
              <a:gdLst>
                <a:gd name="T0" fmla="*/ 73 w 73"/>
                <a:gd name="T1" fmla="*/ 37 h 72"/>
                <a:gd name="T2" fmla="*/ 71 w 73"/>
                <a:gd name="T3" fmla="*/ 47 h 72"/>
                <a:gd name="T4" fmla="*/ 65 w 73"/>
                <a:gd name="T5" fmla="*/ 59 h 72"/>
                <a:gd name="T6" fmla="*/ 55 w 73"/>
                <a:gd name="T7" fmla="*/ 68 h 72"/>
                <a:gd name="T8" fmla="*/ 45 w 73"/>
                <a:gd name="T9" fmla="*/ 72 h 72"/>
                <a:gd name="T10" fmla="*/ 32 w 73"/>
                <a:gd name="T11" fmla="*/ 72 h 72"/>
                <a:gd name="T12" fmla="*/ 20 w 73"/>
                <a:gd name="T13" fmla="*/ 70 h 72"/>
                <a:gd name="T14" fmla="*/ 10 w 73"/>
                <a:gd name="T15" fmla="*/ 64 h 72"/>
                <a:gd name="T16" fmla="*/ 4 w 73"/>
                <a:gd name="T17" fmla="*/ 53 h 72"/>
                <a:gd name="T18" fmla="*/ 0 w 73"/>
                <a:gd name="T19" fmla="*/ 43 h 72"/>
                <a:gd name="T20" fmla="*/ 0 w 73"/>
                <a:gd name="T21" fmla="*/ 31 h 72"/>
                <a:gd name="T22" fmla="*/ 4 w 73"/>
                <a:gd name="T23" fmla="*/ 18 h 72"/>
                <a:gd name="T24" fmla="*/ 10 w 73"/>
                <a:gd name="T25" fmla="*/ 8 h 72"/>
                <a:gd name="T26" fmla="*/ 20 w 73"/>
                <a:gd name="T27" fmla="*/ 2 h 72"/>
                <a:gd name="T28" fmla="*/ 32 w 73"/>
                <a:gd name="T29" fmla="*/ 0 h 72"/>
                <a:gd name="T30" fmla="*/ 45 w 73"/>
                <a:gd name="T31" fmla="*/ 0 h 72"/>
                <a:gd name="T32" fmla="*/ 55 w 73"/>
                <a:gd name="T33" fmla="*/ 6 h 72"/>
                <a:gd name="T34" fmla="*/ 65 w 73"/>
                <a:gd name="T35" fmla="*/ 14 h 72"/>
                <a:gd name="T36" fmla="*/ 71 w 73"/>
                <a:gd name="T37" fmla="*/ 25 h 72"/>
                <a:gd name="T38" fmla="*/ 73 w 73"/>
                <a:gd name="T39" fmla="*/ 37 h 72"/>
                <a:gd name="T40" fmla="*/ 73 w 73"/>
                <a:gd name="T41" fmla="*/ 3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3" h="72">
                  <a:moveTo>
                    <a:pt x="73" y="37"/>
                  </a:moveTo>
                  <a:lnTo>
                    <a:pt x="71" y="47"/>
                  </a:lnTo>
                  <a:lnTo>
                    <a:pt x="65" y="59"/>
                  </a:lnTo>
                  <a:lnTo>
                    <a:pt x="55" y="68"/>
                  </a:lnTo>
                  <a:lnTo>
                    <a:pt x="45" y="72"/>
                  </a:lnTo>
                  <a:lnTo>
                    <a:pt x="32" y="72"/>
                  </a:lnTo>
                  <a:lnTo>
                    <a:pt x="20" y="70"/>
                  </a:lnTo>
                  <a:lnTo>
                    <a:pt x="10" y="64"/>
                  </a:lnTo>
                  <a:lnTo>
                    <a:pt x="4" y="53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4" y="18"/>
                  </a:lnTo>
                  <a:lnTo>
                    <a:pt x="10" y="8"/>
                  </a:lnTo>
                  <a:lnTo>
                    <a:pt x="20" y="2"/>
                  </a:lnTo>
                  <a:lnTo>
                    <a:pt x="32" y="0"/>
                  </a:lnTo>
                  <a:lnTo>
                    <a:pt x="45" y="0"/>
                  </a:lnTo>
                  <a:lnTo>
                    <a:pt x="55" y="6"/>
                  </a:lnTo>
                  <a:lnTo>
                    <a:pt x="65" y="14"/>
                  </a:lnTo>
                  <a:lnTo>
                    <a:pt x="71" y="25"/>
                  </a:lnTo>
                  <a:lnTo>
                    <a:pt x="73" y="37"/>
                  </a:lnTo>
                  <a:lnTo>
                    <a:pt x="73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41" name="Freeform 5615">
              <a:extLst>
                <a:ext uri="{FF2B5EF4-FFF2-40B4-BE49-F238E27FC236}">
                  <a16:creationId xmlns:a16="http://schemas.microsoft.com/office/drawing/2014/main" id="{8EA04397-46FB-4BAB-8889-64B17DAFAC8E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6553531" y="3307376"/>
              <a:ext cx="98618" cy="102303"/>
            </a:xfrm>
            <a:custGeom>
              <a:avLst/>
              <a:gdLst>
                <a:gd name="T0" fmla="*/ 74 w 74"/>
                <a:gd name="T1" fmla="*/ 37 h 73"/>
                <a:gd name="T2" fmla="*/ 72 w 74"/>
                <a:gd name="T3" fmla="*/ 49 h 73"/>
                <a:gd name="T4" fmla="*/ 66 w 74"/>
                <a:gd name="T5" fmla="*/ 59 h 73"/>
                <a:gd name="T6" fmla="*/ 56 w 74"/>
                <a:gd name="T7" fmla="*/ 67 h 73"/>
                <a:gd name="T8" fmla="*/ 45 w 74"/>
                <a:gd name="T9" fmla="*/ 73 h 73"/>
                <a:gd name="T10" fmla="*/ 33 w 74"/>
                <a:gd name="T11" fmla="*/ 73 h 73"/>
                <a:gd name="T12" fmla="*/ 21 w 74"/>
                <a:gd name="T13" fmla="*/ 71 h 73"/>
                <a:gd name="T14" fmla="*/ 11 w 74"/>
                <a:gd name="T15" fmla="*/ 65 h 73"/>
                <a:gd name="T16" fmla="*/ 4 w 74"/>
                <a:gd name="T17" fmla="*/ 55 h 73"/>
                <a:gd name="T18" fmla="*/ 0 w 74"/>
                <a:gd name="T19" fmla="*/ 43 h 73"/>
                <a:gd name="T20" fmla="*/ 0 w 74"/>
                <a:gd name="T21" fmla="*/ 30 h 73"/>
                <a:gd name="T22" fmla="*/ 4 w 74"/>
                <a:gd name="T23" fmla="*/ 20 h 73"/>
                <a:gd name="T24" fmla="*/ 11 w 74"/>
                <a:gd name="T25" fmla="*/ 10 h 73"/>
                <a:gd name="T26" fmla="*/ 21 w 74"/>
                <a:gd name="T27" fmla="*/ 4 h 73"/>
                <a:gd name="T28" fmla="*/ 33 w 74"/>
                <a:gd name="T29" fmla="*/ 0 h 73"/>
                <a:gd name="T30" fmla="*/ 45 w 74"/>
                <a:gd name="T31" fmla="*/ 2 h 73"/>
                <a:gd name="T32" fmla="*/ 56 w 74"/>
                <a:gd name="T33" fmla="*/ 6 h 73"/>
                <a:gd name="T34" fmla="*/ 66 w 74"/>
                <a:gd name="T35" fmla="*/ 14 h 73"/>
                <a:gd name="T36" fmla="*/ 72 w 74"/>
                <a:gd name="T37" fmla="*/ 24 h 73"/>
                <a:gd name="T38" fmla="*/ 74 w 74"/>
                <a:gd name="T39" fmla="*/ 37 h 73"/>
                <a:gd name="T40" fmla="*/ 74 w 74"/>
                <a:gd name="T41" fmla="*/ 3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4" h="73">
                  <a:moveTo>
                    <a:pt x="74" y="37"/>
                  </a:moveTo>
                  <a:lnTo>
                    <a:pt x="72" y="49"/>
                  </a:lnTo>
                  <a:lnTo>
                    <a:pt x="66" y="59"/>
                  </a:lnTo>
                  <a:lnTo>
                    <a:pt x="56" y="67"/>
                  </a:lnTo>
                  <a:lnTo>
                    <a:pt x="45" y="73"/>
                  </a:lnTo>
                  <a:lnTo>
                    <a:pt x="33" y="73"/>
                  </a:lnTo>
                  <a:lnTo>
                    <a:pt x="21" y="71"/>
                  </a:lnTo>
                  <a:lnTo>
                    <a:pt x="11" y="65"/>
                  </a:lnTo>
                  <a:lnTo>
                    <a:pt x="4" y="55"/>
                  </a:lnTo>
                  <a:lnTo>
                    <a:pt x="0" y="43"/>
                  </a:lnTo>
                  <a:lnTo>
                    <a:pt x="0" y="30"/>
                  </a:lnTo>
                  <a:lnTo>
                    <a:pt x="4" y="20"/>
                  </a:lnTo>
                  <a:lnTo>
                    <a:pt x="11" y="10"/>
                  </a:lnTo>
                  <a:lnTo>
                    <a:pt x="21" y="4"/>
                  </a:lnTo>
                  <a:lnTo>
                    <a:pt x="33" y="0"/>
                  </a:lnTo>
                  <a:lnTo>
                    <a:pt x="45" y="2"/>
                  </a:lnTo>
                  <a:lnTo>
                    <a:pt x="56" y="6"/>
                  </a:lnTo>
                  <a:lnTo>
                    <a:pt x="66" y="14"/>
                  </a:lnTo>
                  <a:lnTo>
                    <a:pt x="72" y="24"/>
                  </a:lnTo>
                  <a:lnTo>
                    <a:pt x="74" y="37"/>
                  </a:lnTo>
                  <a:lnTo>
                    <a:pt x="74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42" name="Freeform 5617">
              <a:extLst>
                <a:ext uri="{FF2B5EF4-FFF2-40B4-BE49-F238E27FC236}">
                  <a16:creationId xmlns:a16="http://schemas.microsoft.com/office/drawing/2014/main" id="{B5A0D1E9-8165-40EF-A460-0F9F9C09226D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5644459" y="3314784"/>
              <a:ext cx="93288" cy="103685"/>
            </a:xfrm>
            <a:custGeom>
              <a:avLst/>
              <a:gdLst>
                <a:gd name="T0" fmla="*/ 70 w 70"/>
                <a:gd name="T1" fmla="*/ 37 h 74"/>
                <a:gd name="T2" fmla="*/ 68 w 70"/>
                <a:gd name="T3" fmla="*/ 50 h 74"/>
                <a:gd name="T4" fmla="*/ 62 w 70"/>
                <a:gd name="T5" fmla="*/ 60 h 74"/>
                <a:gd name="T6" fmla="*/ 54 w 70"/>
                <a:gd name="T7" fmla="*/ 68 h 74"/>
                <a:gd name="T8" fmla="*/ 43 w 70"/>
                <a:gd name="T9" fmla="*/ 74 h 74"/>
                <a:gd name="T10" fmla="*/ 31 w 70"/>
                <a:gd name="T11" fmla="*/ 74 h 74"/>
                <a:gd name="T12" fmla="*/ 21 w 70"/>
                <a:gd name="T13" fmla="*/ 72 h 74"/>
                <a:gd name="T14" fmla="*/ 11 w 70"/>
                <a:gd name="T15" fmla="*/ 64 h 74"/>
                <a:gd name="T16" fmla="*/ 5 w 70"/>
                <a:gd name="T17" fmla="*/ 56 h 74"/>
                <a:gd name="T18" fmla="*/ 0 w 70"/>
                <a:gd name="T19" fmla="*/ 43 h 74"/>
                <a:gd name="T20" fmla="*/ 0 w 70"/>
                <a:gd name="T21" fmla="*/ 31 h 74"/>
                <a:gd name="T22" fmla="*/ 5 w 70"/>
                <a:gd name="T23" fmla="*/ 21 h 74"/>
                <a:gd name="T24" fmla="*/ 11 w 70"/>
                <a:gd name="T25" fmla="*/ 11 h 74"/>
                <a:gd name="T26" fmla="*/ 21 w 70"/>
                <a:gd name="T27" fmla="*/ 4 h 74"/>
                <a:gd name="T28" fmla="*/ 31 w 70"/>
                <a:gd name="T29" fmla="*/ 0 h 74"/>
                <a:gd name="T30" fmla="*/ 43 w 70"/>
                <a:gd name="T31" fmla="*/ 2 h 74"/>
                <a:gd name="T32" fmla="*/ 54 w 70"/>
                <a:gd name="T33" fmla="*/ 7 h 74"/>
                <a:gd name="T34" fmla="*/ 62 w 70"/>
                <a:gd name="T35" fmla="*/ 15 h 74"/>
                <a:gd name="T36" fmla="*/ 68 w 70"/>
                <a:gd name="T37" fmla="*/ 25 h 74"/>
                <a:gd name="T38" fmla="*/ 70 w 70"/>
                <a:gd name="T39" fmla="*/ 37 h 74"/>
                <a:gd name="T40" fmla="*/ 70 w 70"/>
                <a:gd name="T41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74">
                  <a:moveTo>
                    <a:pt x="70" y="37"/>
                  </a:moveTo>
                  <a:lnTo>
                    <a:pt x="68" y="50"/>
                  </a:lnTo>
                  <a:lnTo>
                    <a:pt x="62" y="60"/>
                  </a:lnTo>
                  <a:lnTo>
                    <a:pt x="54" y="68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21" y="72"/>
                  </a:lnTo>
                  <a:lnTo>
                    <a:pt x="11" y="64"/>
                  </a:lnTo>
                  <a:lnTo>
                    <a:pt x="5" y="56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5" y="21"/>
                  </a:lnTo>
                  <a:lnTo>
                    <a:pt x="11" y="11"/>
                  </a:lnTo>
                  <a:lnTo>
                    <a:pt x="21" y="4"/>
                  </a:lnTo>
                  <a:lnTo>
                    <a:pt x="31" y="0"/>
                  </a:lnTo>
                  <a:lnTo>
                    <a:pt x="43" y="2"/>
                  </a:lnTo>
                  <a:lnTo>
                    <a:pt x="54" y="7"/>
                  </a:lnTo>
                  <a:lnTo>
                    <a:pt x="62" y="15"/>
                  </a:lnTo>
                  <a:lnTo>
                    <a:pt x="68" y="25"/>
                  </a:lnTo>
                  <a:lnTo>
                    <a:pt x="70" y="37"/>
                  </a:lnTo>
                  <a:lnTo>
                    <a:pt x="70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43" name="Freeform 5619">
              <a:extLst>
                <a:ext uri="{FF2B5EF4-FFF2-40B4-BE49-F238E27FC236}">
                  <a16:creationId xmlns:a16="http://schemas.microsoft.com/office/drawing/2014/main" id="{EB3347E3-19E1-461B-A7E5-6807AD951BFF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5611097" y="1714070"/>
              <a:ext cx="97285" cy="103685"/>
            </a:xfrm>
            <a:custGeom>
              <a:avLst/>
              <a:gdLst>
                <a:gd name="T0" fmla="*/ 74 w 74"/>
                <a:gd name="T1" fmla="*/ 37 h 74"/>
                <a:gd name="T2" fmla="*/ 72 w 74"/>
                <a:gd name="T3" fmla="*/ 49 h 74"/>
                <a:gd name="T4" fmla="*/ 68 w 74"/>
                <a:gd name="T5" fmla="*/ 60 h 74"/>
                <a:gd name="T6" fmla="*/ 59 w 74"/>
                <a:gd name="T7" fmla="*/ 68 h 74"/>
                <a:gd name="T8" fmla="*/ 47 w 74"/>
                <a:gd name="T9" fmla="*/ 74 h 74"/>
                <a:gd name="T10" fmla="*/ 37 w 74"/>
                <a:gd name="T11" fmla="*/ 74 h 74"/>
                <a:gd name="T12" fmla="*/ 25 w 74"/>
                <a:gd name="T13" fmla="*/ 72 h 74"/>
                <a:gd name="T14" fmla="*/ 14 w 74"/>
                <a:gd name="T15" fmla="*/ 64 h 74"/>
                <a:gd name="T16" fmla="*/ 6 w 74"/>
                <a:gd name="T17" fmla="*/ 56 h 74"/>
                <a:gd name="T18" fmla="*/ 2 w 74"/>
                <a:gd name="T19" fmla="*/ 43 h 74"/>
                <a:gd name="T20" fmla="*/ 0 w 74"/>
                <a:gd name="T21" fmla="*/ 31 h 74"/>
                <a:gd name="T22" fmla="*/ 4 w 74"/>
                <a:gd name="T23" fmla="*/ 21 h 74"/>
                <a:gd name="T24" fmla="*/ 10 w 74"/>
                <a:gd name="T25" fmla="*/ 10 h 74"/>
                <a:gd name="T26" fmla="*/ 21 w 74"/>
                <a:gd name="T27" fmla="*/ 4 h 74"/>
                <a:gd name="T28" fmla="*/ 33 w 74"/>
                <a:gd name="T29" fmla="*/ 0 h 74"/>
                <a:gd name="T30" fmla="*/ 43 w 74"/>
                <a:gd name="T31" fmla="*/ 2 h 74"/>
                <a:gd name="T32" fmla="*/ 55 w 74"/>
                <a:gd name="T33" fmla="*/ 6 h 74"/>
                <a:gd name="T34" fmla="*/ 66 w 74"/>
                <a:gd name="T35" fmla="*/ 15 h 74"/>
                <a:gd name="T36" fmla="*/ 72 w 74"/>
                <a:gd name="T37" fmla="*/ 25 h 74"/>
                <a:gd name="T38" fmla="*/ 74 w 74"/>
                <a:gd name="T39" fmla="*/ 37 h 74"/>
                <a:gd name="T40" fmla="*/ 74 w 74"/>
                <a:gd name="T41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4" h="74">
                  <a:moveTo>
                    <a:pt x="74" y="37"/>
                  </a:moveTo>
                  <a:lnTo>
                    <a:pt x="72" y="49"/>
                  </a:lnTo>
                  <a:lnTo>
                    <a:pt x="68" y="60"/>
                  </a:lnTo>
                  <a:lnTo>
                    <a:pt x="59" y="68"/>
                  </a:lnTo>
                  <a:lnTo>
                    <a:pt x="47" y="74"/>
                  </a:lnTo>
                  <a:lnTo>
                    <a:pt x="37" y="74"/>
                  </a:lnTo>
                  <a:lnTo>
                    <a:pt x="25" y="72"/>
                  </a:lnTo>
                  <a:lnTo>
                    <a:pt x="14" y="64"/>
                  </a:lnTo>
                  <a:lnTo>
                    <a:pt x="6" y="56"/>
                  </a:lnTo>
                  <a:lnTo>
                    <a:pt x="2" y="43"/>
                  </a:lnTo>
                  <a:lnTo>
                    <a:pt x="0" y="31"/>
                  </a:lnTo>
                  <a:lnTo>
                    <a:pt x="4" y="21"/>
                  </a:lnTo>
                  <a:lnTo>
                    <a:pt x="10" y="10"/>
                  </a:lnTo>
                  <a:lnTo>
                    <a:pt x="21" y="4"/>
                  </a:lnTo>
                  <a:lnTo>
                    <a:pt x="33" y="0"/>
                  </a:lnTo>
                  <a:lnTo>
                    <a:pt x="43" y="2"/>
                  </a:lnTo>
                  <a:lnTo>
                    <a:pt x="55" y="6"/>
                  </a:lnTo>
                  <a:lnTo>
                    <a:pt x="66" y="15"/>
                  </a:lnTo>
                  <a:lnTo>
                    <a:pt x="72" y="25"/>
                  </a:lnTo>
                  <a:lnTo>
                    <a:pt x="74" y="37"/>
                  </a:lnTo>
                  <a:lnTo>
                    <a:pt x="74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44" name="Freeform 5629">
              <a:extLst>
                <a:ext uri="{FF2B5EF4-FFF2-40B4-BE49-F238E27FC236}">
                  <a16:creationId xmlns:a16="http://schemas.microsoft.com/office/drawing/2014/main" id="{E6D09D9C-B866-4BA3-BD44-605AA7AEE44D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5615967" y="2522974"/>
              <a:ext cx="94621" cy="100921"/>
            </a:xfrm>
            <a:custGeom>
              <a:avLst/>
              <a:gdLst>
                <a:gd name="T0" fmla="*/ 71 w 71"/>
                <a:gd name="T1" fmla="*/ 37 h 72"/>
                <a:gd name="T2" fmla="*/ 69 w 71"/>
                <a:gd name="T3" fmla="*/ 47 h 72"/>
                <a:gd name="T4" fmla="*/ 63 w 71"/>
                <a:gd name="T5" fmla="*/ 59 h 72"/>
                <a:gd name="T6" fmla="*/ 55 w 71"/>
                <a:gd name="T7" fmla="*/ 68 h 72"/>
                <a:gd name="T8" fmla="*/ 45 w 71"/>
                <a:gd name="T9" fmla="*/ 72 h 72"/>
                <a:gd name="T10" fmla="*/ 32 w 71"/>
                <a:gd name="T11" fmla="*/ 72 h 72"/>
                <a:gd name="T12" fmla="*/ 20 w 71"/>
                <a:gd name="T13" fmla="*/ 70 h 72"/>
                <a:gd name="T14" fmla="*/ 10 w 71"/>
                <a:gd name="T15" fmla="*/ 64 h 72"/>
                <a:gd name="T16" fmla="*/ 4 w 71"/>
                <a:gd name="T17" fmla="*/ 53 h 72"/>
                <a:gd name="T18" fmla="*/ 0 w 71"/>
                <a:gd name="T19" fmla="*/ 43 h 72"/>
                <a:gd name="T20" fmla="*/ 0 w 71"/>
                <a:gd name="T21" fmla="*/ 31 h 72"/>
                <a:gd name="T22" fmla="*/ 2 w 71"/>
                <a:gd name="T23" fmla="*/ 18 h 72"/>
                <a:gd name="T24" fmla="*/ 10 w 71"/>
                <a:gd name="T25" fmla="*/ 8 h 72"/>
                <a:gd name="T26" fmla="*/ 20 w 71"/>
                <a:gd name="T27" fmla="*/ 2 h 72"/>
                <a:gd name="T28" fmla="*/ 32 w 71"/>
                <a:gd name="T29" fmla="*/ 0 h 72"/>
                <a:gd name="T30" fmla="*/ 45 w 71"/>
                <a:gd name="T31" fmla="*/ 0 h 72"/>
                <a:gd name="T32" fmla="*/ 55 w 71"/>
                <a:gd name="T33" fmla="*/ 6 h 72"/>
                <a:gd name="T34" fmla="*/ 63 w 71"/>
                <a:gd name="T35" fmla="*/ 14 h 72"/>
                <a:gd name="T36" fmla="*/ 69 w 71"/>
                <a:gd name="T37" fmla="*/ 25 h 72"/>
                <a:gd name="T38" fmla="*/ 71 w 71"/>
                <a:gd name="T39" fmla="*/ 37 h 72"/>
                <a:gd name="T40" fmla="*/ 71 w 71"/>
                <a:gd name="T41" fmla="*/ 3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1" h="72">
                  <a:moveTo>
                    <a:pt x="71" y="37"/>
                  </a:moveTo>
                  <a:lnTo>
                    <a:pt x="69" y="47"/>
                  </a:lnTo>
                  <a:lnTo>
                    <a:pt x="63" y="59"/>
                  </a:lnTo>
                  <a:lnTo>
                    <a:pt x="55" y="68"/>
                  </a:lnTo>
                  <a:lnTo>
                    <a:pt x="45" y="72"/>
                  </a:lnTo>
                  <a:lnTo>
                    <a:pt x="32" y="72"/>
                  </a:lnTo>
                  <a:lnTo>
                    <a:pt x="20" y="70"/>
                  </a:lnTo>
                  <a:lnTo>
                    <a:pt x="10" y="64"/>
                  </a:lnTo>
                  <a:lnTo>
                    <a:pt x="4" y="53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2" y="18"/>
                  </a:lnTo>
                  <a:lnTo>
                    <a:pt x="10" y="8"/>
                  </a:lnTo>
                  <a:lnTo>
                    <a:pt x="20" y="2"/>
                  </a:lnTo>
                  <a:lnTo>
                    <a:pt x="32" y="0"/>
                  </a:lnTo>
                  <a:lnTo>
                    <a:pt x="45" y="0"/>
                  </a:lnTo>
                  <a:lnTo>
                    <a:pt x="55" y="6"/>
                  </a:lnTo>
                  <a:lnTo>
                    <a:pt x="63" y="14"/>
                  </a:lnTo>
                  <a:lnTo>
                    <a:pt x="69" y="25"/>
                  </a:lnTo>
                  <a:lnTo>
                    <a:pt x="71" y="37"/>
                  </a:lnTo>
                  <a:lnTo>
                    <a:pt x="71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45" name="Rectangle 882">
              <a:extLst>
                <a:ext uri="{FF2B5EF4-FFF2-40B4-BE49-F238E27FC236}">
                  <a16:creationId xmlns:a16="http://schemas.microsoft.com/office/drawing/2014/main" id="{4DB1D3D4-DB37-45B9-B111-FEE90623FE71}"/>
                </a:ext>
              </a:extLst>
            </p:cNvPr>
            <p:cNvSpPr/>
            <p:nvPr/>
          </p:nvSpPr>
          <p:spPr>
            <a:xfrm>
              <a:off x="6059965" y="1382659"/>
              <a:ext cx="2571404" cy="1503265"/>
            </a:xfrm>
            <a:prstGeom prst="rect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46" name="Text Box 5625">
              <a:extLst>
                <a:ext uri="{FF2B5EF4-FFF2-40B4-BE49-F238E27FC236}">
                  <a16:creationId xmlns:a16="http://schemas.microsoft.com/office/drawing/2014/main" id="{EC94F295-685E-4784-8D72-73613FFCA2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7397" y="1419673"/>
              <a:ext cx="2618892" cy="1255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ea typeface="新細明體"/>
                  <a:cs typeface="Times New Roman"/>
                </a:rPr>
                <a:t>U31</a:t>
              </a:r>
              <a:endPara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新細明體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ea typeface="新細明體"/>
                  <a:cs typeface="Times New Roman"/>
                </a:rPr>
                <a:t> SNAPINO</a:t>
              </a:r>
              <a:endPara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新細明體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新細明體"/>
                <a:cs typeface="+mn-cs"/>
              </a:endParaRPr>
            </a:p>
          </p:txBody>
        </p:sp>
        <p:sp>
          <p:nvSpPr>
            <p:cNvPr id="47" name="Rectangle 883">
              <a:extLst>
                <a:ext uri="{FF2B5EF4-FFF2-40B4-BE49-F238E27FC236}">
                  <a16:creationId xmlns:a16="http://schemas.microsoft.com/office/drawing/2014/main" id="{097F83AC-7105-4A7D-B50D-4410429AAFCA}"/>
                </a:ext>
              </a:extLst>
            </p:cNvPr>
            <p:cNvSpPr/>
            <p:nvPr/>
          </p:nvSpPr>
          <p:spPr>
            <a:xfrm>
              <a:off x="8176858" y="2169355"/>
              <a:ext cx="472118" cy="47678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48" name="Rectangle 884">
              <a:extLst>
                <a:ext uri="{FF2B5EF4-FFF2-40B4-BE49-F238E27FC236}">
                  <a16:creationId xmlns:a16="http://schemas.microsoft.com/office/drawing/2014/main" id="{B499996A-5A30-4985-83B4-E72AAB50ACB2}"/>
                </a:ext>
              </a:extLst>
            </p:cNvPr>
            <p:cNvSpPr/>
            <p:nvPr/>
          </p:nvSpPr>
          <p:spPr>
            <a:xfrm>
              <a:off x="8337603" y="1537613"/>
              <a:ext cx="310678" cy="23839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357BAAA9-6057-414A-8FAB-3E1DB6B9BCDB}"/>
                </a:ext>
              </a:extLst>
            </p:cNvPr>
            <p:cNvSpPr/>
            <p:nvPr/>
          </p:nvSpPr>
          <p:spPr>
            <a:xfrm>
              <a:off x="5396430" y="1219302"/>
              <a:ext cx="624487" cy="4647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5V</a:t>
              </a:r>
            </a:p>
            <a:p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OUT</a:t>
              </a:r>
              <a:endParaRPr lang="zh-TW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68F24238-DBDD-4755-A1FA-47E383326765}"/>
                </a:ext>
              </a:extLst>
            </p:cNvPr>
            <p:cNvSpPr/>
            <p:nvPr/>
          </p:nvSpPr>
          <p:spPr>
            <a:xfrm>
              <a:off x="7925046" y="2964456"/>
              <a:ext cx="768732" cy="4248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D11</a:t>
              </a:r>
              <a:endParaRPr lang="zh-TW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37FB1B24-7759-4D6C-8924-114224450EBF}"/>
                </a:ext>
              </a:extLst>
            </p:cNvPr>
            <p:cNvSpPr/>
            <p:nvPr/>
          </p:nvSpPr>
          <p:spPr>
            <a:xfrm>
              <a:off x="7099533" y="2967626"/>
              <a:ext cx="768732" cy="4248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D10</a:t>
              </a:r>
              <a:endParaRPr lang="zh-TW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8FD9297B-01C8-4223-98AA-DAA22DE23A0E}"/>
                </a:ext>
              </a:extLst>
            </p:cNvPr>
            <p:cNvSpPr/>
            <p:nvPr/>
          </p:nvSpPr>
          <p:spPr>
            <a:xfrm>
              <a:off x="6341175" y="2970164"/>
              <a:ext cx="624216" cy="4248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D9</a:t>
              </a:r>
              <a:endParaRPr lang="zh-TW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C10CE2FD-19CD-4F1A-A18F-38B2465A5760}"/>
                </a:ext>
              </a:extLst>
            </p:cNvPr>
            <p:cNvSpPr/>
            <p:nvPr/>
          </p:nvSpPr>
          <p:spPr>
            <a:xfrm>
              <a:off x="5359090" y="2957791"/>
              <a:ext cx="862544" cy="4248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GND</a:t>
              </a:r>
              <a:endParaRPr lang="zh-TW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AC51021B-635A-4FDF-A4BE-233668A3CA7F}"/>
                </a:ext>
              </a:extLst>
            </p:cNvPr>
            <p:cNvSpPr/>
            <p:nvPr/>
          </p:nvSpPr>
          <p:spPr>
            <a:xfrm>
              <a:off x="5415378" y="1965287"/>
              <a:ext cx="611537" cy="4248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A0</a:t>
              </a:r>
              <a:endParaRPr lang="zh-TW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93" name="Freeform 5614">
              <a:extLst>
                <a:ext uri="{FF2B5EF4-FFF2-40B4-BE49-F238E27FC236}">
                  <a16:creationId xmlns:a16="http://schemas.microsoft.com/office/drawing/2014/main" id="{A17529BD-0C90-410B-8EF5-A78C34E1942C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7377697" y="3234389"/>
              <a:ext cx="234552" cy="248567"/>
            </a:xfrm>
            <a:custGeom>
              <a:avLst/>
              <a:gdLst>
                <a:gd name="T0" fmla="*/ 178 w 178"/>
                <a:gd name="T1" fmla="*/ 89 h 179"/>
                <a:gd name="T2" fmla="*/ 176 w 178"/>
                <a:gd name="T3" fmla="*/ 109 h 179"/>
                <a:gd name="T4" fmla="*/ 170 w 178"/>
                <a:gd name="T5" fmla="*/ 128 h 179"/>
                <a:gd name="T6" fmla="*/ 162 w 178"/>
                <a:gd name="T7" fmla="*/ 144 h 179"/>
                <a:gd name="T8" fmla="*/ 148 w 178"/>
                <a:gd name="T9" fmla="*/ 158 h 179"/>
                <a:gd name="T10" fmla="*/ 131 w 178"/>
                <a:gd name="T11" fmla="*/ 169 h 179"/>
                <a:gd name="T12" fmla="*/ 113 w 178"/>
                <a:gd name="T13" fmla="*/ 177 h 179"/>
                <a:gd name="T14" fmla="*/ 94 w 178"/>
                <a:gd name="T15" fmla="*/ 179 h 179"/>
                <a:gd name="T16" fmla="*/ 76 w 178"/>
                <a:gd name="T17" fmla="*/ 179 h 179"/>
                <a:gd name="T18" fmla="*/ 55 w 178"/>
                <a:gd name="T19" fmla="*/ 173 h 179"/>
                <a:gd name="T20" fmla="*/ 39 w 178"/>
                <a:gd name="T21" fmla="*/ 164 h 179"/>
                <a:gd name="T22" fmla="*/ 25 w 178"/>
                <a:gd name="T23" fmla="*/ 152 h 179"/>
                <a:gd name="T24" fmla="*/ 12 w 178"/>
                <a:gd name="T25" fmla="*/ 136 h 179"/>
                <a:gd name="T26" fmla="*/ 4 w 178"/>
                <a:gd name="T27" fmla="*/ 117 h 179"/>
                <a:gd name="T28" fmla="*/ 0 w 178"/>
                <a:gd name="T29" fmla="*/ 99 h 179"/>
                <a:gd name="T30" fmla="*/ 0 w 178"/>
                <a:gd name="T31" fmla="*/ 80 h 179"/>
                <a:gd name="T32" fmla="*/ 4 w 178"/>
                <a:gd name="T33" fmla="*/ 60 h 179"/>
                <a:gd name="T34" fmla="*/ 12 w 178"/>
                <a:gd name="T35" fmla="*/ 43 h 179"/>
                <a:gd name="T36" fmla="*/ 25 w 178"/>
                <a:gd name="T37" fmla="*/ 27 h 179"/>
                <a:gd name="T38" fmla="*/ 39 w 178"/>
                <a:gd name="T39" fmla="*/ 15 h 179"/>
                <a:gd name="T40" fmla="*/ 55 w 178"/>
                <a:gd name="T41" fmla="*/ 6 h 179"/>
                <a:gd name="T42" fmla="*/ 74 w 178"/>
                <a:gd name="T43" fmla="*/ 0 h 179"/>
                <a:gd name="T44" fmla="*/ 94 w 178"/>
                <a:gd name="T45" fmla="*/ 0 h 179"/>
                <a:gd name="T46" fmla="*/ 113 w 178"/>
                <a:gd name="T47" fmla="*/ 2 h 179"/>
                <a:gd name="T48" fmla="*/ 131 w 178"/>
                <a:gd name="T49" fmla="*/ 11 h 179"/>
                <a:gd name="T50" fmla="*/ 148 w 178"/>
                <a:gd name="T51" fmla="*/ 21 h 179"/>
                <a:gd name="T52" fmla="*/ 160 w 178"/>
                <a:gd name="T53" fmla="*/ 35 h 179"/>
                <a:gd name="T54" fmla="*/ 170 w 178"/>
                <a:gd name="T55" fmla="*/ 52 h 179"/>
                <a:gd name="T56" fmla="*/ 176 w 178"/>
                <a:gd name="T57" fmla="*/ 70 h 179"/>
                <a:gd name="T58" fmla="*/ 178 w 178"/>
                <a:gd name="T59" fmla="*/ 89 h 179"/>
                <a:gd name="T60" fmla="*/ 178 w 178"/>
                <a:gd name="T61" fmla="*/ 8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8" h="179">
                  <a:moveTo>
                    <a:pt x="178" y="89"/>
                  </a:moveTo>
                  <a:lnTo>
                    <a:pt x="176" y="109"/>
                  </a:lnTo>
                  <a:lnTo>
                    <a:pt x="170" y="128"/>
                  </a:lnTo>
                  <a:lnTo>
                    <a:pt x="162" y="144"/>
                  </a:lnTo>
                  <a:lnTo>
                    <a:pt x="148" y="158"/>
                  </a:lnTo>
                  <a:lnTo>
                    <a:pt x="131" y="169"/>
                  </a:lnTo>
                  <a:lnTo>
                    <a:pt x="113" y="177"/>
                  </a:lnTo>
                  <a:lnTo>
                    <a:pt x="94" y="179"/>
                  </a:lnTo>
                  <a:lnTo>
                    <a:pt x="76" y="179"/>
                  </a:lnTo>
                  <a:lnTo>
                    <a:pt x="55" y="173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6"/>
                  </a:lnTo>
                  <a:lnTo>
                    <a:pt x="4" y="117"/>
                  </a:lnTo>
                  <a:lnTo>
                    <a:pt x="0" y="99"/>
                  </a:lnTo>
                  <a:lnTo>
                    <a:pt x="0" y="80"/>
                  </a:lnTo>
                  <a:lnTo>
                    <a:pt x="4" y="60"/>
                  </a:lnTo>
                  <a:lnTo>
                    <a:pt x="12" y="43"/>
                  </a:lnTo>
                  <a:lnTo>
                    <a:pt x="25" y="27"/>
                  </a:lnTo>
                  <a:lnTo>
                    <a:pt x="39" y="15"/>
                  </a:lnTo>
                  <a:lnTo>
                    <a:pt x="55" y="6"/>
                  </a:lnTo>
                  <a:lnTo>
                    <a:pt x="74" y="0"/>
                  </a:lnTo>
                  <a:lnTo>
                    <a:pt x="94" y="0"/>
                  </a:lnTo>
                  <a:lnTo>
                    <a:pt x="113" y="2"/>
                  </a:lnTo>
                  <a:lnTo>
                    <a:pt x="131" y="11"/>
                  </a:lnTo>
                  <a:lnTo>
                    <a:pt x="148" y="21"/>
                  </a:lnTo>
                  <a:lnTo>
                    <a:pt x="160" y="35"/>
                  </a:lnTo>
                  <a:lnTo>
                    <a:pt x="170" y="52"/>
                  </a:lnTo>
                  <a:lnTo>
                    <a:pt x="176" y="70"/>
                  </a:lnTo>
                  <a:lnTo>
                    <a:pt x="178" y="89"/>
                  </a:lnTo>
                  <a:lnTo>
                    <a:pt x="178" y="89"/>
                  </a:lnTo>
                  <a:close/>
                </a:path>
              </a:pathLst>
            </a:custGeom>
            <a:solidFill>
              <a:schemeClr val="bg2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40" name="Freeform 5613">
              <a:extLst>
                <a:ext uri="{FF2B5EF4-FFF2-40B4-BE49-F238E27FC236}">
                  <a16:creationId xmlns:a16="http://schemas.microsoft.com/office/drawing/2014/main" id="{24FAF90A-8B64-47F0-A32A-0352C09F42F4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7445126" y="3306384"/>
              <a:ext cx="90622" cy="100921"/>
            </a:xfrm>
            <a:custGeom>
              <a:avLst/>
              <a:gdLst>
                <a:gd name="T0" fmla="*/ 69 w 69"/>
                <a:gd name="T1" fmla="*/ 35 h 72"/>
                <a:gd name="T2" fmla="*/ 67 w 69"/>
                <a:gd name="T3" fmla="*/ 47 h 72"/>
                <a:gd name="T4" fmla="*/ 61 w 69"/>
                <a:gd name="T5" fmla="*/ 57 h 72"/>
                <a:gd name="T6" fmla="*/ 53 w 69"/>
                <a:gd name="T7" fmla="*/ 65 h 72"/>
                <a:gd name="T8" fmla="*/ 43 w 69"/>
                <a:gd name="T9" fmla="*/ 72 h 72"/>
                <a:gd name="T10" fmla="*/ 30 w 69"/>
                <a:gd name="T11" fmla="*/ 72 h 72"/>
                <a:gd name="T12" fmla="*/ 20 w 69"/>
                <a:gd name="T13" fmla="*/ 69 h 72"/>
                <a:gd name="T14" fmla="*/ 10 w 69"/>
                <a:gd name="T15" fmla="*/ 63 h 72"/>
                <a:gd name="T16" fmla="*/ 4 w 69"/>
                <a:gd name="T17" fmla="*/ 53 h 72"/>
                <a:gd name="T18" fmla="*/ 0 w 69"/>
                <a:gd name="T19" fmla="*/ 41 h 72"/>
                <a:gd name="T20" fmla="*/ 0 w 69"/>
                <a:gd name="T21" fmla="*/ 30 h 72"/>
                <a:gd name="T22" fmla="*/ 4 w 69"/>
                <a:gd name="T23" fmla="*/ 18 h 72"/>
                <a:gd name="T24" fmla="*/ 10 w 69"/>
                <a:gd name="T25" fmla="*/ 8 h 72"/>
                <a:gd name="T26" fmla="*/ 20 w 69"/>
                <a:gd name="T27" fmla="*/ 2 h 72"/>
                <a:gd name="T28" fmla="*/ 30 w 69"/>
                <a:gd name="T29" fmla="*/ 0 h 72"/>
                <a:gd name="T30" fmla="*/ 43 w 69"/>
                <a:gd name="T31" fmla="*/ 0 h 72"/>
                <a:gd name="T32" fmla="*/ 53 w 69"/>
                <a:gd name="T33" fmla="*/ 4 h 72"/>
                <a:gd name="T34" fmla="*/ 61 w 69"/>
                <a:gd name="T35" fmla="*/ 12 h 72"/>
                <a:gd name="T36" fmla="*/ 67 w 69"/>
                <a:gd name="T37" fmla="*/ 24 h 72"/>
                <a:gd name="T38" fmla="*/ 69 w 69"/>
                <a:gd name="T39" fmla="*/ 35 h 72"/>
                <a:gd name="T40" fmla="*/ 69 w 69"/>
                <a:gd name="T41" fmla="*/ 3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" h="72">
                  <a:moveTo>
                    <a:pt x="69" y="35"/>
                  </a:moveTo>
                  <a:lnTo>
                    <a:pt x="67" y="47"/>
                  </a:lnTo>
                  <a:lnTo>
                    <a:pt x="61" y="57"/>
                  </a:lnTo>
                  <a:lnTo>
                    <a:pt x="53" y="65"/>
                  </a:lnTo>
                  <a:lnTo>
                    <a:pt x="43" y="72"/>
                  </a:lnTo>
                  <a:lnTo>
                    <a:pt x="30" y="72"/>
                  </a:lnTo>
                  <a:lnTo>
                    <a:pt x="20" y="69"/>
                  </a:lnTo>
                  <a:lnTo>
                    <a:pt x="10" y="63"/>
                  </a:lnTo>
                  <a:lnTo>
                    <a:pt x="4" y="53"/>
                  </a:lnTo>
                  <a:lnTo>
                    <a:pt x="0" y="41"/>
                  </a:lnTo>
                  <a:lnTo>
                    <a:pt x="0" y="30"/>
                  </a:lnTo>
                  <a:lnTo>
                    <a:pt x="4" y="18"/>
                  </a:lnTo>
                  <a:lnTo>
                    <a:pt x="10" y="8"/>
                  </a:lnTo>
                  <a:lnTo>
                    <a:pt x="20" y="2"/>
                  </a:lnTo>
                  <a:lnTo>
                    <a:pt x="30" y="0"/>
                  </a:lnTo>
                  <a:lnTo>
                    <a:pt x="43" y="0"/>
                  </a:lnTo>
                  <a:lnTo>
                    <a:pt x="53" y="4"/>
                  </a:lnTo>
                  <a:lnTo>
                    <a:pt x="61" y="12"/>
                  </a:lnTo>
                  <a:lnTo>
                    <a:pt x="67" y="24"/>
                  </a:lnTo>
                  <a:lnTo>
                    <a:pt x="69" y="35"/>
                  </a:lnTo>
                  <a:lnTo>
                    <a:pt x="69" y="35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6168" name="Group 41"/>
          <p:cNvGrpSpPr>
            <a:grpSpLocks noChangeAspect="1"/>
          </p:cNvGrpSpPr>
          <p:nvPr/>
        </p:nvGrpSpPr>
        <p:grpSpPr bwMode="auto">
          <a:xfrm>
            <a:off x="5407395" y="6288846"/>
            <a:ext cx="1881598" cy="443138"/>
            <a:chOff x="621" y="544"/>
            <a:chExt cx="1824" cy="335"/>
          </a:xfrm>
        </p:grpSpPr>
        <p:sp>
          <p:nvSpPr>
            <p:cNvPr id="6169" name="Freeform 42"/>
            <p:cNvSpPr>
              <a:spLocks noChangeAspect="1"/>
            </p:cNvSpPr>
            <p:nvPr/>
          </p:nvSpPr>
          <p:spPr bwMode="auto">
            <a:xfrm>
              <a:off x="621" y="544"/>
              <a:ext cx="1824" cy="335"/>
            </a:xfrm>
            <a:custGeom>
              <a:avLst/>
              <a:gdLst>
                <a:gd name="T0" fmla="*/ 23 w 1824"/>
                <a:gd name="T1" fmla="*/ 251 h 335"/>
                <a:gd name="T2" fmla="*/ 166 w 1824"/>
                <a:gd name="T3" fmla="*/ 335 h 335"/>
                <a:gd name="T4" fmla="*/ 222 w 1824"/>
                <a:gd name="T5" fmla="*/ 324 h 335"/>
                <a:gd name="T6" fmla="*/ 306 w 1824"/>
                <a:gd name="T7" fmla="*/ 257 h 335"/>
                <a:gd name="T8" fmla="*/ 363 w 1824"/>
                <a:gd name="T9" fmla="*/ 257 h 335"/>
                <a:gd name="T10" fmla="*/ 513 w 1824"/>
                <a:gd name="T11" fmla="*/ 257 h 335"/>
                <a:gd name="T12" fmla="*/ 697 w 1824"/>
                <a:gd name="T13" fmla="*/ 257 h 335"/>
                <a:gd name="T14" fmla="*/ 798 w 1824"/>
                <a:gd name="T15" fmla="*/ 257 h 335"/>
                <a:gd name="T16" fmla="*/ 882 w 1824"/>
                <a:gd name="T17" fmla="*/ 324 h 335"/>
                <a:gd name="T18" fmla="*/ 939 w 1824"/>
                <a:gd name="T19" fmla="*/ 335 h 335"/>
                <a:gd name="T20" fmla="*/ 1039 w 1824"/>
                <a:gd name="T21" fmla="*/ 298 h 335"/>
                <a:gd name="T22" fmla="*/ 1078 w 1824"/>
                <a:gd name="T23" fmla="*/ 257 h 335"/>
                <a:gd name="T24" fmla="*/ 1279 w 1824"/>
                <a:gd name="T25" fmla="*/ 257 h 335"/>
                <a:gd name="T26" fmla="*/ 1449 w 1824"/>
                <a:gd name="T27" fmla="*/ 257 h 335"/>
                <a:gd name="T28" fmla="*/ 1517 w 1824"/>
                <a:gd name="T29" fmla="*/ 257 h 335"/>
                <a:gd name="T30" fmla="*/ 1601 w 1824"/>
                <a:gd name="T31" fmla="*/ 324 h 335"/>
                <a:gd name="T32" fmla="*/ 1656 w 1824"/>
                <a:gd name="T33" fmla="*/ 335 h 335"/>
                <a:gd name="T34" fmla="*/ 1802 w 1824"/>
                <a:gd name="T35" fmla="*/ 251 h 335"/>
                <a:gd name="T36" fmla="*/ 1824 w 1824"/>
                <a:gd name="T37" fmla="*/ 168 h 335"/>
                <a:gd name="T38" fmla="*/ 1740 w 1824"/>
                <a:gd name="T39" fmla="*/ 23 h 335"/>
                <a:gd name="T40" fmla="*/ 1656 w 1824"/>
                <a:gd name="T41" fmla="*/ 0 h 335"/>
                <a:gd name="T42" fmla="*/ 1554 w 1824"/>
                <a:gd name="T43" fmla="*/ 37 h 335"/>
                <a:gd name="T44" fmla="*/ 1517 w 1824"/>
                <a:gd name="T45" fmla="*/ 78 h 335"/>
                <a:gd name="T46" fmla="*/ 1369 w 1824"/>
                <a:gd name="T47" fmla="*/ 78 h 335"/>
                <a:gd name="T48" fmla="*/ 1181 w 1824"/>
                <a:gd name="T49" fmla="*/ 78 h 335"/>
                <a:gd name="T50" fmla="*/ 1078 w 1824"/>
                <a:gd name="T51" fmla="*/ 78 h 335"/>
                <a:gd name="T52" fmla="*/ 992 w 1824"/>
                <a:gd name="T53" fmla="*/ 10 h 335"/>
                <a:gd name="T54" fmla="*/ 939 w 1824"/>
                <a:gd name="T55" fmla="*/ 0 h 335"/>
                <a:gd name="T56" fmla="*/ 834 w 1824"/>
                <a:gd name="T57" fmla="*/ 37 h 335"/>
                <a:gd name="T58" fmla="*/ 798 w 1824"/>
                <a:gd name="T59" fmla="*/ 78 h 335"/>
                <a:gd name="T60" fmla="*/ 603 w 1824"/>
                <a:gd name="T61" fmla="*/ 78 h 335"/>
                <a:gd name="T62" fmla="*/ 433 w 1824"/>
                <a:gd name="T63" fmla="*/ 78 h 335"/>
                <a:gd name="T64" fmla="*/ 306 w 1824"/>
                <a:gd name="T65" fmla="*/ 78 h 335"/>
                <a:gd name="T66" fmla="*/ 269 w 1824"/>
                <a:gd name="T67" fmla="*/ 37 h 335"/>
                <a:gd name="T68" fmla="*/ 166 w 1824"/>
                <a:gd name="T69" fmla="*/ 0 h 335"/>
                <a:gd name="T70" fmla="*/ 82 w 1824"/>
                <a:gd name="T71" fmla="*/ 23 h 335"/>
                <a:gd name="T72" fmla="*/ 0 w 1824"/>
                <a:gd name="T73" fmla="*/ 168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24" h="335">
                  <a:moveTo>
                    <a:pt x="0" y="168"/>
                  </a:moveTo>
                  <a:lnTo>
                    <a:pt x="23" y="251"/>
                  </a:lnTo>
                  <a:lnTo>
                    <a:pt x="82" y="310"/>
                  </a:lnTo>
                  <a:lnTo>
                    <a:pt x="166" y="335"/>
                  </a:lnTo>
                  <a:lnTo>
                    <a:pt x="222" y="324"/>
                  </a:lnTo>
                  <a:lnTo>
                    <a:pt x="269" y="298"/>
                  </a:lnTo>
                  <a:lnTo>
                    <a:pt x="306" y="257"/>
                  </a:lnTo>
                  <a:lnTo>
                    <a:pt x="363" y="257"/>
                  </a:lnTo>
                  <a:lnTo>
                    <a:pt x="433" y="257"/>
                  </a:lnTo>
                  <a:lnTo>
                    <a:pt x="513" y="257"/>
                  </a:lnTo>
                  <a:lnTo>
                    <a:pt x="603" y="257"/>
                  </a:lnTo>
                  <a:lnTo>
                    <a:pt x="697" y="257"/>
                  </a:lnTo>
                  <a:lnTo>
                    <a:pt x="798" y="257"/>
                  </a:lnTo>
                  <a:lnTo>
                    <a:pt x="834" y="298"/>
                  </a:lnTo>
                  <a:lnTo>
                    <a:pt x="882" y="324"/>
                  </a:lnTo>
                  <a:lnTo>
                    <a:pt x="939" y="335"/>
                  </a:lnTo>
                  <a:lnTo>
                    <a:pt x="992" y="324"/>
                  </a:lnTo>
                  <a:lnTo>
                    <a:pt x="1039" y="298"/>
                  </a:lnTo>
                  <a:lnTo>
                    <a:pt x="1078" y="257"/>
                  </a:lnTo>
                  <a:lnTo>
                    <a:pt x="1181" y="257"/>
                  </a:lnTo>
                  <a:lnTo>
                    <a:pt x="1279" y="257"/>
                  </a:lnTo>
                  <a:lnTo>
                    <a:pt x="1369" y="257"/>
                  </a:lnTo>
                  <a:lnTo>
                    <a:pt x="1449" y="257"/>
                  </a:lnTo>
                  <a:lnTo>
                    <a:pt x="1517" y="257"/>
                  </a:lnTo>
                  <a:lnTo>
                    <a:pt x="1554" y="298"/>
                  </a:lnTo>
                  <a:lnTo>
                    <a:pt x="1601" y="324"/>
                  </a:lnTo>
                  <a:lnTo>
                    <a:pt x="1656" y="335"/>
                  </a:lnTo>
                  <a:lnTo>
                    <a:pt x="1740" y="310"/>
                  </a:lnTo>
                  <a:lnTo>
                    <a:pt x="1802" y="251"/>
                  </a:lnTo>
                  <a:lnTo>
                    <a:pt x="1824" y="168"/>
                  </a:lnTo>
                  <a:lnTo>
                    <a:pt x="1802" y="84"/>
                  </a:lnTo>
                  <a:lnTo>
                    <a:pt x="1740" y="23"/>
                  </a:lnTo>
                  <a:lnTo>
                    <a:pt x="1656" y="0"/>
                  </a:lnTo>
                  <a:lnTo>
                    <a:pt x="1601" y="10"/>
                  </a:lnTo>
                  <a:lnTo>
                    <a:pt x="1554" y="37"/>
                  </a:lnTo>
                  <a:lnTo>
                    <a:pt x="1517" y="78"/>
                  </a:lnTo>
                  <a:lnTo>
                    <a:pt x="1449" y="78"/>
                  </a:lnTo>
                  <a:lnTo>
                    <a:pt x="1369" y="78"/>
                  </a:lnTo>
                  <a:lnTo>
                    <a:pt x="1279" y="78"/>
                  </a:lnTo>
                  <a:lnTo>
                    <a:pt x="1181" y="78"/>
                  </a:lnTo>
                  <a:lnTo>
                    <a:pt x="1078" y="78"/>
                  </a:lnTo>
                  <a:lnTo>
                    <a:pt x="1039" y="37"/>
                  </a:lnTo>
                  <a:lnTo>
                    <a:pt x="992" y="10"/>
                  </a:lnTo>
                  <a:lnTo>
                    <a:pt x="939" y="0"/>
                  </a:lnTo>
                  <a:lnTo>
                    <a:pt x="882" y="10"/>
                  </a:lnTo>
                  <a:lnTo>
                    <a:pt x="834" y="37"/>
                  </a:lnTo>
                  <a:lnTo>
                    <a:pt x="798" y="78"/>
                  </a:lnTo>
                  <a:lnTo>
                    <a:pt x="697" y="78"/>
                  </a:lnTo>
                  <a:lnTo>
                    <a:pt x="603" y="78"/>
                  </a:lnTo>
                  <a:lnTo>
                    <a:pt x="513" y="78"/>
                  </a:lnTo>
                  <a:lnTo>
                    <a:pt x="433" y="78"/>
                  </a:lnTo>
                  <a:lnTo>
                    <a:pt x="363" y="78"/>
                  </a:lnTo>
                  <a:lnTo>
                    <a:pt x="306" y="78"/>
                  </a:lnTo>
                  <a:lnTo>
                    <a:pt x="269" y="37"/>
                  </a:lnTo>
                  <a:lnTo>
                    <a:pt x="222" y="10"/>
                  </a:lnTo>
                  <a:lnTo>
                    <a:pt x="166" y="0"/>
                  </a:lnTo>
                  <a:lnTo>
                    <a:pt x="82" y="23"/>
                  </a:lnTo>
                  <a:lnTo>
                    <a:pt x="23" y="84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6170" name="Freeform 43"/>
            <p:cNvSpPr>
              <a:spLocks noChangeAspect="1"/>
            </p:cNvSpPr>
            <p:nvPr/>
          </p:nvSpPr>
          <p:spPr bwMode="auto">
            <a:xfrm>
              <a:off x="703" y="626"/>
              <a:ext cx="178" cy="181"/>
            </a:xfrm>
            <a:custGeom>
              <a:avLst/>
              <a:gdLst>
                <a:gd name="T0" fmla="*/ 178 w 178"/>
                <a:gd name="T1" fmla="*/ 90 h 181"/>
                <a:gd name="T2" fmla="*/ 176 w 178"/>
                <a:gd name="T3" fmla="*/ 109 h 181"/>
                <a:gd name="T4" fmla="*/ 170 w 178"/>
                <a:gd name="T5" fmla="*/ 127 h 181"/>
                <a:gd name="T6" fmla="*/ 160 w 178"/>
                <a:gd name="T7" fmla="*/ 144 h 181"/>
                <a:gd name="T8" fmla="*/ 148 w 178"/>
                <a:gd name="T9" fmla="*/ 158 h 181"/>
                <a:gd name="T10" fmla="*/ 131 w 178"/>
                <a:gd name="T11" fmla="*/ 170 h 181"/>
                <a:gd name="T12" fmla="*/ 113 w 178"/>
                <a:gd name="T13" fmla="*/ 177 h 181"/>
                <a:gd name="T14" fmla="*/ 94 w 178"/>
                <a:gd name="T15" fmla="*/ 181 h 181"/>
                <a:gd name="T16" fmla="*/ 74 w 178"/>
                <a:gd name="T17" fmla="*/ 179 h 181"/>
                <a:gd name="T18" fmla="*/ 55 w 178"/>
                <a:gd name="T19" fmla="*/ 175 h 181"/>
                <a:gd name="T20" fmla="*/ 39 w 178"/>
                <a:gd name="T21" fmla="*/ 164 h 181"/>
                <a:gd name="T22" fmla="*/ 25 w 178"/>
                <a:gd name="T23" fmla="*/ 152 h 181"/>
                <a:gd name="T24" fmla="*/ 12 w 178"/>
                <a:gd name="T25" fmla="*/ 136 h 181"/>
                <a:gd name="T26" fmla="*/ 4 w 178"/>
                <a:gd name="T27" fmla="*/ 119 h 181"/>
                <a:gd name="T28" fmla="*/ 0 w 178"/>
                <a:gd name="T29" fmla="*/ 101 h 181"/>
                <a:gd name="T30" fmla="*/ 0 w 178"/>
                <a:gd name="T31" fmla="*/ 80 h 181"/>
                <a:gd name="T32" fmla="*/ 4 w 178"/>
                <a:gd name="T33" fmla="*/ 62 h 181"/>
                <a:gd name="T34" fmla="*/ 12 w 178"/>
                <a:gd name="T35" fmla="*/ 43 h 181"/>
                <a:gd name="T36" fmla="*/ 25 w 178"/>
                <a:gd name="T37" fmla="*/ 29 h 181"/>
                <a:gd name="T38" fmla="*/ 39 w 178"/>
                <a:gd name="T39" fmla="*/ 17 h 181"/>
                <a:gd name="T40" fmla="*/ 55 w 178"/>
                <a:gd name="T41" fmla="*/ 6 h 181"/>
                <a:gd name="T42" fmla="*/ 74 w 178"/>
                <a:gd name="T43" fmla="*/ 2 h 181"/>
                <a:gd name="T44" fmla="*/ 94 w 178"/>
                <a:gd name="T45" fmla="*/ 0 h 181"/>
                <a:gd name="T46" fmla="*/ 113 w 178"/>
                <a:gd name="T47" fmla="*/ 4 h 181"/>
                <a:gd name="T48" fmla="*/ 131 w 178"/>
                <a:gd name="T49" fmla="*/ 10 h 181"/>
                <a:gd name="T50" fmla="*/ 148 w 178"/>
                <a:gd name="T51" fmla="*/ 21 h 181"/>
                <a:gd name="T52" fmla="*/ 160 w 178"/>
                <a:gd name="T53" fmla="*/ 35 h 181"/>
                <a:gd name="T54" fmla="*/ 170 w 178"/>
                <a:gd name="T55" fmla="*/ 51 h 181"/>
                <a:gd name="T56" fmla="*/ 176 w 178"/>
                <a:gd name="T57" fmla="*/ 70 h 181"/>
                <a:gd name="T58" fmla="*/ 178 w 178"/>
                <a:gd name="T59" fmla="*/ 90 h 181"/>
                <a:gd name="T60" fmla="*/ 178 w 178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8" h="181">
                  <a:moveTo>
                    <a:pt x="178" y="90"/>
                  </a:moveTo>
                  <a:lnTo>
                    <a:pt x="176" y="109"/>
                  </a:lnTo>
                  <a:lnTo>
                    <a:pt x="170" y="127"/>
                  </a:lnTo>
                  <a:lnTo>
                    <a:pt x="160" y="144"/>
                  </a:lnTo>
                  <a:lnTo>
                    <a:pt x="148" y="158"/>
                  </a:lnTo>
                  <a:lnTo>
                    <a:pt x="131" y="170"/>
                  </a:lnTo>
                  <a:lnTo>
                    <a:pt x="113" y="177"/>
                  </a:lnTo>
                  <a:lnTo>
                    <a:pt x="94" y="181"/>
                  </a:lnTo>
                  <a:lnTo>
                    <a:pt x="74" y="179"/>
                  </a:lnTo>
                  <a:lnTo>
                    <a:pt x="55" y="175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6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5" y="29"/>
                  </a:lnTo>
                  <a:lnTo>
                    <a:pt x="39" y="17"/>
                  </a:lnTo>
                  <a:lnTo>
                    <a:pt x="55" y="6"/>
                  </a:lnTo>
                  <a:lnTo>
                    <a:pt x="74" y="2"/>
                  </a:lnTo>
                  <a:lnTo>
                    <a:pt x="94" y="0"/>
                  </a:lnTo>
                  <a:lnTo>
                    <a:pt x="113" y="4"/>
                  </a:lnTo>
                  <a:lnTo>
                    <a:pt x="131" y="10"/>
                  </a:lnTo>
                  <a:lnTo>
                    <a:pt x="148" y="21"/>
                  </a:lnTo>
                  <a:lnTo>
                    <a:pt x="160" y="35"/>
                  </a:lnTo>
                  <a:lnTo>
                    <a:pt x="170" y="51"/>
                  </a:lnTo>
                  <a:lnTo>
                    <a:pt x="176" y="70"/>
                  </a:lnTo>
                  <a:lnTo>
                    <a:pt x="178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6171" name="Freeform 44"/>
            <p:cNvSpPr>
              <a:spLocks noChangeAspect="1"/>
            </p:cNvSpPr>
            <p:nvPr/>
          </p:nvSpPr>
          <p:spPr bwMode="auto">
            <a:xfrm>
              <a:off x="756" y="682"/>
              <a:ext cx="70" cy="67"/>
            </a:xfrm>
            <a:custGeom>
              <a:avLst/>
              <a:gdLst>
                <a:gd name="T0" fmla="*/ 70 w 70"/>
                <a:gd name="T1" fmla="*/ 34 h 67"/>
                <a:gd name="T2" fmla="*/ 68 w 70"/>
                <a:gd name="T3" fmla="*/ 47 h 67"/>
                <a:gd name="T4" fmla="*/ 62 w 70"/>
                <a:gd name="T5" fmla="*/ 57 h 67"/>
                <a:gd name="T6" fmla="*/ 54 w 70"/>
                <a:gd name="T7" fmla="*/ 63 h 67"/>
                <a:gd name="T8" fmla="*/ 41 w 70"/>
                <a:gd name="T9" fmla="*/ 67 h 67"/>
                <a:gd name="T10" fmla="*/ 31 w 70"/>
                <a:gd name="T11" fmla="*/ 67 h 67"/>
                <a:gd name="T12" fmla="*/ 19 w 70"/>
                <a:gd name="T13" fmla="*/ 63 h 67"/>
                <a:gd name="T14" fmla="*/ 9 w 70"/>
                <a:gd name="T15" fmla="*/ 57 h 67"/>
                <a:gd name="T16" fmla="*/ 4 w 70"/>
                <a:gd name="T17" fmla="*/ 47 h 67"/>
                <a:gd name="T18" fmla="*/ 0 w 70"/>
                <a:gd name="T19" fmla="*/ 34 h 67"/>
                <a:gd name="T20" fmla="*/ 2 w 70"/>
                <a:gd name="T21" fmla="*/ 22 h 67"/>
                <a:gd name="T22" fmla="*/ 9 w 70"/>
                <a:gd name="T23" fmla="*/ 12 h 67"/>
                <a:gd name="T24" fmla="*/ 19 w 70"/>
                <a:gd name="T25" fmla="*/ 4 h 67"/>
                <a:gd name="T26" fmla="*/ 29 w 70"/>
                <a:gd name="T27" fmla="*/ 0 h 67"/>
                <a:gd name="T28" fmla="*/ 41 w 70"/>
                <a:gd name="T29" fmla="*/ 0 h 67"/>
                <a:gd name="T30" fmla="*/ 54 w 70"/>
                <a:gd name="T31" fmla="*/ 4 h 67"/>
                <a:gd name="T32" fmla="*/ 62 w 70"/>
                <a:gd name="T33" fmla="*/ 12 h 67"/>
                <a:gd name="T34" fmla="*/ 68 w 70"/>
                <a:gd name="T35" fmla="*/ 22 h 67"/>
                <a:gd name="T36" fmla="*/ 70 w 70"/>
                <a:gd name="T37" fmla="*/ 34 h 67"/>
                <a:gd name="T38" fmla="*/ 70 w 70"/>
                <a:gd name="T39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67">
                  <a:moveTo>
                    <a:pt x="70" y="34"/>
                  </a:moveTo>
                  <a:lnTo>
                    <a:pt x="68" y="47"/>
                  </a:lnTo>
                  <a:lnTo>
                    <a:pt x="62" y="57"/>
                  </a:lnTo>
                  <a:lnTo>
                    <a:pt x="54" y="63"/>
                  </a:lnTo>
                  <a:lnTo>
                    <a:pt x="41" y="67"/>
                  </a:lnTo>
                  <a:lnTo>
                    <a:pt x="31" y="67"/>
                  </a:lnTo>
                  <a:lnTo>
                    <a:pt x="19" y="63"/>
                  </a:lnTo>
                  <a:lnTo>
                    <a:pt x="9" y="57"/>
                  </a:lnTo>
                  <a:lnTo>
                    <a:pt x="4" y="47"/>
                  </a:lnTo>
                  <a:lnTo>
                    <a:pt x="0" y="34"/>
                  </a:lnTo>
                  <a:lnTo>
                    <a:pt x="2" y="22"/>
                  </a:lnTo>
                  <a:lnTo>
                    <a:pt x="9" y="12"/>
                  </a:lnTo>
                  <a:lnTo>
                    <a:pt x="19" y="4"/>
                  </a:lnTo>
                  <a:lnTo>
                    <a:pt x="29" y="0"/>
                  </a:lnTo>
                  <a:lnTo>
                    <a:pt x="41" y="0"/>
                  </a:lnTo>
                  <a:lnTo>
                    <a:pt x="54" y="4"/>
                  </a:lnTo>
                  <a:lnTo>
                    <a:pt x="62" y="12"/>
                  </a:lnTo>
                  <a:lnTo>
                    <a:pt x="68" y="22"/>
                  </a:lnTo>
                  <a:lnTo>
                    <a:pt x="70" y="34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6172" name="Freeform 45"/>
            <p:cNvSpPr>
              <a:spLocks noChangeAspect="1"/>
            </p:cNvSpPr>
            <p:nvPr/>
          </p:nvSpPr>
          <p:spPr bwMode="auto">
            <a:xfrm>
              <a:off x="1474" y="626"/>
              <a:ext cx="180" cy="181"/>
            </a:xfrm>
            <a:custGeom>
              <a:avLst/>
              <a:gdLst>
                <a:gd name="T0" fmla="*/ 180 w 180"/>
                <a:gd name="T1" fmla="*/ 90 h 181"/>
                <a:gd name="T2" fmla="*/ 178 w 180"/>
                <a:gd name="T3" fmla="*/ 109 h 181"/>
                <a:gd name="T4" fmla="*/ 172 w 180"/>
                <a:gd name="T5" fmla="*/ 127 h 181"/>
                <a:gd name="T6" fmla="*/ 162 w 180"/>
                <a:gd name="T7" fmla="*/ 144 h 181"/>
                <a:gd name="T8" fmla="*/ 147 w 180"/>
                <a:gd name="T9" fmla="*/ 158 h 181"/>
                <a:gd name="T10" fmla="*/ 131 w 180"/>
                <a:gd name="T11" fmla="*/ 170 h 181"/>
                <a:gd name="T12" fmla="*/ 112 w 180"/>
                <a:gd name="T13" fmla="*/ 177 h 181"/>
                <a:gd name="T14" fmla="*/ 94 w 180"/>
                <a:gd name="T15" fmla="*/ 181 h 181"/>
                <a:gd name="T16" fmla="*/ 76 w 180"/>
                <a:gd name="T17" fmla="*/ 179 h 181"/>
                <a:gd name="T18" fmla="*/ 55 w 180"/>
                <a:gd name="T19" fmla="*/ 175 h 181"/>
                <a:gd name="T20" fmla="*/ 39 w 180"/>
                <a:gd name="T21" fmla="*/ 164 h 181"/>
                <a:gd name="T22" fmla="*/ 24 w 180"/>
                <a:gd name="T23" fmla="*/ 152 h 181"/>
                <a:gd name="T24" fmla="*/ 12 w 180"/>
                <a:gd name="T25" fmla="*/ 136 h 181"/>
                <a:gd name="T26" fmla="*/ 4 w 180"/>
                <a:gd name="T27" fmla="*/ 119 h 181"/>
                <a:gd name="T28" fmla="*/ 0 w 180"/>
                <a:gd name="T29" fmla="*/ 101 h 181"/>
                <a:gd name="T30" fmla="*/ 0 w 180"/>
                <a:gd name="T31" fmla="*/ 80 h 181"/>
                <a:gd name="T32" fmla="*/ 4 w 180"/>
                <a:gd name="T33" fmla="*/ 62 h 181"/>
                <a:gd name="T34" fmla="*/ 12 w 180"/>
                <a:gd name="T35" fmla="*/ 43 h 181"/>
                <a:gd name="T36" fmla="*/ 24 w 180"/>
                <a:gd name="T37" fmla="*/ 29 h 181"/>
                <a:gd name="T38" fmla="*/ 39 w 180"/>
                <a:gd name="T39" fmla="*/ 17 h 181"/>
                <a:gd name="T40" fmla="*/ 55 w 180"/>
                <a:gd name="T41" fmla="*/ 6 h 181"/>
                <a:gd name="T42" fmla="*/ 76 w 180"/>
                <a:gd name="T43" fmla="*/ 2 h 181"/>
                <a:gd name="T44" fmla="*/ 94 w 180"/>
                <a:gd name="T45" fmla="*/ 0 h 181"/>
                <a:gd name="T46" fmla="*/ 112 w 180"/>
                <a:gd name="T47" fmla="*/ 4 h 181"/>
                <a:gd name="T48" fmla="*/ 131 w 180"/>
                <a:gd name="T49" fmla="*/ 10 h 181"/>
                <a:gd name="T50" fmla="*/ 147 w 180"/>
                <a:gd name="T51" fmla="*/ 21 h 181"/>
                <a:gd name="T52" fmla="*/ 162 w 180"/>
                <a:gd name="T53" fmla="*/ 35 h 181"/>
                <a:gd name="T54" fmla="*/ 172 w 180"/>
                <a:gd name="T55" fmla="*/ 51 h 181"/>
                <a:gd name="T56" fmla="*/ 178 w 180"/>
                <a:gd name="T57" fmla="*/ 70 h 181"/>
                <a:gd name="T58" fmla="*/ 180 w 180"/>
                <a:gd name="T59" fmla="*/ 90 h 181"/>
                <a:gd name="T60" fmla="*/ 180 w 180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81">
                  <a:moveTo>
                    <a:pt x="180" y="90"/>
                  </a:moveTo>
                  <a:lnTo>
                    <a:pt x="178" y="109"/>
                  </a:lnTo>
                  <a:lnTo>
                    <a:pt x="172" y="127"/>
                  </a:lnTo>
                  <a:lnTo>
                    <a:pt x="162" y="144"/>
                  </a:lnTo>
                  <a:lnTo>
                    <a:pt x="147" y="158"/>
                  </a:lnTo>
                  <a:lnTo>
                    <a:pt x="131" y="170"/>
                  </a:lnTo>
                  <a:lnTo>
                    <a:pt x="112" y="177"/>
                  </a:lnTo>
                  <a:lnTo>
                    <a:pt x="94" y="181"/>
                  </a:lnTo>
                  <a:lnTo>
                    <a:pt x="76" y="179"/>
                  </a:lnTo>
                  <a:lnTo>
                    <a:pt x="55" y="175"/>
                  </a:lnTo>
                  <a:lnTo>
                    <a:pt x="39" y="164"/>
                  </a:lnTo>
                  <a:lnTo>
                    <a:pt x="24" y="152"/>
                  </a:lnTo>
                  <a:lnTo>
                    <a:pt x="12" y="136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4" y="29"/>
                  </a:lnTo>
                  <a:lnTo>
                    <a:pt x="39" y="17"/>
                  </a:lnTo>
                  <a:lnTo>
                    <a:pt x="55" y="6"/>
                  </a:lnTo>
                  <a:lnTo>
                    <a:pt x="76" y="2"/>
                  </a:lnTo>
                  <a:lnTo>
                    <a:pt x="94" y="0"/>
                  </a:lnTo>
                  <a:lnTo>
                    <a:pt x="112" y="4"/>
                  </a:lnTo>
                  <a:lnTo>
                    <a:pt x="131" y="10"/>
                  </a:lnTo>
                  <a:lnTo>
                    <a:pt x="147" y="21"/>
                  </a:lnTo>
                  <a:lnTo>
                    <a:pt x="162" y="35"/>
                  </a:lnTo>
                  <a:lnTo>
                    <a:pt x="172" y="51"/>
                  </a:lnTo>
                  <a:lnTo>
                    <a:pt x="178" y="70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6173" name="Freeform 46"/>
            <p:cNvSpPr>
              <a:spLocks noChangeAspect="1"/>
            </p:cNvSpPr>
            <p:nvPr/>
          </p:nvSpPr>
          <p:spPr bwMode="auto">
            <a:xfrm>
              <a:off x="1529" y="682"/>
              <a:ext cx="70" cy="67"/>
            </a:xfrm>
            <a:custGeom>
              <a:avLst/>
              <a:gdLst>
                <a:gd name="T0" fmla="*/ 70 w 70"/>
                <a:gd name="T1" fmla="*/ 34 h 67"/>
                <a:gd name="T2" fmla="*/ 68 w 70"/>
                <a:gd name="T3" fmla="*/ 47 h 67"/>
                <a:gd name="T4" fmla="*/ 62 w 70"/>
                <a:gd name="T5" fmla="*/ 57 h 67"/>
                <a:gd name="T6" fmla="*/ 51 w 70"/>
                <a:gd name="T7" fmla="*/ 63 h 67"/>
                <a:gd name="T8" fmla="*/ 41 w 70"/>
                <a:gd name="T9" fmla="*/ 67 h 67"/>
                <a:gd name="T10" fmla="*/ 29 w 70"/>
                <a:gd name="T11" fmla="*/ 67 h 67"/>
                <a:gd name="T12" fmla="*/ 16 w 70"/>
                <a:gd name="T13" fmla="*/ 63 h 67"/>
                <a:gd name="T14" fmla="*/ 8 w 70"/>
                <a:gd name="T15" fmla="*/ 57 h 67"/>
                <a:gd name="T16" fmla="*/ 2 w 70"/>
                <a:gd name="T17" fmla="*/ 47 h 67"/>
                <a:gd name="T18" fmla="*/ 0 w 70"/>
                <a:gd name="T19" fmla="*/ 34 h 67"/>
                <a:gd name="T20" fmla="*/ 2 w 70"/>
                <a:gd name="T21" fmla="*/ 22 h 67"/>
                <a:gd name="T22" fmla="*/ 8 w 70"/>
                <a:gd name="T23" fmla="*/ 12 h 67"/>
                <a:gd name="T24" fmla="*/ 16 w 70"/>
                <a:gd name="T25" fmla="*/ 4 h 67"/>
                <a:gd name="T26" fmla="*/ 29 w 70"/>
                <a:gd name="T27" fmla="*/ 0 h 67"/>
                <a:gd name="T28" fmla="*/ 41 w 70"/>
                <a:gd name="T29" fmla="*/ 0 h 67"/>
                <a:gd name="T30" fmla="*/ 51 w 70"/>
                <a:gd name="T31" fmla="*/ 4 h 67"/>
                <a:gd name="T32" fmla="*/ 62 w 70"/>
                <a:gd name="T33" fmla="*/ 12 h 67"/>
                <a:gd name="T34" fmla="*/ 68 w 70"/>
                <a:gd name="T35" fmla="*/ 22 h 67"/>
                <a:gd name="T36" fmla="*/ 70 w 70"/>
                <a:gd name="T37" fmla="*/ 34 h 67"/>
                <a:gd name="T38" fmla="*/ 70 w 70"/>
                <a:gd name="T39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67">
                  <a:moveTo>
                    <a:pt x="70" y="34"/>
                  </a:moveTo>
                  <a:lnTo>
                    <a:pt x="68" y="47"/>
                  </a:lnTo>
                  <a:lnTo>
                    <a:pt x="62" y="57"/>
                  </a:lnTo>
                  <a:lnTo>
                    <a:pt x="51" y="63"/>
                  </a:lnTo>
                  <a:lnTo>
                    <a:pt x="41" y="67"/>
                  </a:lnTo>
                  <a:lnTo>
                    <a:pt x="29" y="67"/>
                  </a:lnTo>
                  <a:lnTo>
                    <a:pt x="16" y="63"/>
                  </a:lnTo>
                  <a:lnTo>
                    <a:pt x="8" y="57"/>
                  </a:lnTo>
                  <a:lnTo>
                    <a:pt x="2" y="47"/>
                  </a:lnTo>
                  <a:lnTo>
                    <a:pt x="0" y="34"/>
                  </a:lnTo>
                  <a:lnTo>
                    <a:pt x="2" y="22"/>
                  </a:lnTo>
                  <a:lnTo>
                    <a:pt x="8" y="12"/>
                  </a:lnTo>
                  <a:lnTo>
                    <a:pt x="16" y="4"/>
                  </a:lnTo>
                  <a:lnTo>
                    <a:pt x="29" y="0"/>
                  </a:lnTo>
                  <a:lnTo>
                    <a:pt x="41" y="0"/>
                  </a:lnTo>
                  <a:lnTo>
                    <a:pt x="51" y="4"/>
                  </a:lnTo>
                  <a:lnTo>
                    <a:pt x="62" y="12"/>
                  </a:lnTo>
                  <a:lnTo>
                    <a:pt x="68" y="22"/>
                  </a:lnTo>
                  <a:lnTo>
                    <a:pt x="70" y="34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6174" name="Freeform 47"/>
            <p:cNvSpPr>
              <a:spLocks noChangeAspect="1"/>
            </p:cNvSpPr>
            <p:nvPr/>
          </p:nvSpPr>
          <p:spPr bwMode="auto">
            <a:xfrm>
              <a:off x="2193" y="626"/>
              <a:ext cx="181" cy="181"/>
            </a:xfrm>
            <a:custGeom>
              <a:avLst/>
              <a:gdLst>
                <a:gd name="T0" fmla="*/ 181 w 181"/>
                <a:gd name="T1" fmla="*/ 90 h 181"/>
                <a:gd name="T2" fmla="*/ 178 w 181"/>
                <a:gd name="T3" fmla="*/ 109 h 181"/>
                <a:gd name="T4" fmla="*/ 172 w 181"/>
                <a:gd name="T5" fmla="*/ 127 h 181"/>
                <a:gd name="T6" fmla="*/ 162 w 181"/>
                <a:gd name="T7" fmla="*/ 144 h 181"/>
                <a:gd name="T8" fmla="*/ 148 w 181"/>
                <a:gd name="T9" fmla="*/ 158 h 181"/>
                <a:gd name="T10" fmla="*/ 133 w 181"/>
                <a:gd name="T11" fmla="*/ 170 h 181"/>
                <a:gd name="T12" fmla="*/ 115 w 181"/>
                <a:gd name="T13" fmla="*/ 177 h 181"/>
                <a:gd name="T14" fmla="*/ 94 w 181"/>
                <a:gd name="T15" fmla="*/ 181 h 181"/>
                <a:gd name="T16" fmla="*/ 76 w 181"/>
                <a:gd name="T17" fmla="*/ 179 h 181"/>
                <a:gd name="T18" fmla="*/ 58 w 181"/>
                <a:gd name="T19" fmla="*/ 175 h 181"/>
                <a:gd name="T20" fmla="*/ 39 w 181"/>
                <a:gd name="T21" fmla="*/ 164 h 181"/>
                <a:gd name="T22" fmla="*/ 25 w 181"/>
                <a:gd name="T23" fmla="*/ 152 h 181"/>
                <a:gd name="T24" fmla="*/ 12 w 181"/>
                <a:gd name="T25" fmla="*/ 136 h 181"/>
                <a:gd name="T26" fmla="*/ 4 w 181"/>
                <a:gd name="T27" fmla="*/ 119 h 181"/>
                <a:gd name="T28" fmla="*/ 0 w 181"/>
                <a:gd name="T29" fmla="*/ 101 h 181"/>
                <a:gd name="T30" fmla="*/ 0 w 181"/>
                <a:gd name="T31" fmla="*/ 80 h 181"/>
                <a:gd name="T32" fmla="*/ 4 w 181"/>
                <a:gd name="T33" fmla="*/ 62 h 181"/>
                <a:gd name="T34" fmla="*/ 12 w 181"/>
                <a:gd name="T35" fmla="*/ 43 h 181"/>
                <a:gd name="T36" fmla="*/ 25 w 181"/>
                <a:gd name="T37" fmla="*/ 29 h 181"/>
                <a:gd name="T38" fmla="*/ 39 w 181"/>
                <a:gd name="T39" fmla="*/ 17 h 181"/>
                <a:gd name="T40" fmla="*/ 58 w 181"/>
                <a:gd name="T41" fmla="*/ 6 h 181"/>
                <a:gd name="T42" fmla="*/ 76 w 181"/>
                <a:gd name="T43" fmla="*/ 2 h 181"/>
                <a:gd name="T44" fmla="*/ 94 w 181"/>
                <a:gd name="T45" fmla="*/ 0 h 181"/>
                <a:gd name="T46" fmla="*/ 115 w 181"/>
                <a:gd name="T47" fmla="*/ 4 h 181"/>
                <a:gd name="T48" fmla="*/ 131 w 181"/>
                <a:gd name="T49" fmla="*/ 10 h 181"/>
                <a:gd name="T50" fmla="*/ 148 w 181"/>
                <a:gd name="T51" fmla="*/ 21 h 181"/>
                <a:gd name="T52" fmla="*/ 162 w 181"/>
                <a:gd name="T53" fmla="*/ 35 h 181"/>
                <a:gd name="T54" fmla="*/ 172 w 181"/>
                <a:gd name="T55" fmla="*/ 51 h 181"/>
                <a:gd name="T56" fmla="*/ 178 w 181"/>
                <a:gd name="T57" fmla="*/ 70 h 181"/>
                <a:gd name="T58" fmla="*/ 181 w 181"/>
                <a:gd name="T59" fmla="*/ 90 h 181"/>
                <a:gd name="T60" fmla="*/ 181 w 181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1" h="181">
                  <a:moveTo>
                    <a:pt x="181" y="90"/>
                  </a:moveTo>
                  <a:lnTo>
                    <a:pt x="178" y="109"/>
                  </a:lnTo>
                  <a:lnTo>
                    <a:pt x="172" y="127"/>
                  </a:lnTo>
                  <a:lnTo>
                    <a:pt x="162" y="144"/>
                  </a:lnTo>
                  <a:lnTo>
                    <a:pt x="148" y="158"/>
                  </a:lnTo>
                  <a:lnTo>
                    <a:pt x="133" y="170"/>
                  </a:lnTo>
                  <a:lnTo>
                    <a:pt x="115" y="177"/>
                  </a:lnTo>
                  <a:lnTo>
                    <a:pt x="94" y="181"/>
                  </a:lnTo>
                  <a:lnTo>
                    <a:pt x="76" y="179"/>
                  </a:lnTo>
                  <a:lnTo>
                    <a:pt x="58" y="175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6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5" y="29"/>
                  </a:lnTo>
                  <a:lnTo>
                    <a:pt x="39" y="17"/>
                  </a:lnTo>
                  <a:lnTo>
                    <a:pt x="58" y="6"/>
                  </a:lnTo>
                  <a:lnTo>
                    <a:pt x="76" y="2"/>
                  </a:lnTo>
                  <a:lnTo>
                    <a:pt x="94" y="0"/>
                  </a:lnTo>
                  <a:lnTo>
                    <a:pt x="115" y="4"/>
                  </a:lnTo>
                  <a:lnTo>
                    <a:pt x="131" y="10"/>
                  </a:lnTo>
                  <a:lnTo>
                    <a:pt x="148" y="21"/>
                  </a:lnTo>
                  <a:lnTo>
                    <a:pt x="162" y="35"/>
                  </a:lnTo>
                  <a:lnTo>
                    <a:pt x="172" y="51"/>
                  </a:lnTo>
                  <a:lnTo>
                    <a:pt x="178" y="70"/>
                  </a:lnTo>
                  <a:lnTo>
                    <a:pt x="181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6175" name="Freeform 48"/>
            <p:cNvSpPr>
              <a:spLocks noChangeAspect="1"/>
            </p:cNvSpPr>
            <p:nvPr/>
          </p:nvSpPr>
          <p:spPr bwMode="auto">
            <a:xfrm>
              <a:off x="2249" y="682"/>
              <a:ext cx="69" cy="67"/>
            </a:xfrm>
            <a:custGeom>
              <a:avLst/>
              <a:gdLst>
                <a:gd name="T0" fmla="*/ 69 w 69"/>
                <a:gd name="T1" fmla="*/ 34 h 67"/>
                <a:gd name="T2" fmla="*/ 67 w 69"/>
                <a:gd name="T3" fmla="*/ 47 h 67"/>
                <a:gd name="T4" fmla="*/ 61 w 69"/>
                <a:gd name="T5" fmla="*/ 57 h 67"/>
                <a:gd name="T6" fmla="*/ 51 w 69"/>
                <a:gd name="T7" fmla="*/ 63 h 67"/>
                <a:gd name="T8" fmla="*/ 40 w 69"/>
                <a:gd name="T9" fmla="*/ 67 h 67"/>
                <a:gd name="T10" fmla="*/ 28 w 69"/>
                <a:gd name="T11" fmla="*/ 67 h 67"/>
                <a:gd name="T12" fmla="*/ 18 w 69"/>
                <a:gd name="T13" fmla="*/ 63 h 67"/>
                <a:gd name="T14" fmla="*/ 8 w 69"/>
                <a:gd name="T15" fmla="*/ 57 h 67"/>
                <a:gd name="T16" fmla="*/ 2 w 69"/>
                <a:gd name="T17" fmla="*/ 47 h 67"/>
                <a:gd name="T18" fmla="*/ 0 w 69"/>
                <a:gd name="T19" fmla="*/ 34 h 67"/>
                <a:gd name="T20" fmla="*/ 2 w 69"/>
                <a:gd name="T21" fmla="*/ 22 h 67"/>
                <a:gd name="T22" fmla="*/ 8 w 69"/>
                <a:gd name="T23" fmla="*/ 12 h 67"/>
                <a:gd name="T24" fmla="*/ 16 w 69"/>
                <a:gd name="T25" fmla="*/ 4 h 67"/>
                <a:gd name="T26" fmla="*/ 28 w 69"/>
                <a:gd name="T27" fmla="*/ 0 h 67"/>
                <a:gd name="T28" fmla="*/ 40 w 69"/>
                <a:gd name="T29" fmla="*/ 0 h 67"/>
                <a:gd name="T30" fmla="*/ 51 w 69"/>
                <a:gd name="T31" fmla="*/ 4 h 67"/>
                <a:gd name="T32" fmla="*/ 61 w 69"/>
                <a:gd name="T33" fmla="*/ 12 h 67"/>
                <a:gd name="T34" fmla="*/ 67 w 69"/>
                <a:gd name="T35" fmla="*/ 22 h 67"/>
                <a:gd name="T36" fmla="*/ 69 w 69"/>
                <a:gd name="T37" fmla="*/ 34 h 67"/>
                <a:gd name="T38" fmla="*/ 69 w 69"/>
                <a:gd name="T39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67">
                  <a:moveTo>
                    <a:pt x="69" y="34"/>
                  </a:moveTo>
                  <a:lnTo>
                    <a:pt x="67" y="47"/>
                  </a:lnTo>
                  <a:lnTo>
                    <a:pt x="61" y="57"/>
                  </a:lnTo>
                  <a:lnTo>
                    <a:pt x="51" y="63"/>
                  </a:lnTo>
                  <a:lnTo>
                    <a:pt x="40" y="67"/>
                  </a:lnTo>
                  <a:lnTo>
                    <a:pt x="28" y="67"/>
                  </a:lnTo>
                  <a:lnTo>
                    <a:pt x="18" y="63"/>
                  </a:lnTo>
                  <a:lnTo>
                    <a:pt x="8" y="57"/>
                  </a:lnTo>
                  <a:lnTo>
                    <a:pt x="2" y="47"/>
                  </a:lnTo>
                  <a:lnTo>
                    <a:pt x="0" y="34"/>
                  </a:lnTo>
                  <a:lnTo>
                    <a:pt x="2" y="22"/>
                  </a:lnTo>
                  <a:lnTo>
                    <a:pt x="8" y="12"/>
                  </a:lnTo>
                  <a:lnTo>
                    <a:pt x="16" y="4"/>
                  </a:lnTo>
                  <a:lnTo>
                    <a:pt x="28" y="0"/>
                  </a:lnTo>
                  <a:lnTo>
                    <a:pt x="40" y="0"/>
                  </a:lnTo>
                  <a:lnTo>
                    <a:pt x="51" y="4"/>
                  </a:lnTo>
                  <a:lnTo>
                    <a:pt x="61" y="12"/>
                  </a:lnTo>
                  <a:lnTo>
                    <a:pt x="67" y="22"/>
                  </a:lnTo>
                  <a:lnTo>
                    <a:pt x="69" y="34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6176" name="WordArt 49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136" y="658"/>
              <a:ext cx="58" cy="101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800" kern="10" spc="0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Abadi MT Condensed"/>
                </a:rPr>
                <a:t>3</a:t>
              </a:r>
              <a:endParaRPr lang="zh-TW" altLang="en-US" sz="800" kern="10" spc="0">
                <a:ln w="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badi MT Condensed"/>
              </a:endParaRPr>
            </a:p>
          </p:txBody>
        </p:sp>
      </p:grpSp>
      <p:grpSp>
        <p:nvGrpSpPr>
          <p:cNvPr id="6178" name="Group 50"/>
          <p:cNvGrpSpPr>
            <a:grpSpLocks/>
          </p:cNvGrpSpPr>
          <p:nvPr/>
        </p:nvGrpSpPr>
        <p:grpSpPr bwMode="auto">
          <a:xfrm rot="16200000">
            <a:off x="4679142" y="5559478"/>
            <a:ext cx="1754310" cy="473352"/>
            <a:chOff x="9094" y="2888"/>
            <a:chExt cx="1784" cy="453"/>
          </a:xfrm>
        </p:grpSpPr>
        <p:sp>
          <p:nvSpPr>
            <p:cNvPr id="6179" name="Freeform 51"/>
            <p:cNvSpPr>
              <a:spLocks noChangeAspect="1"/>
            </p:cNvSpPr>
            <p:nvPr/>
          </p:nvSpPr>
          <p:spPr bwMode="auto">
            <a:xfrm rot="-5400000">
              <a:off x="9759" y="2223"/>
              <a:ext cx="453" cy="1784"/>
            </a:xfrm>
            <a:custGeom>
              <a:avLst/>
              <a:gdLst>
                <a:gd name="T0" fmla="*/ 453 w 453"/>
                <a:gd name="T1" fmla="*/ 1656 h 1783"/>
                <a:gd name="T2" fmla="*/ 450 w 453"/>
                <a:gd name="T3" fmla="*/ 1679 h 1783"/>
                <a:gd name="T4" fmla="*/ 446 w 453"/>
                <a:gd name="T5" fmla="*/ 1699 h 1783"/>
                <a:gd name="T6" fmla="*/ 436 w 453"/>
                <a:gd name="T7" fmla="*/ 1720 h 1783"/>
                <a:gd name="T8" fmla="*/ 424 w 453"/>
                <a:gd name="T9" fmla="*/ 1738 h 1783"/>
                <a:gd name="T10" fmla="*/ 407 w 453"/>
                <a:gd name="T11" fmla="*/ 1752 h 1783"/>
                <a:gd name="T12" fmla="*/ 389 w 453"/>
                <a:gd name="T13" fmla="*/ 1767 h 1783"/>
                <a:gd name="T14" fmla="*/ 371 w 453"/>
                <a:gd name="T15" fmla="*/ 1775 h 1783"/>
                <a:gd name="T16" fmla="*/ 348 w 453"/>
                <a:gd name="T17" fmla="*/ 1781 h 1783"/>
                <a:gd name="T18" fmla="*/ 327 w 453"/>
                <a:gd name="T19" fmla="*/ 1783 h 1783"/>
                <a:gd name="T20" fmla="*/ 127 w 453"/>
                <a:gd name="T21" fmla="*/ 1783 h 1783"/>
                <a:gd name="T22" fmla="*/ 104 w 453"/>
                <a:gd name="T23" fmla="*/ 1781 h 1783"/>
                <a:gd name="T24" fmla="*/ 84 w 453"/>
                <a:gd name="T25" fmla="*/ 1775 h 1783"/>
                <a:gd name="T26" fmla="*/ 63 w 453"/>
                <a:gd name="T27" fmla="*/ 1767 h 1783"/>
                <a:gd name="T28" fmla="*/ 45 w 453"/>
                <a:gd name="T29" fmla="*/ 1754 h 1783"/>
                <a:gd name="T30" fmla="*/ 28 w 453"/>
                <a:gd name="T31" fmla="*/ 1738 h 1783"/>
                <a:gd name="T32" fmla="*/ 16 w 453"/>
                <a:gd name="T33" fmla="*/ 1720 h 1783"/>
                <a:gd name="T34" fmla="*/ 8 w 453"/>
                <a:gd name="T35" fmla="*/ 1699 h 1783"/>
                <a:gd name="T36" fmla="*/ 2 w 453"/>
                <a:gd name="T37" fmla="*/ 1679 h 1783"/>
                <a:gd name="T38" fmla="*/ 0 w 453"/>
                <a:gd name="T39" fmla="*/ 1656 h 1783"/>
                <a:gd name="T40" fmla="*/ 0 w 453"/>
                <a:gd name="T41" fmla="*/ 127 h 1783"/>
                <a:gd name="T42" fmla="*/ 2 w 453"/>
                <a:gd name="T43" fmla="*/ 105 h 1783"/>
                <a:gd name="T44" fmla="*/ 6 w 453"/>
                <a:gd name="T45" fmla="*/ 82 h 1783"/>
                <a:gd name="T46" fmla="*/ 16 w 453"/>
                <a:gd name="T47" fmla="*/ 64 h 1783"/>
                <a:gd name="T48" fmla="*/ 28 w 453"/>
                <a:gd name="T49" fmla="*/ 45 h 1783"/>
                <a:gd name="T50" fmla="*/ 45 w 453"/>
                <a:gd name="T51" fmla="*/ 29 h 1783"/>
                <a:gd name="T52" fmla="*/ 63 w 453"/>
                <a:gd name="T53" fmla="*/ 17 h 1783"/>
                <a:gd name="T54" fmla="*/ 82 w 453"/>
                <a:gd name="T55" fmla="*/ 6 h 1783"/>
                <a:gd name="T56" fmla="*/ 104 w 453"/>
                <a:gd name="T57" fmla="*/ 2 h 1783"/>
                <a:gd name="T58" fmla="*/ 127 w 453"/>
                <a:gd name="T59" fmla="*/ 0 h 1783"/>
                <a:gd name="T60" fmla="*/ 325 w 453"/>
                <a:gd name="T61" fmla="*/ 0 h 1783"/>
                <a:gd name="T62" fmla="*/ 348 w 453"/>
                <a:gd name="T63" fmla="*/ 2 h 1783"/>
                <a:gd name="T64" fmla="*/ 371 w 453"/>
                <a:gd name="T65" fmla="*/ 6 h 1783"/>
                <a:gd name="T66" fmla="*/ 389 w 453"/>
                <a:gd name="T67" fmla="*/ 17 h 1783"/>
                <a:gd name="T68" fmla="*/ 407 w 453"/>
                <a:gd name="T69" fmla="*/ 29 h 1783"/>
                <a:gd name="T70" fmla="*/ 424 w 453"/>
                <a:gd name="T71" fmla="*/ 45 h 1783"/>
                <a:gd name="T72" fmla="*/ 436 w 453"/>
                <a:gd name="T73" fmla="*/ 64 h 1783"/>
                <a:gd name="T74" fmla="*/ 446 w 453"/>
                <a:gd name="T75" fmla="*/ 82 h 1783"/>
                <a:gd name="T76" fmla="*/ 450 w 453"/>
                <a:gd name="T77" fmla="*/ 105 h 1783"/>
                <a:gd name="T78" fmla="*/ 453 w 453"/>
                <a:gd name="T79" fmla="*/ 125 h 1783"/>
                <a:gd name="T80" fmla="*/ 453 w 453"/>
                <a:gd name="T81" fmla="*/ 1656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53" h="1783">
                  <a:moveTo>
                    <a:pt x="453" y="1656"/>
                  </a:moveTo>
                  <a:lnTo>
                    <a:pt x="450" y="1679"/>
                  </a:lnTo>
                  <a:lnTo>
                    <a:pt x="446" y="1699"/>
                  </a:lnTo>
                  <a:lnTo>
                    <a:pt x="436" y="1720"/>
                  </a:lnTo>
                  <a:lnTo>
                    <a:pt x="424" y="1738"/>
                  </a:lnTo>
                  <a:lnTo>
                    <a:pt x="407" y="1752"/>
                  </a:lnTo>
                  <a:lnTo>
                    <a:pt x="389" y="1767"/>
                  </a:lnTo>
                  <a:lnTo>
                    <a:pt x="371" y="1775"/>
                  </a:lnTo>
                  <a:lnTo>
                    <a:pt x="348" y="1781"/>
                  </a:lnTo>
                  <a:lnTo>
                    <a:pt x="327" y="1783"/>
                  </a:lnTo>
                  <a:lnTo>
                    <a:pt x="127" y="1783"/>
                  </a:lnTo>
                  <a:lnTo>
                    <a:pt x="104" y="1781"/>
                  </a:lnTo>
                  <a:lnTo>
                    <a:pt x="84" y="1775"/>
                  </a:lnTo>
                  <a:lnTo>
                    <a:pt x="63" y="1767"/>
                  </a:lnTo>
                  <a:lnTo>
                    <a:pt x="45" y="1754"/>
                  </a:lnTo>
                  <a:lnTo>
                    <a:pt x="28" y="1738"/>
                  </a:lnTo>
                  <a:lnTo>
                    <a:pt x="16" y="1720"/>
                  </a:lnTo>
                  <a:lnTo>
                    <a:pt x="8" y="1699"/>
                  </a:lnTo>
                  <a:lnTo>
                    <a:pt x="2" y="1679"/>
                  </a:lnTo>
                  <a:lnTo>
                    <a:pt x="0" y="1656"/>
                  </a:lnTo>
                  <a:lnTo>
                    <a:pt x="0" y="127"/>
                  </a:lnTo>
                  <a:lnTo>
                    <a:pt x="2" y="105"/>
                  </a:lnTo>
                  <a:lnTo>
                    <a:pt x="6" y="82"/>
                  </a:lnTo>
                  <a:lnTo>
                    <a:pt x="16" y="64"/>
                  </a:lnTo>
                  <a:lnTo>
                    <a:pt x="28" y="45"/>
                  </a:lnTo>
                  <a:lnTo>
                    <a:pt x="45" y="29"/>
                  </a:lnTo>
                  <a:lnTo>
                    <a:pt x="63" y="17"/>
                  </a:lnTo>
                  <a:lnTo>
                    <a:pt x="82" y="6"/>
                  </a:lnTo>
                  <a:lnTo>
                    <a:pt x="104" y="2"/>
                  </a:lnTo>
                  <a:lnTo>
                    <a:pt x="127" y="0"/>
                  </a:lnTo>
                  <a:lnTo>
                    <a:pt x="325" y="0"/>
                  </a:lnTo>
                  <a:lnTo>
                    <a:pt x="348" y="2"/>
                  </a:lnTo>
                  <a:lnTo>
                    <a:pt x="371" y="6"/>
                  </a:lnTo>
                  <a:lnTo>
                    <a:pt x="389" y="17"/>
                  </a:lnTo>
                  <a:lnTo>
                    <a:pt x="407" y="29"/>
                  </a:lnTo>
                  <a:lnTo>
                    <a:pt x="424" y="45"/>
                  </a:lnTo>
                  <a:lnTo>
                    <a:pt x="436" y="64"/>
                  </a:lnTo>
                  <a:lnTo>
                    <a:pt x="446" y="82"/>
                  </a:lnTo>
                  <a:lnTo>
                    <a:pt x="450" y="105"/>
                  </a:lnTo>
                  <a:lnTo>
                    <a:pt x="453" y="125"/>
                  </a:lnTo>
                  <a:lnTo>
                    <a:pt x="453" y="1656"/>
                  </a:lnTo>
                  <a:close/>
                </a:path>
              </a:pathLst>
            </a:custGeom>
            <a:solidFill>
              <a:srgbClr val="40C04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6180" name="Freeform 52"/>
            <p:cNvSpPr>
              <a:spLocks noChangeAspect="1"/>
            </p:cNvSpPr>
            <p:nvPr/>
          </p:nvSpPr>
          <p:spPr bwMode="auto">
            <a:xfrm>
              <a:off x="9284" y="3105"/>
              <a:ext cx="688" cy="43"/>
            </a:xfrm>
            <a:custGeom>
              <a:avLst/>
              <a:gdLst>
                <a:gd name="T0" fmla="*/ 21 w 688"/>
                <a:gd name="T1" fmla="*/ 41 h 43"/>
                <a:gd name="T2" fmla="*/ 21 w 688"/>
                <a:gd name="T3" fmla="*/ 41 h 43"/>
                <a:gd name="T4" fmla="*/ 19 w 688"/>
                <a:gd name="T5" fmla="*/ 41 h 43"/>
                <a:gd name="T6" fmla="*/ 15 w 688"/>
                <a:gd name="T7" fmla="*/ 41 h 43"/>
                <a:gd name="T8" fmla="*/ 10 w 688"/>
                <a:gd name="T9" fmla="*/ 39 h 43"/>
                <a:gd name="T10" fmla="*/ 8 w 688"/>
                <a:gd name="T11" fmla="*/ 37 h 43"/>
                <a:gd name="T12" fmla="*/ 6 w 688"/>
                <a:gd name="T13" fmla="*/ 35 h 43"/>
                <a:gd name="T14" fmla="*/ 4 w 688"/>
                <a:gd name="T15" fmla="*/ 31 h 43"/>
                <a:gd name="T16" fmla="*/ 20 w 688"/>
                <a:gd name="T17" fmla="*/ 20 h 43"/>
                <a:gd name="T18" fmla="*/ 2 w 688"/>
                <a:gd name="T19" fmla="*/ 25 h 43"/>
                <a:gd name="T20" fmla="*/ 0 w 688"/>
                <a:gd name="T21" fmla="*/ 21 h 43"/>
                <a:gd name="T22" fmla="*/ 2 w 688"/>
                <a:gd name="T23" fmla="*/ 19 h 43"/>
                <a:gd name="T24" fmla="*/ 2 w 688"/>
                <a:gd name="T25" fmla="*/ 15 h 43"/>
                <a:gd name="T26" fmla="*/ 4 w 688"/>
                <a:gd name="T27" fmla="*/ 11 h 43"/>
                <a:gd name="T28" fmla="*/ 6 w 688"/>
                <a:gd name="T29" fmla="*/ 9 h 43"/>
                <a:gd name="T30" fmla="*/ 8 w 688"/>
                <a:gd name="T31" fmla="*/ 7 h 43"/>
                <a:gd name="T32" fmla="*/ 10 w 688"/>
                <a:gd name="T33" fmla="*/ 5 h 43"/>
                <a:gd name="T34" fmla="*/ 15 w 688"/>
                <a:gd name="T35" fmla="*/ 2 h 43"/>
                <a:gd name="T36" fmla="*/ 19 w 688"/>
                <a:gd name="T37" fmla="*/ 2 h 43"/>
                <a:gd name="T38" fmla="*/ 21 w 688"/>
                <a:gd name="T39" fmla="*/ 0 h 43"/>
                <a:gd name="T40" fmla="*/ 21 w 688"/>
                <a:gd name="T41" fmla="*/ 0 h 43"/>
                <a:gd name="T42" fmla="*/ 667 w 688"/>
                <a:gd name="T43" fmla="*/ 2 h 43"/>
                <a:gd name="T44" fmla="*/ 667 w 688"/>
                <a:gd name="T45" fmla="*/ 2 h 43"/>
                <a:gd name="T46" fmla="*/ 671 w 688"/>
                <a:gd name="T47" fmla="*/ 5 h 43"/>
                <a:gd name="T48" fmla="*/ 675 w 688"/>
                <a:gd name="T49" fmla="*/ 5 h 43"/>
                <a:gd name="T50" fmla="*/ 677 w 688"/>
                <a:gd name="T51" fmla="*/ 7 h 43"/>
                <a:gd name="T52" fmla="*/ 681 w 688"/>
                <a:gd name="T53" fmla="*/ 9 h 43"/>
                <a:gd name="T54" fmla="*/ 683 w 688"/>
                <a:gd name="T55" fmla="*/ 11 h 43"/>
                <a:gd name="T56" fmla="*/ 685 w 688"/>
                <a:gd name="T57" fmla="*/ 13 h 43"/>
                <a:gd name="T58" fmla="*/ 688 w 688"/>
                <a:gd name="T59" fmla="*/ 17 h 43"/>
                <a:gd name="T60" fmla="*/ 688 w 688"/>
                <a:gd name="T61" fmla="*/ 21 h 43"/>
                <a:gd name="T62" fmla="*/ 688 w 688"/>
                <a:gd name="T63" fmla="*/ 23 h 43"/>
                <a:gd name="T64" fmla="*/ 688 w 688"/>
                <a:gd name="T65" fmla="*/ 27 h 43"/>
                <a:gd name="T66" fmla="*/ 688 w 688"/>
                <a:gd name="T67" fmla="*/ 31 h 43"/>
                <a:gd name="T68" fmla="*/ 685 w 688"/>
                <a:gd name="T69" fmla="*/ 33 h 43"/>
                <a:gd name="T70" fmla="*/ 683 w 688"/>
                <a:gd name="T71" fmla="*/ 37 h 43"/>
                <a:gd name="T72" fmla="*/ 681 w 688"/>
                <a:gd name="T73" fmla="*/ 39 h 43"/>
                <a:gd name="T74" fmla="*/ 677 w 688"/>
                <a:gd name="T75" fmla="*/ 41 h 43"/>
                <a:gd name="T76" fmla="*/ 675 w 688"/>
                <a:gd name="T77" fmla="*/ 43 h 43"/>
                <a:gd name="T78" fmla="*/ 671 w 688"/>
                <a:gd name="T79" fmla="*/ 43 h 43"/>
                <a:gd name="T80" fmla="*/ 667 w 688"/>
                <a:gd name="T81" fmla="*/ 43 h 43"/>
                <a:gd name="T82" fmla="*/ 667 w 688"/>
                <a:gd name="T83" fmla="*/ 43 h 43"/>
                <a:gd name="T84" fmla="*/ 21 w 688"/>
                <a:gd name="T85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88" h="43">
                  <a:moveTo>
                    <a:pt x="21" y="41"/>
                  </a:moveTo>
                  <a:lnTo>
                    <a:pt x="21" y="41"/>
                  </a:lnTo>
                  <a:lnTo>
                    <a:pt x="19" y="41"/>
                  </a:lnTo>
                  <a:lnTo>
                    <a:pt x="15" y="41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6" y="35"/>
                  </a:lnTo>
                  <a:lnTo>
                    <a:pt x="4" y="31"/>
                  </a:lnTo>
                  <a:lnTo>
                    <a:pt x="20" y="20"/>
                  </a:lnTo>
                  <a:lnTo>
                    <a:pt x="2" y="25"/>
                  </a:lnTo>
                  <a:lnTo>
                    <a:pt x="0" y="21"/>
                  </a:lnTo>
                  <a:lnTo>
                    <a:pt x="2" y="19"/>
                  </a:lnTo>
                  <a:lnTo>
                    <a:pt x="2" y="15"/>
                  </a:lnTo>
                  <a:lnTo>
                    <a:pt x="4" y="11"/>
                  </a:lnTo>
                  <a:lnTo>
                    <a:pt x="6" y="9"/>
                  </a:lnTo>
                  <a:lnTo>
                    <a:pt x="8" y="7"/>
                  </a:lnTo>
                  <a:lnTo>
                    <a:pt x="10" y="5"/>
                  </a:lnTo>
                  <a:lnTo>
                    <a:pt x="15" y="2"/>
                  </a:lnTo>
                  <a:lnTo>
                    <a:pt x="19" y="2"/>
                  </a:lnTo>
                  <a:lnTo>
                    <a:pt x="21" y="0"/>
                  </a:lnTo>
                  <a:lnTo>
                    <a:pt x="667" y="2"/>
                  </a:lnTo>
                  <a:lnTo>
                    <a:pt x="671" y="5"/>
                  </a:lnTo>
                  <a:lnTo>
                    <a:pt x="675" y="5"/>
                  </a:lnTo>
                  <a:lnTo>
                    <a:pt x="677" y="7"/>
                  </a:lnTo>
                  <a:lnTo>
                    <a:pt x="681" y="9"/>
                  </a:lnTo>
                  <a:lnTo>
                    <a:pt x="683" y="11"/>
                  </a:lnTo>
                  <a:lnTo>
                    <a:pt x="685" y="13"/>
                  </a:lnTo>
                  <a:lnTo>
                    <a:pt x="688" y="17"/>
                  </a:lnTo>
                  <a:lnTo>
                    <a:pt x="688" y="21"/>
                  </a:lnTo>
                  <a:lnTo>
                    <a:pt x="688" y="23"/>
                  </a:lnTo>
                  <a:lnTo>
                    <a:pt x="688" y="27"/>
                  </a:lnTo>
                  <a:lnTo>
                    <a:pt x="688" y="31"/>
                  </a:lnTo>
                  <a:lnTo>
                    <a:pt x="685" y="33"/>
                  </a:lnTo>
                  <a:lnTo>
                    <a:pt x="683" y="37"/>
                  </a:lnTo>
                  <a:lnTo>
                    <a:pt x="681" y="39"/>
                  </a:lnTo>
                  <a:lnTo>
                    <a:pt x="677" y="41"/>
                  </a:lnTo>
                  <a:lnTo>
                    <a:pt x="675" y="43"/>
                  </a:lnTo>
                  <a:lnTo>
                    <a:pt x="671" y="43"/>
                  </a:lnTo>
                  <a:lnTo>
                    <a:pt x="667" y="43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6181" name="Freeform 53"/>
            <p:cNvSpPr>
              <a:spLocks noChangeAspect="1"/>
            </p:cNvSpPr>
            <p:nvPr/>
          </p:nvSpPr>
          <p:spPr bwMode="auto">
            <a:xfrm rot="-5400000">
              <a:off x="9140" y="3041"/>
              <a:ext cx="178" cy="178"/>
            </a:xfrm>
            <a:custGeom>
              <a:avLst/>
              <a:gdLst>
                <a:gd name="T0" fmla="*/ 178 w 178"/>
                <a:gd name="T1" fmla="*/ 88 h 178"/>
                <a:gd name="T2" fmla="*/ 176 w 178"/>
                <a:gd name="T3" fmla="*/ 108 h 178"/>
                <a:gd name="T4" fmla="*/ 170 w 178"/>
                <a:gd name="T5" fmla="*/ 125 h 178"/>
                <a:gd name="T6" fmla="*/ 160 w 178"/>
                <a:gd name="T7" fmla="*/ 141 h 178"/>
                <a:gd name="T8" fmla="*/ 147 w 178"/>
                <a:gd name="T9" fmla="*/ 155 h 178"/>
                <a:gd name="T10" fmla="*/ 133 w 178"/>
                <a:gd name="T11" fmla="*/ 166 h 178"/>
                <a:gd name="T12" fmla="*/ 115 w 178"/>
                <a:gd name="T13" fmla="*/ 174 h 178"/>
                <a:gd name="T14" fmla="*/ 96 w 178"/>
                <a:gd name="T15" fmla="*/ 178 h 178"/>
                <a:gd name="T16" fmla="*/ 78 w 178"/>
                <a:gd name="T17" fmla="*/ 178 h 178"/>
                <a:gd name="T18" fmla="*/ 59 w 178"/>
                <a:gd name="T19" fmla="*/ 174 h 178"/>
                <a:gd name="T20" fmla="*/ 43 w 178"/>
                <a:gd name="T21" fmla="*/ 166 h 178"/>
                <a:gd name="T22" fmla="*/ 26 w 178"/>
                <a:gd name="T23" fmla="*/ 155 h 178"/>
                <a:gd name="T24" fmla="*/ 14 w 178"/>
                <a:gd name="T25" fmla="*/ 141 h 178"/>
                <a:gd name="T26" fmla="*/ 6 w 178"/>
                <a:gd name="T27" fmla="*/ 125 h 178"/>
                <a:gd name="T28" fmla="*/ 0 w 178"/>
                <a:gd name="T29" fmla="*/ 108 h 178"/>
                <a:gd name="T30" fmla="*/ 0 w 178"/>
                <a:gd name="T31" fmla="*/ 88 h 178"/>
                <a:gd name="T32" fmla="*/ 2 w 178"/>
                <a:gd name="T33" fmla="*/ 69 h 178"/>
                <a:gd name="T34" fmla="*/ 8 w 178"/>
                <a:gd name="T35" fmla="*/ 53 h 178"/>
                <a:gd name="T36" fmla="*/ 18 w 178"/>
                <a:gd name="T37" fmla="*/ 36 h 178"/>
                <a:gd name="T38" fmla="*/ 31 w 178"/>
                <a:gd name="T39" fmla="*/ 22 h 178"/>
                <a:gd name="T40" fmla="*/ 45 w 178"/>
                <a:gd name="T41" fmla="*/ 12 h 178"/>
                <a:gd name="T42" fmla="*/ 63 w 178"/>
                <a:gd name="T43" fmla="*/ 4 h 178"/>
                <a:gd name="T44" fmla="*/ 82 w 178"/>
                <a:gd name="T45" fmla="*/ 0 h 178"/>
                <a:gd name="T46" fmla="*/ 100 w 178"/>
                <a:gd name="T47" fmla="*/ 0 h 178"/>
                <a:gd name="T48" fmla="*/ 119 w 178"/>
                <a:gd name="T49" fmla="*/ 4 h 178"/>
                <a:gd name="T50" fmla="*/ 135 w 178"/>
                <a:gd name="T51" fmla="*/ 12 h 178"/>
                <a:gd name="T52" fmla="*/ 151 w 178"/>
                <a:gd name="T53" fmla="*/ 22 h 178"/>
                <a:gd name="T54" fmla="*/ 164 w 178"/>
                <a:gd name="T55" fmla="*/ 36 h 178"/>
                <a:gd name="T56" fmla="*/ 172 w 178"/>
                <a:gd name="T57" fmla="*/ 53 h 178"/>
                <a:gd name="T58" fmla="*/ 178 w 178"/>
                <a:gd name="T59" fmla="*/ 69 h 178"/>
                <a:gd name="T60" fmla="*/ 178 w 178"/>
                <a:gd name="T61" fmla="*/ 88 h 178"/>
                <a:gd name="T62" fmla="*/ 178 w 178"/>
                <a:gd name="T63" fmla="*/ 8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8" h="178">
                  <a:moveTo>
                    <a:pt x="178" y="88"/>
                  </a:moveTo>
                  <a:lnTo>
                    <a:pt x="176" y="108"/>
                  </a:lnTo>
                  <a:lnTo>
                    <a:pt x="170" y="125"/>
                  </a:lnTo>
                  <a:lnTo>
                    <a:pt x="160" y="141"/>
                  </a:lnTo>
                  <a:lnTo>
                    <a:pt x="147" y="155"/>
                  </a:lnTo>
                  <a:lnTo>
                    <a:pt x="133" y="166"/>
                  </a:lnTo>
                  <a:lnTo>
                    <a:pt x="115" y="174"/>
                  </a:lnTo>
                  <a:lnTo>
                    <a:pt x="96" y="178"/>
                  </a:lnTo>
                  <a:lnTo>
                    <a:pt x="78" y="178"/>
                  </a:lnTo>
                  <a:lnTo>
                    <a:pt x="59" y="174"/>
                  </a:lnTo>
                  <a:lnTo>
                    <a:pt x="43" y="166"/>
                  </a:lnTo>
                  <a:lnTo>
                    <a:pt x="26" y="155"/>
                  </a:lnTo>
                  <a:lnTo>
                    <a:pt x="14" y="141"/>
                  </a:lnTo>
                  <a:lnTo>
                    <a:pt x="6" y="125"/>
                  </a:lnTo>
                  <a:lnTo>
                    <a:pt x="0" y="108"/>
                  </a:lnTo>
                  <a:lnTo>
                    <a:pt x="0" y="88"/>
                  </a:lnTo>
                  <a:lnTo>
                    <a:pt x="2" y="69"/>
                  </a:lnTo>
                  <a:lnTo>
                    <a:pt x="8" y="53"/>
                  </a:lnTo>
                  <a:lnTo>
                    <a:pt x="18" y="36"/>
                  </a:lnTo>
                  <a:lnTo>
                    <a:pt x="31" y="22"/>
                  </a:lnTo>
                  <a:lnTo>
                    <a:pt x="45" y="12"/>
                  </a:lnTo>
                  <a:lnTo>
                    <a:pt x="63" y="4"/>
                  </a:lnTo>
                  <a:lnTo>
                    <a:pt x="82" y="0"/>
                  </a:lnTo>
                  <a:lnTo>
                    <a:pt x="100" y="0"/>
                  </a:lnTo>
                  <a:lnTo>
                    <a:pt x="119" y="4"/>
                  </a:lnTo>
                  <a:lnTo>
                    <a:pt x="135" y="12"/>
                  </a:lnTo>
                  <a:lnTo>
                    <a:pt x="151" y="22"/>
                  </a:lnTo>
                  <a:lnTo>
                    <a:pt x="164" y="36"/>
                  </a:lnTo>
                  <a:lnTo>
                    <a:pt x="172" y="53"/>
                  </a:lnTo>
                  <a:lnTo>
                    <a:pt x="178" y="69"/>
                  </a:lnTo>
                  <a:lnTo>
                    <a:pt x="178" y="88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6182" name="Freeform 54"/>
            <p:cNvSpPr>
              <a:spLocks noChangeAspect="1"/>
            </p:cNvSpPr>
            <p:nvPr/>
          </p:nvSpPr>
          <p:spPr bwMode="auto">
            <a:xfrm rot="-5400000">
              <a:off x="9196" y="3093"/>
              <a:ext cx="70" cy="72"/>
            </a:xfrm>
            <a:custGeom>
              <a:avLst/>
              <a:gdLst>
                <a:gd name="T0" fmla="*/ 70 w 70"/>
                <a:gd name="T1" fmla="*/ 35 h 72"/>
                <a:gd name="T2" fmla="*/ 68 w 70"/>
                <a:gd name="T3" fmla="*/ 47 h 72"/>
                <a:gd name="T4" fmla="*/ 62 w 70"/>
                <a:gd name="T5" fmla="*/ 57 h 72"/>
                <a:gd name="T6" fmla="*/ 53 w 70"/>
                <a:gd name="T7" fmla="*/ 66 h 72"/>
                <a:gd name="T8" fmla="*/ 43 w 70"/>
                <a:gd name="T9" fmla="*/ 72 h 72"/>
                <a:gd name="T10" fmla="*/ 31 w 70"/>
                <a:gd name="T11" fmla="*/ 72 h 72"/>
                <a:gd name="T12" fmla="*/ 21 w 70"/>
                <a:gd name="T13" fmla="*/ 70 h 72"/>
                <a:gd name="T14" fmla="*/ 10 w 70"/>
                <a:gd name="T15" fmla="*/ 64 h 72"/>
                <a:gd name="T16" fmla="*/ 4 w 70"/>
                <a:gd name="T17" fmla="*/ 53 h 72"/>
                <a:gd name="T18" fmla="*/ 0 w 70"/>
                <a:gd name="T19" fmla="*/ 41 h 72"/>
                <a:gd name="T20" fmla="*/ 0 w 70"/>
                <a:gd name="T21" fmla="*/ 31 h 72"/>
                <a:gd name="T22" fmla="*/ 4 w 70"/>
                <a:gd name="T23" fmla="*/ 18 h 72"/>
                <a:gd name="T24" fmla="*/ 10 w 70"/>
                <a:gd name="T25" fmla="*/ 8 h 72"/>
                <a:gd name="T26" fmla="*/ 21 w 70"/>
                <a:gd name="T27" fmla="*/ 2 h 72"/>
                <a:gd name="T28" fmla="*/ 31 w 70"/>
                <a:gd name="T29" fmla="*/ 0 h 72"/>
                <a:gd name="T30" fmla="*/ 43 w 70"/>
                <a:gd name="T31" fmla="*/ 0 h 72"/>
                <a:gd name="T32" fmla="*/ 53 w 70"/>
                <a:gd name="T33" fmla="*/ 4 h 72"/>
                <a:gd name="T34" fmla="*/ 62 w 70"/>
                <a:gd name="T35" fmla="*/ 12 h 72"/>
                <a:gd name="T36" fmla="*/ 68 w 70"/>
                <a:gd name="T37" fmla="*/ 25 h 72"/>
                <a:gd name="T38" fmla="*/ 70 w 70"/>
                <a:gd name="T39" fmla="*/ 35 h 72"/>
                <a:gd name="T40" fmla="*/ 70 w 70"/>
                <a:gd name="T41" fmla="*/ 3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72">
                  <a:moveTo>
                    <a:pt x="70" y="35"/>
                  </a:moveTo>
                  <a:lnTo>
                    <a:pt x="68" y="47"/>
                  </a:lnTo>
                  <a:lnTo>
                    <a:pt x="62" y="57"/>
                  </a:lnTo>
                  <a:lnTo>
                    <a:pt x="53" y="66"/>
                  </a:lnTo>
                  <a:lnTo>
                    <a:pt x="43" y="72"/>
                  </a:lnTo>
                  <a:lnTo>
                    <a:pt x="31" y="72"/>
                  </a:lnTo>
                  <a:lnTo>
                    <a:pt x="21" y="70"/>
                  </a:lnTo>
                  <a:lnTo>
                    <a:pt x="10" y="64"/>
                  </a:lnTo>
                  <a:lnTo>
                    <a:pt x="4" y="53"/>
                  </a:lnTo>
                  <a:lnTo>
                    <a:pt x="0" y="41"/>
                  </a:lnTo>
                  <a:lnTo>
                    <a:pt x="0" y="31"/>
                  </a:lnTo>
                  <a:lnTo>
                    <a:pt x="4" y="18"/>
                  </a:lnTo>
                  <a:lnTo>
                    <a:pt x="10" y="8"/>
                  </a:lnTo>
                  <a:lnTo>
                    <a:pt x="21" y="2"/>
                  </a:lnTo>
                  <a:lnTo>
                    <a:pt x="31" y="0"/>
                  </a:lnTo>
                  <a:lnTo>
                    <a:pt x="43" y="0"/>
                  </a:lnTo>
                  <a:lnTo>
                    <a:pt x="53" y="4"/>
                  </a:lnTo>
                  <a:lnTo>
                    <a:pt x="62" y="12"/>
                  </a:lnTo>
                  <a:lnTo>
                    <a:pt x="68" y="25"/>
                  </a:lnTo>
                  <a:lnTo>
                    <a:pt x="70" y="35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6183" name="Freeform 55"/>
            <p:cNvSpPr>
              <a:spLocks noChangeAspect="1"/>
            </p:cNvSpPr>
            <p:nvPr/>
          </p:nvSpPr>
          <p:spPr bwMode="auto">
            <a:xfrm rot="-5400000">
              <a:off x="10347" y="2838"/>
              <a:ext cx="43" cy="577"/>
            </a:xfrm>
            <a:custGeom>
              <a:avLst/>
              <a:gdLst>
                <a:gd name="T0" fmla="*/ 2 w 43"/>
                <a:gd name="T1" fmla="*/ 21 h 577"/>
                <a:gd name="T2" fmla="*/ 2 w 43"/>
                <a:gd name="T3" fmla="*/ 21 h 577"/>
                <a:gd name="T4" fmla="*/ 2 w 43"/>
                <a:gd name="T5" fmla="*/ 17 h 577"/>
                <a:gd name="T6" fmla="*/ 2 w 43"/>
                <a:gd name="T7" fmla="*/ 15 h 577"/>
                <a:gd name="T8" fmla="*/ 4 w 43"/>
                <a:gd name="T9" fmla="*/ 10 h 577"/>
                <a:gd name="T10" fmla="*/ 6 w 43"/>
                <a:gd name="T11" fmla="*/ 8 h 577"/>
                <a:gd name="T12" fmla="*/ 8 w 43"/>
                <a:gd name="T13" fmla="*/ 4 h 577"/>
                <a:gd name="T14" fmla="*/ 12 w 43"/>
                <a:gd name="T15" fmla="*/ 2 h 577"/>
                <a:gd name="T16" fmla="*/ 14 w 43"/>
                <a:gd name="T17" fmla="*/ 2 h 577"/>
                <a:gd name="T18" fmla="*/ 18 w 43"/>
                <a:gd name="T19" fmla="*/ 0 h 577"/>
                <a:gd name="T20" fmla="*/ 22 w 43"/>
                <a:gd name="T21" fmla="*/ 0 h 577"/>
                <a:gd name="T22" fmla="*/ 24 w 43"/>
                <a:gd name="T23" fmla="*/ 0 h 577"/>
                <a:gd name="T24" fmla="*/ 28 w 43"/>
                <a:gd name="T25" fmla="*/ 2 h 577"/>
                <a:gd name="T26" fmla="*/ 32 w 43"/>
                <a:gd name="T27" fmla="*/ 4 h 577"/>
                <a:gd name="T28" fmla="*/ 34 w 43"/>
                <a:gd name="T29" fmla="*/ 6 h 577"/>
                <a:gd name="T30" fmla="*/ 36 w 43"/>
                <a:gd name="T31" fmla="*/ 8 h 577"/>
                <a:gd name="T32" fmla="*/ 38 w 43"/>
                <a:gd name="T33" fmla="*/ 10 h 577"/>
                <a:gd name="T34" fmla="*/ 41 w 43"/>
                <a:gd name="T35" fmla="*/ 15 h 577"/>
                <a:gd name="T36" fmla="*/ 41 w 43"/>
                <a:gd name="T37" fmla="*/ 17 h 577"/>
                <a:gd name="T38" fmla="*/ 43 w 43"/>
                <a:gd name="T39" fmla="*/ 21 h 577"/>
                <a:gd name="T40" fmla="*/ 43 w 43"/>
                <a:gd name="T41" fmla="*/ 21 h 577"/>
                <a:gd name="T42" fmla="*/ 41 w 43"/>
                <a:gd name="T43" fmla="*/ 556 h 577"/>
                <a:gd name="T44" fmla="*/ 41 w 43"/>
                <a:gd name="T45" fmla="*/ 556 h 577"/>
                <a:gd name="T46" fmla="*/ 38 w 43"/>
                <a:gd name="T47" fmla="*/ 560 h 577"/>
                <a:gd name="T48" fmla="*/ 38 w 43"/>
                <a:gd name="T49" fmla="*/ 564 h 577"/>
                <a:gd name="T50" fmla="*/ 36 w 43"/>
                <a:gd name="T51" fmla="*/ 566 h 577"/>
                <a:gd name="T52" fmla="*/ 34 w 43"/>
                <a:gd name="T53" fmla="*/ 571 h 577"/>
                <a:gd name="T54" fmla="*/ 32 w 43"/>
                <a:gd name="T55" fmla="*/ 573 h 577"/>
                <a:gd name="T56" fmla="*/ 30 w 43"/>
                <a:gd name="T57" fmla="*/ 575 h 577"/>
                <a:gd name="T58" fmla="*/ 26 w 43"/>
                <a:gd name="T59" fmla="*/ 577 h 577"/>
                <a:gd name="T60" fmla="*/ 22 w 43"/>
                <a:gd name="T61" fmla="*/ 577 h 577"/>
                <a:gd name="T62" fmla="*/ 20 w 43"/>
                <a:gd name="T63" fmla="*/ 577 h 577"/>
                <a:gd name="T64" fmla="*/ 16 w 43"/>
                <a:gd name="T65" fmla="*/ 577 h 577"/>
                <a:gd name="T66" fmla="*/ 12 w 43"/>
                <a:gd name="T67" fmla="*/ 577 h 577"/>
                <a:gd name="T68" fmla="*/ 10 w 43"/>
                <a:gd name="T69" fmla="*/ 575 h 577"/>
                <a:gd name="T70" fmla="*/ 6 w 43"/>
                <a:gd name="T71" fmla="*/ 573 h 577"/>
                <a:gd name="T72" fmla="*/ 4 w 43"/>
                <a:gd name="T73" fmla="*/ 571 h 577"/>
                <a:gd name="T74" fmla="*/ 2 w 43"/>
                <a:gd name="T75" fmla="*/ 566 h 577"/>
                <a:gd name="T76" fmla="*/ 0 w 43"/>
                <a:gd name="T77" fmla="*/ 564 h 577"/>
                <a:gd name="T78" fmla="*/ 0 w 43"/>
                <a:gd name="T79" fmla="*/ 560 h 577"/>
                <a:gd name="T80" fmla="*/ 0 w 43"/>
                <a:gd name="T81" fmla="*/ 556 h 577"/>
                <a:gd name="T82" fmla="*/ 0 w 43"/>
                <a:gd name="T83" fmla="*/ 556 h 577"/>
                <a:gd name="T84" fmla="*/ 2 w 43"/>
                <a:gd name="T85" fmla="*/ 21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577">
                  <a:moveTo>
                    <a:pt x="2" y="21"/>
                  </a:moveTo>
                  <a:lnTo>
                    <a:pt x="2" y="21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4" y="10"/>
                  </a:lnTo>
                  <a:lnTo>
                    <a:pt x="6" y="8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2" y="4"/>
                  </a:lnTo>
                  <a:lnTo>
                    <a:pt x="34" y="6"/>
                  </a:lnTo>
                  <a:lnTo>
                    <a:pt x="36" y="8"/>
                  </a:lnTo>
                  <a:lnTo>
                    <a:pt x="38" y="10"/>
                  </a:lnTo>
                  <a:lnTo>
                    <a:pt x="41" y="15"/>
                  </a:lnTo>
                  <a:lnTo>
                    <a:pt x="41" y="17"/>
                  </a:lnTo>
                  <a:lnTo>
                    <a:pt x="43" y="21"/>
                  </a:lnTo>
                  <a:lnTo>
                    <a:pt x="41" y="556"/>
                  </a:lnTo>
                  <a:lnTo>
                    <a:pt x="38" y="560"/>
                  </a:lnTo>
                  <a:lnTo>
                    <a:pt x="38" y="564"/>
                  </a:lnTo>
                  <a:lnTo>
                    <a:pt x="36" y="566"/>
                  </a:lnTo>
                  <a:lnTo>
                    <a:pt x="34" y="571"/>
                  </a:lnTo>
                  <a:lnTo>
                    <a:pt x="32" y="573"/>
                  </a:lnTo>
                  <a:lnTo>
                    <a:pt x="30" y="575"/>
                  </a:lnTo>
                  <a:lnTo>
                    <a:pt x="26" y="577"/>
                  </a:lnTo>
                  <a:lnTo>
                    <a:pt x="22" y="577"/>
                  </a:lnTo>
                  <a:lnTo>
                    <a:pt x="20" y="577"/>
                  </a:lnTo>
                  <a:lnTo>
                    <a:pt x="16" y="577"/>
                  </a:lnTo>
                  <a:lnTo>
                    <a:pt x="12" y="577"/>
                  </a:lnTo>
                  <a:lnTo>
                    <a:pt x="10" y="575"/>
                  </a:lnTo>
                  <a:lnTo>
                    <a:pt x="6" y="573"/>
                  </a:lnTo>
                  <a:lnTo>
                    <a:pt x="4" y="571"/>
                  </a:lnTo>
                  <a:lnTo>
                    <a:pt x="2" y="566"/>
                  </a:lnTo>
                  <a:lnTo>
                    <a:pt x="0" y="564"/>
                  </a:lnTo>
                  <a:lnTo>
                    <a:pt x="0" y="560"/>
                  </a:lnTo>
                  <a:lnTo>
                    <a:pt x="0" y="556"/>
                  </a:lnTo>
                  <a:lnTo>
                    <a:pt x="2" y="21"/>
                  </a:lnTo>
                  <a:close/>
                </a:path>
              </a:pathLst>
            </a:custGeom>
            <a:solidFill>
              <a:srgbClr val="FFFFFF"/>
            </a:solidFill>
            <a:ln w="127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6184" name="Freeform 56"/>
            <p:cNvSpPr>
              <a:spLocks noChangeAspect="1"/>
            </p:cNvSpPr>
            <p:nvPr/>
          </p:nvSpPr>
          <p:spPr bwMode="auto">
            <a:xfrm rot="-5400000">
              <a:off x="9945" y="3091"/>
              <a:ext cx="291" cy="41"/>
            </a:xfrm>
            <a:custGeom>
              <a:avLst/>
              <a:gdLst>
                <a:gd name="T0" fmla="*/ 270 w 291"/>
                <a:gd name="T1" fmla="*/ 0 h 41"/>
                <a:gd name="T2" fmla="*/ 270 w 291"/>
                <a:gd name="T3" fmla="*/ 0 h 41"/>
                <a:gd name="T4" fmla="*/ 275 w 291"/>
                <a:gd name="T5" fmla="*/ 0 h 41"/>
                <a:gd name="T6" fmla="*/ 279 w 291"/>
                <a:gd name="T7" fmla="*/ 2 h 41"/>
                <a:gd name="T8" fmla="*/ 281 w 291"/>
                <a:gd name="T9" fmla="*/ 4 h 41"/>
                <a:gd name="T10" fmla="*/ 285 w 291"/>
                <a:gd name="T11" fmla="*/ 6 h 41"/>
                <a:gd name="T12" fmla="*/ 287 w 291"/>
                <a:gd name="T13" fmla="*/ 8 h 41"/>
                <a:gd name="T14" fmla="*/ 289 w 291"/>
                <a:gd name="T15" fmla="*/ 10 h 41"/>
                <a:gd name="T16" fmla="*/ 291 w 291"/>
                <a:gd name="T17" fmla="*/ 14 h 41"/>
                <a:gd name="T18" fmla="*/ 291 w 291"/>
                <a:gd name="T19" fmla="*/ 16 h 41"/>
                <a:gd name="T20" fmla="*/ 291 w 291"/>
                <a:gd name="T21" fmla="*/ 20 h 41"/>
                <a:gd name="T22" fmla="*/ 291 w 291"/>
                <a:gd name="T23" fmla="*/ 25 h 41"/>
                <a:gd name="T24" fmla="*/ 291 w 291"/>
                <a:gd name="T25" fmla="*/ 29 h 41"/>
                <a:gd name="T26" fmla="*/ 289 w 291"/>
                <a:gd name="T27" fmla="*/ 31 h 41"/>
                <a:gd name="T28" fmla="*/ 287 w 291"/>
                <a:gd name="T29" fmla="*/ 35 h 41"/>
                <a:gd name="T30" fmla="*/ 285 w 291"/>
                <a:gd name="T31" fmla="*/ 37 h 41"/>
                <a:gd name="T32" fmla="*/ 281 w 291"/>
                <a:gd name="T33" fmla="*/ 39 h 41"/>
                <a:gd name="T34" fmla="*/ 279 w 291"/>
                <a:gd name="T35" fmla="*/ 41 h 41"/>
                <a:gd name="T36" fmla="*/ 275 w 291"/>
                <a:gd name="T37" fmla="*/ 41 h 41"/>
                <a:gd name="T38" fmla="*/ 270 w 291"/>
                <a:gd name="T39" fmla="*/ 41 h 41"/>
                <a:gd name="T40" fmla="*/ 270 w 291"/>
                <a:gd name="T41" fmla="*/ 41 h 41"/>
                <a:gd name="T42" fmla="*/ 20 w 291"/>
                <a:gd name="T43" fmla="*/ 41 h 41"/>
                <a:gd name="T44" fmla="*/ 20 w 291"/>
                <a:gd name="T45" fmla="*/ 41 h 41"/>
                <a:gd name="T46" fmla="*/ 16 w 291"/>
                <a:gd name="T47" fmla="*/ 41 h 41"/>
                <a:gd name="T48" fmla="*/ 12 w 291"/>
                <a:gd name="T49" fmla="*/ 41 h 41"/>
                <a:gd name="T50" fmla="*/ 10 w 291"/>
                <a:gd name="T51" fmla="*/ 39 h 41"/>
                <a:gd name="T52" fmla="*/ 6 w 291"/>
                <a:gd name="T53" fmla="*/ 37 h 41"/>
                <a:gd name="T54" fmla="*/ 4 w 291"/>
                <a:gd name="T55" fmla="*/ 35 h 41"/>
                <a:gd name="T56" fmla="*/ 2 w 291"/>
                <a:gd name="T57" fmla="*/ 31 h 41"/>
                <a:gd name="T58" fmla="*/ 0 w 291"/>
                <a:gd name="T59" fmla="*/ 29 h 41"/>
                <a:gd name="T60" fmla="*/ 0 w 291"/>
                <a:gd name="T61" fmla="*/ 25 h 41"/>
                <a:gd name="T62" fmla="*/ 0 w 291"/>
                <a:gd name="T63" fmla="*/ 20 h 41"/>
                <a:gd name="T64" fmla="*/ 0 w 291"/>
                <a:gd name="T65" fmla="*/ 16 h 41"/>
                <a:gd name="T66" fmla="*/ 0 w 291"/>
                <a:gd name="T67" fmla="*/ 14 h 41"/>
                <a:gd name="T68" fmla="*/ 2 w 291"/>
                <a:gd name="T69" fmla="*/ 10 h 41"/>
                <a:gd name="T70" fmla="*/ 4 w 291"/>
                <a:gd name="T71" fmla="*/ 8 h 41"/>
                <a:gd name="T72" fmla="*/ 6 w 291"/>
                <a:gd name="T73" fmla="*/ 6 h 41"/>
                <a:gd name="T74" fmla="*/ 10 w 291"/>
                <a:gd name="T75" fmla="*/ 4 h 41"/>
                <a:gd name="T76" fmla="*/ 12 w 291"/>
                <a:gd name="T77" fmla="*/ 2 h 41"/>
                <a:gd name="T78" fmla="*/ 16 w 291"/>
                <a:gd name="T79" fmla="*/ 0 h 41"/>
                <a:gd name="T80" fmla="*/ 20 w 291"/>
                <a:gd name="T81" fmla="*/ 0 h 41"/>
                <a:gd name="T82" fmla="*/ 20 w 291"/>
                <a:gd name="T83" fmla="*/ 0 h 41"/>
                <a:gd name="T84" fmla="*/ 270 w 291"/>
                <a:gd name="T8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1" h="41">
                  <a:moveTo>
                    <a:pt x="270" y="0"/>
                  </a:moveTo>
                  <a:lnTo>
                    <a:pt x="270" y="0"/>
                  </a:lnTo>
                  <a:lnTo>
                    <a:pt x="275" y="0"/>
                  </a:lnTo>
                  <a:lnTo>
                    <a:pt x="279" y="2"/>
                  </a:lnTo>
                  <a:lnTo>
                    <a:pt x="281" y="4"/>
                  </a:lnTo>
                  <a:lnTo>
                    <a:pt x="285" y="6"/>
                  </a:lnTo>
                  <a:lnTo>
                    <a:pt x="287" y="8"/>
                  </a:lnTo>
                  <a:lnTo>
                    <a:pt x="289" y="10"/>
                  </a:lnTo>
                  <a:lnTo>
                    <a:pt x="291" y="14"/>
                  </a:lnTo>
                  <a:lnTo>
                    <a:pt x="291" y="16"/>
                  </a:lnTo>
                  <a:lnTo>
                    <a:pt x="291" y="20"/>
                  </a:lnTo>
                  <a:lnTo>
                    <a:pt x="291" y="25"/>
                  </a:lnTo>
                  <a:lnTo>
                    <a:pt x="291" y="29"/>
                  </a:lnTo>
                  <a:lnTo>
                    <a:pt x="289" y="31"/>
                  </a:lnTo>
                  <a:lnTo>
                    <a:pt x="287" y="35"/>
                  </a:lnTo>
                  <a:lnTo>
                    <a:pt x="285" y="37"/>
                  </a:lnTo>
                  <a:lnTo>
                    <a:pt x="281" y="39"/>
                  </a:lnTo>
                  <a:lnTo>
                    <a:pt x="279" y="41"/>
                  </a:lnTo>
                  <a:lnTo>
                    <a:pt x="275" y="41"/>
                  </a:lnTo>
                  <a:lnTo>
                    <a:pt x="270" y="41"/>
                  </a:lnTo>
                  <a:lnTo>
                    <a:pt x="20" y="41"/>
                  </a:lnTo>
                  <a:lnTo>
                    <a:pt x="16" y="41"/>
                  </a:lnTo>
                  <a:lnTo>
                    <a:pt x="12" y="41"/>
                  </a:lnTo>
                  <a:lnTo>
                    <a:pt x="10" y="39"/>
                  </a:lnTo>
                  <a:lnTo>
                    <a:pt x="6" y="37"/>
                  </a:lnTo>
                  <a:lnTo>
                    <a:pt x="4" y="35"/>
                  </a:lnTo>
                  <a:lnTo>
                    <a:pt x="2" y="31"/>
                  </a:lnTo>
                  <a:lnTo>
                    <a:pt x="0" y="29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4" y="8"/>
                  </a:lnTo>
                  <a:lnTo>
                    <a:pt x="6" y="6"/>
                  </a:lnTo>
                  <a:lnTo>
                    <a:pt x="10" y="4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 w="127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6185" name="Freeform 57"/>
            <p:cNvSpPr>
              <a:spLocks noChangeAspect="1"/>
            </p:cNvSpPr>
            <p:nvPr/>
          </p:nvSpPr>
          <p:spPr bwMode="auto">
            <a:xfrm rot="-5400000">
              <a:off x="10633" y="3040"/>
              <a:ext cx="178" cy="179"/>
            </a:xfrm>
            <a:custGeom>
              <a:avLst/>
              <a:gdLst>
                <a:gd name="T0" fmla="*/ 178 w 178"/>
                <a:gd name="T1" fmla="*/ 88 h 179"/>
                <a:gd name="T2" fmla="*/ 176 w 178"/>
                <a:gd name="T3" fmla="*/ 107 h 179"/>
                <a:gd name="T4" fmla="*/ 170 w 178"/>
                <a:gd name="T5" fmla="*/ 125 h 179"/>
                <a:gd name="T6" fmla="*/ 160 w 178"/>
                <a:gd name="T7" fmla="*/ 142 h 179"/>
                <a:gd name="T8" fmla="*/ 147 w 178"/>
                <a:gd name="T9" fmla="*/ 156 h 179"/>
                <a:gd name="T10" fmla="*/ 133 w 178"/>
                <a:gd name="T11" fmla="*/ 166 h 179"/>
                <a:gd name="T12" fmla="*/ 115 w 178"/>
                <a:gd name="T13" fmla="*/ 174 h 179"/>
                <a:gd name="T14" fmla="*/ 96 w 178"/>
                <a:gd name="T15" fmla="*/ 179 h 179"/>
                <a:gd name="T16" fmla="*/ 78 w 178"/>
                <a:gd name="T17" fmla="*/ 179 h 179"/>
                <a:gd name="T18" fmla="*/ 59 w 178"/>
                <a:gd name="T19" fmla="*/ 174 h 179"/>
                <a:gd name="T20" fmla="*/ 43 w 178"/>
                <a:gd name="T21" fmla="*/ 166 h 179"/>
                <a:gd name="T22" fmla="*/ 26 w 178"/>
                <a:gd name="T23" fmla="*/ 156 h 179"/>
                <a:gd name="T24" fmla="*/ 14 w 178"/>
                <a:gd name="T25" fmla="*/ 142 h 179"/>
                <a:gd name="T26" fmla="*/ 6 w 178"/>
                <a:gd name="T27" fmla="*/ 125 h 179"/>
                <a:gd name="T28" fmla="*/ 0 w 178"/>
                <a:gd name="T29" fmla="*/ 107 h 179"/>
                <a:gd name="T30" fmla="*/ 0 w 178"/>
                <a:gd name="T31" fmla="*/ 88 h 179"/>
                <a:gd name="T32" fmla="*/ 2 w 178"/>
                <a:gd name="T33" fmla="*/ 70 h 179"/>
                <a:gd name="T34" fmla="*/ 8 w 178"/>
                <a:gd name="T35" fmla="*/ 51 h 179"/>
                <a:gd name="T36" fmla="*/ 18 w 178"/>
                <a:gd name="T37" fmla="*/ 35 h 179"/>
                <a:gd name="T38" fmla="*/ 31 w 178"/>
                <a:gd name="T39" fmla="*/ 23 h 179"/>
                <a:gd name="T40" fmla="*/ 45 w 178"/>
                <a:gd name="T41" fmla="*/ 10 h 179"/>
                <a:gd name="T42" fmla="*/ 63 w 178"/>
                <a:gd name="T43" fmla="*/ 4 h 179"/>
                <a:gd name="T44" fmla="*/ 82 w 178"/>
                <a:gd name="T45" fmla="*/ 0 h 179"/>
                <a:gd name="T46" fmla="*/ 100 w 178"/>
                <a:gd name="T47" fmla="*/ 0 h 179"/>
                <a:gd name="T48" fmla="*/ 119 w 178"/>
                <a:gd name="T49" fmla="*/ 4 h 179"/>
                <a:gd name="T50" fmla="*/ 135 w 178"/>
                <a:gd name="T51" fmla="*/ 10 h 179"/>
                <a:gd name="T52" fmla="*/ 151 w 178"/>
                <a:gd name="T53" fmla="*/ 23 h 179"/>
                <a:gd name="T54" fmla="*/ 164 w 178"/>
                <a:gd name="T55" fmla="*/ 35 h 179"/>
                <a:gd name="T56" fmla="*/ 172 w 178"/>
                <a:gd name="T57" fmla="*/ 51 h 179"/>
                <a:gd name="T58" fmla="*/ 178 w 178"/>
                <a:gd name="T59" fmla="*/ 70 h 179"/>
                <a:gd name="T60" fmla="*/ 178 w 178"/>
                <a:gd name="T61" fmla="*/ 88 h 179"/>
                <a:gd name="T62" fmla="*/ 178 w 178"/>
                <a:gd name="T63" fmla="*/ 8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8" h="179">
                  <a:moveTo>
                    <a:pt x="178" y="88"/>
                  </a:moveTo>
                  <a:lnTo>
                    <a:pt x="176" y="107"/>
                  </a:lnTo>
                  <a:lnTo>
                    <a:pt x="170" y="125"/>
                  </a:lnTo>
                  <a:lnTo>
                    <a:pt x="160" y="142"/>
                  </a:lnTo>
                  <a:lnTo>
                    <a:pt x="147" y="156"/>
                  </a:lnTo>
                  <a:lnTo>
                    <a:pt x="133" y="166"/>
                  </a:lnTo>
                  <a:lnTo>
                    <a:pt x="115" y="174"/>
                  </a:lnTo>
                  <a:lnTo>
                    <a:pt x="96" y="179"/>
                  </a:lnTo>
                  <a:lnTo>
                    <a:pt x="78" y="179"/>
                  </a:lnTo>
                  <a:lnTo>
                    <a:pt x="59" y="174"/>
                  </a:lnTo>
                  <a:lnTo>
                    <a:pt x="43" y="166"/>
                  </a:lnTo>
                  <a:lnTo>
                    <a:pt x="26" y="156"/>
                  </a:lnTo>
                  <a:lnTo>
                    <a:pt x="14" y="142"/>
                  </a:lnTo>
                  <a:lnTo>
                    <a:pt x="6" y="125"/>
                  </a:lnTo>
                  <a:lnTo>
                    <a:pt x="0" y="107"/>
                  </a:lnTo>
                  <a:lnTo>
                    <a:pt x="0" y="88"/>
                  </a:lnTo>
                  <a:lnTo>
                    <a:pt x="2" y="70"/>
                  </a:lnTo>
                  <a:lnTo>
                    <a:pt x="8" y="51"/>
                  </a:lnTo>
                  <a:lnTo>
                    <a:pt x="18" y="35"/>
                  </a:lnTo>
                  <a:lnTo>
                    <a:pt x="31" y="23"/>
                  </a:lnTo>
                  <a:lnTo>
                    <a:pt x="45" y="10"/>
                  </a:lnTo>
                  <a:lnTo>
                    <a:pt x="63" y="4"/>
                  </a:lnTo>
                  <a:lnTo>
                    <a:pt x="82" y="0"/>
                  </a:lnTo>
                  <a:lnTo>
                    <a:pt x="100" y="0"/>
                  </a:lnTo>
                  <a:lnTo>
                    <a:pt x="119" y="4"/>
                  </a:lnTo>
                  <a:lnTo>
                    <a:pt x="135" y="10"/>
                  </a:lnTo>
                  <a:lnTo>
                    <a:pt x="151" y="23"/>
                  </a:lnTo>
                  <a:lnTo>
                    <a:pt x="164" y="35"/>
                  </a:lnTo>
                  <a:lnTo>
                    <a:pt x="172" y="51"/>
                  </a:lnTo>
                  <a:lnTo>
                    <a:pt x="178" y="70"/>
                  </a:lnTo>
                  <a:lnTo>
                    <a:pt x="178" y="88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6186" name="Freeform 58"/>
            <p:cNvSpPr>
              <a:spLocks noChangeAspect="1"/>
            </p:cNvSpPr>
            <p:nvPr/>
          </p:nvSpPr>
          <p:spPr bwMode="auto">
            <a:xfrm rot="-5400000">
              <a:off x="10687" y="3092"/>
              <a:ext cx="70" cy="74"/>
            </a:xfrm>
            <a:custGeom>
              <a:avLst/>
              <a:gdLst>
                <a:gd name="T0" fmla="*/ 70 w 70"/>
                <a:gd name="T1" fmla="*/ 37 h 74"/>
                <a:gd name="T2" fmla="*/ 68 w 70"/>
                <a:gd name="T3" fmla="*/ 50 h 74"/>
                <a:gd name="T4" fmla="*/ 62 w 70"/>
                <a:gd name="T5" fmla="*/ 60 h 74"/>
                <a:gd name="T6" fmla="*/ 53 w 70"/>
                <a:gd name="T7" fmla="*/ 68 h 74"/>
                <a:gd name="T8" fmla="*/ 43 w 70"/>
                <a:gd name="T9" fmla="*/ 74 h 74"/>
                <a:gd name="T10" fmla="*/ 31 w 70"/>
                <a:gd name="T11" fmla="*/ 74 h 74"/>
                <a:gd name="T12" fmla="*/ 21 w 70"/>
                <a:gd name="T13" fmla="*/ 72 h 74"/>
                <a:gd name="T14" fmla="*/ 10 w 70"/>
                <a:gd name="T15" fmla="*/ 64 h 74"/>
                <a:gd name="T16" fmla="*/ 4 w 70"/>
                <a:gd name="T17" fmla="*/ 56 h 74"/>
                <a:gd name="T18" fmla="*/ 0 w 70"/>
                <a:gd name="T19" fmla="*/ 44 h 74"/>
                <a:gd name="T20" fmla="*/ 0 w 70"/>
                <a:gd name="T21" fmla="*/ 31 h 74"/>
                <a:gd name="T22" fmla="*/ 4 w 70"/>
                <a:gd name="T23" fmla="*/ 21 h 74"/>
                <a:gd name="T24" fmla="*/ 10 w 70"/>
                <a:gd name="T25" fmla="*/ 11 h 74"/>
                <a:gd name="T26" fmla="*/ 21 w 70"/>
                <a:gd name="T27" fmla="*/ 5 h 74"/>
                <a:gd name="T28" fmla="*/ 31 w 70"/>
                <a:gd name="T29" fmla="*/ 0 h 74"/>
                <a:gd name="T30" fmla="*/ 43 w 70"/>
                <a:gd name="T31" fmla="*/ 2 h 74"/>
                <a:gd name="T32" fmla="*/ 53 w 70"/>
                <a:gd name="T33" fmla="*/ 7 h 74"/>
                <a:gd name="T34" fmla="*/ 62 w 70"/>
                <a:gd name="T35" fmla="*/ 15 h 74"/>
                <a:gd name="T36" fmla="*/ 68 w 70"/>
                <a:gd name="T37" fmla="*/ 25 h 74"/>
                <a:gd name="T38" fmla="*/ 70 w 70"/>
                <a:gd name="T39" fmla="*/ 37 h 74"/>
                <a:gd name="T40" fmla="*/ 70 w 70"/>
                <a:gd name="T41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74">
                  <a:moveTo>
                    <a:pt x="70" y="37"/>
                  </a:moveTo>
                  <a:lnTo>
                    <a:pt x="68" y="50"/>
                  </a:lnTo>
                  <a:lnTo>
                    <a:pt x="62" y="60"/>
                  </a:lnTo>
                  <a:lnTo>
                    <a:pt x="53" y="68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21" y="72"/>
                  </a:lnTo>
                  <a:lnTo>
                    <a:pt x="10" y="64"/>
                  </a:lnTo>
                  <a:lnTo>
                    <a:pt x="4" y="56"/>
                  </a:lnTo>
                  <a:lnTo>
                    <a:pt x="0" y="44"/>
                  </a:lnTo>
                  <a:lnTo>
                    <a:pt x="0" y="31"/>
                  </a:lnTo>
                  <a:lnTo>
                    <a:pt x="4" y="21"/>
                  </a:lnTo>
                  <a:lnTo>
                    <a:pt x="10" y="11"/>
                  </a:lnTo>
                  <a:lnTo>
                    <a:pt x="21" y="5"/>
                  </a:lnTo>
                  <a:lnTo>
                    <a:pt x="31" y="0"/>
                  </a:lnTo>
                  <a:lnTo>
                    <a:pt x="43" y="2"/>
                  </a:lnTo>
                  <a:lnTo>
                    <a:pt x="53" y="7"/>
                  </a:lnTo>
                  <a:lnTo>
                    <a:pt x="62" y="15"/>
                  </a:lnTo>
                  <a:lnTo>
                    <a:pt x="68" y="25"/>
                  </a:lnTo>
                  <a:lnTo>
                    <a:pt x="70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6187" name="Freeform 59"/>
            <p:cNvSpPr>
              <a:spLocks noChangeAspect="1"/>
            </p:cNvSpPr>
            <p:nvPr/>
          </p:nvSpPr>
          <p:spPr bwMode="auto">
            <a:xfrm rot="-5400000">
              <a:off x="9809" y="3097"/>
              <a:ext cx="291" cy="41"/>
            </a:xfrm>
            <a:custGeom>
              <a:avLst/>
              <a:gdLst>
                <a:gd name="T0" fmla="*/ 270 w 291"/>
                <a:gd name="T1" fmla="*/ 0 h 41"/>
                <a:gd name="T2" fmla="*/ 270 w 291"/>
                <a:gd name="T3" fmla="*/ 0 h 41"/>
                <a:gd name="T4" fmla="*/ 274 w 291"/>
                <a:gd name="T5" fmla="*/ 2 h 41"/>
                <a:gd name="T6" fmla="*/ 278 w 291"/>
                <a:gd name="T7" fmla="*/ 2 h 41"/>
                <a:gd name="T8" fmla="*/ 281 w 291"/>
                <a:gd name="T9" fmla="*/ 4 h 41"/>
                <a:gd name="T10" fmla="*/ 285 w 291"/>
                <a:gd name="T11" fmla="*/ 6 h 41"/>
                <a:gd name="T12" fmla="*/ 287 w 291"/>
                <a:gd name="T13" fmla="*/ 8 h 41"/>
                <a:gd name="T14" fmla="*/ 289 w 291"/>
                <a:gd name="T15" fmla="*/ 10 h 41"/>
                <a:gd name="T16" fmla="*/ 291 w 291"/>
                <a:gd name="T17" fmla="*/ 14 h 41"/>
                <a:gd name="T18" fmla="*/ 291 w 291"/>
                <a:gd name="T19" fmla="*/ 18 h 41"/>
                <a:gd name="T20" fmla="*/ 291 w 291"/>
                <a:gd name="T21" fmla="*/ 20 h 41"/>
                <a:gd name="T22" fmla="*/ 291 w 291"/>
                <a:gd name="T23" fmla="*/ 24 h 41"/>
                <a:gd name="T24" fmla="*/ 291 w 291"/>
                <a:gd name="T25" fmla="*/ 28 h 41"/>
                <a:gd name="T26" fmla="*/ 289 w 291"/>
                <a:gd name="T27" fmla="*/ 30 h 41"/>
                <a:gd name="T28" fmla="*/ 287 w 291"/>
                <a:gd name="T29" fmla="*/ 34 h 41"/>
                <a:gd name="T30" fmla="*/ 285 w 291"/>
                <a:gd name="T31" fmla="*/ 36 h 41"/>
                <a:gd name="T32" fmla="*/ 281 w 291"/>
                <a:gd name="T33" fmla="*/ 39 h 41"/>
                <a:gd name="T34" fmla="*/ 278 w 291"/>
                <a:gd name="T35" fmla="*/ 41 h 41"/>
                <a:gd name="T36" fmla="*/ 274 w 291"/>
                <a:gd name="T37" fmla="*/ 41 h 41"/>
                <a:gd name="T38" fmla="*/ 270 w 291"/>
                <a:gd name="T39" fmla="*/ 41 h 41"/>
                <a:gd name="T40" fmla="*/ 270 w 291"/>
                <a:gd name="T41" fmla="*/ 41 h 41"/>
                <a:gd name="T42" fmla="*/ 20 w 291"/>
                <a:gd name="T43" fmla="*/ 41 h 41"/>
                <a:gd name="T44" fmla="*/ 20 w 291"/>
                <a:gd name="T45" fmla="*/ 41 h 41"/>
                <a:gd name="T46" fmla="*/ 16 w 291"/>
                <a:gd name="T47" fmla="*/ 41 h 41"/>
                <a:gd name="T48" fmla="*/ 12 w 291"/>
                <a:gd name="T49" fmla="*/ 41 h 41"/>
                <a:gd name="T50" fmla="*/ 10 w 291"/>
                <a:gd name="T51" fmla="*/ 39 h 41"/>
                <a:gd name="T52" fmla="*/ 6 w 291"/>
                <a:gd name="T53" fmla="*/ 36 h 41"/>
                <a:gd name="T54" fmla="*/ 4 w 291"/>
                <a:gd name="T55" fmla="*/ 34 h 41"/>
                <a:gd name="T56" fmla="*/ 2 w 291"/>
                <a:gd name="T57" fmla="*/ 30 h 41"/>
                <a:gd name="T58" fmla="*/ 0 w 291"/>
                <a:gd name="T59" fmla="*/ 28 h 41"/>
                <a:gd name="T60" fmla="*/ 0 w 291"/>
                <a:gd name="T61" fmla="*/ 24 h 41"/>
                <a:gd name="T62" fmla="*/ 0 w 291"/>
                <a:gd name="T63" fmla="*/ 20 h 41"/>
                <a:gd name="T64" fmla="*/ 0 w 291"/>
                <a:gd name="T65" fmla="*/ 18 h 41"/>
                <a:gd name="T66" fmla="*/ 0 w 291"/>
                <a:gd name="T67" fmla="*/ 14 h 41"/>
                <a:gd name="T68" fmla="*/ 2 w 291"/>
                <a:gd name="T69" fmla="*/ 10 h 41"/>
                <a:gd name="T70" fmla="*/ 4 w 291"/>
                <a:gd name="T71" fmla="*/ 8 h 41"/>
                <a:gd name="T72" fmla="*/ 6 w 291"/>
                <a:gd name="T73" fmla="*/ 6 h 41"/>
                <a:gd name="T74" fmla="*/ 10 w 291"/>
                <a:gd name="T75" fmla="*/ 4 h 41"/>
                <a:gd name="T76" fmla="*/ 12 w 291"/>
                <a:gd name="T77" fmla="*/ 2 h 41"/>
                <a:gd name="T78" fmla="*/ 16 w 291"/>
                <a:gd name="T79" fmla="*/ 2 h 41"/>
                <a:gd name="T80" fmla="*/ 20 w 291"/>
                <a:gd name="T81" fmla="*/ 0 h 41"/>
                <a:gd name="T82" fmla="*/ 20 w 291"/>
                <a:gd name="T83" fmla="*/ 0 h 41"/>
                <a:gd name="T84" fmla="*/ 270 w 291"/>
                <a:gd name="T8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1" h="41">
                  <a:moveTo>
                    <a:pt x="270" y="0"/>
                  </a:moveTo>
                  <a:lnTo>
                    <a:pt x="270" y="0"/>
                  </a:lnTo>
                  <a:lnTo>
                    <a:pt x="274" y="2"/>
                  </a:lnTo>
                  <a:lnTo>
                    <a:pt x="278" y="2"/>
                  </a:lnTo>
                  <a:lnTo>
                    <a:pt x="281" y="4"/>
                  </a:lnTo>
                  <a:lnTo>
                    <a:pt x="285" y="6"/>
                  </a:lnTo>
                  <a:lnTo>
                    <a:pt x="287" y="8"/>
                  </a:lnTo>
                  <a:lnTo>
                    <a:pt x="289" y="10"/>
                  </a:lnTo>
                  <a:lnTo>
                    <a:pt x="291" y="14"/>
                  </a:lnTo>
                  <a:lnTo>
                    <a:pt x="291" y="18"/>
                  </a:lnTo>
                  <a:lnTo>
                    <a:pt x="291" y="20"/>
                  </a:lnTo>
                  <a:lnTo>
                    <a:pt x="291" y="24"/>
                  </a:lnTo>
                  <a:lnTo>
                    <a:pt x="291" y="28"/>
                  </a:lnTo>
                  <a:lnTo>
                    <a:pt x="289" y="30"/>
                  </a:lnTo>
                  <a:lnTo>
                    <a:pt x="287" y="34"/>
                  </a:lnTo>
                  <a:lnTo>
                    <a:pt x="285" y="36"/>
                  </a:lnTo>
                  <a:lnTo>
                    <a:pt x="281" y="39"/>
                  </a:lnTo>
                  <a:lnTo>
                    <a:pt x="278" y="41"/>
                  </a:lnTo>
                  <a:lnTo>
                    <a:pt x="274" y="41"/>
                  </a:lnTo>
                  <a:lnTo>
                    <a:pt x="270" y="41"/>
                  </a:lnTo>
                  <a:lnTo>
                    <a:pt x="20" y="41"/>
                  </a:lnTo>
                  <a:lnTo>
                    <a:pt x="16" y="41"/>
                  </a:lnTo>
                  <a:lnTo>
                    <a:pt x="12" y="41"/>
                  </a:lnTo>
                  <a:lnTo>
                    <a:pt x="10" y="39"/>
                  </a:lnTo>
                  <a:lnTo>
                    <a:pt x="6" y="36"/>
                  </a:lnTo>
                  <a:lnTo>
                    <a:pt x="4" y="34"/>
                  </a:lnTo>
                  <a:lnTo>
                    <a:pt x="2" y="30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4" y="8"/>
                  </a:lnTo>
                  <a:lnTo>
                    <a:pt x="6" y="6"/>
                  </a:lnTo>
                  <a:lnTo>
                    <a:pt x="10" y="4"/>
                  </a:lnTo>
                  <a:lnTo>
                    <a:pt x="12" y="2"/>
                  </a:lnTo>
                  <a:lnTo>
                    <a:pt x="16" y="2"/>
                  </a:lnTo>
                  <a:lnTo>
                    <a:pt x="20" y="0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 w="127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6188" name="WordArt 60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9454" y="2907"/>
              <a:ext cx="279" cy="1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spc="0" dirty="0">
                  <a:ln w="317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Verdana Ref"/>
                </a:rPr>
                <a:t>C2</a:t>
              </a:r>
              <a:endParaRPr lang="zh-TW" altLang="en-US" sz="1400" kern="10" spc="0" dirty="0">
                <a:ln w="317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Verdana Ref"/>
              </a:endParaRPr>
            </a:p>
          </p:txBody>
        </p:sp>
        <p:sp>
          <p:nvSpPr>
            <p:cNvPr id="6189" name="WordArt 61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0147" y="3210"/>
              <a:ext cx="703" cy="8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spc="0" dirty="0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Verdana Ref"/>
                </a:rPr>
                <a:t>0.1  </a:t>
              </a:r>
              <a:r>
                <a:rPr lang="en-US" altLang="zh-TW" sz="1400" kern="10" spc="0" dirty="0" err="1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Verdana Ref"/>
                </a:rPr>
                <a:t>uF</a:t>
              </a:r>
              <a:r>
                <a:rPr lang="en-US" altLang="zh-TW" sz="1400" kern="10" spc="0" dirty="0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Verdana Ref"/>
                </a:rPr>
                <a:t>   </a:t>
              </a:r>
              <a:endParaRPr lang="zh-TW" altLang="en-US" sz="1400" kern="10" spc="0" dirty="0">
                <a:ln w="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Verdana Ref"/>
              </a:endParaRPr>
            </a:p>
          </p:txBody>
        </p:sp>
      </p:grpSp>
      <p:grpSp>
        <p:nvGrpSpPr>
          <p:cNvPr id="110" name="Group 1171"/>
          <p:cNvGrpSpPr>
            <a:grpSpLocks/>
          </p:cNvGrpSpPr>
          <p:nvPr/>
        </p:nvGrpSpPr>
        <p:grpSpPr bwMode="auto">
          <a:xfrm rot="17986346" flipV="1">
            <a:off x="6077018" y="6363770"/>
            <a:ext cx="588694" cy="453338"/>
            <a:chOff x="7943" y="1468"/>
            <a:chExt cx="439" cy="328"/>
          </a:xfrm>
        </p:grpSpPr>
        <p:sp>
          <p:nvSpPr>
            <p:cNvPr id="116" name="Freeform 1142"/>
            <p:cNvSpPr>
              <a:spLocks noChangeAspect="1"/>
            </p:cNvSpPr>
            <p:nvPr/>
          </p:nvSpPr>
          <p:spPr bwMode="auto">
            <a:xfrm>
              <a:off x="8056" y="1468"/>
              <a:ext cx="326" cy="328"/>
            </a:xfrm>
            <a:custGeom>
              <a:avLst/>
              <a:gdLst>
                <a:gd name="T0" fmla="*/ 326 w 326"/>
                <a:gd name="T1" fmla="*/ 164 h 328"/>
                <a:gd name="T2" fmla="*/ 324 w 326"/>
                <a:gd name="T3" fmla="*/ 191 h 328"/>
                <a:gd name="T4" fmla="*/ 320 w 326"/>
                <a:gd name="T5" fmla="*/ 215 h 328"/>
                <a:gd name="T6" fmla="*/ 309 w 326"/>
                <a:gd name="T7" fmla="*/ 238 h 328"/>
                <a:gd name="T8" fmla="*/ 295 w 326"/>
                <a:gd name="T9" fmla="*/ 260 h 328"/>
                <a:gd name="T10" fmla="*/ 279 w 326"/>
                <a:gd name="T11" fmla="*/ 281 h 328"/>
                <a:gd name="T12" fmla="*/ 260 w 326"/>
                <a:gd name="T13" fmla="*/ 297 h 328"/>
                <a:gd name="T14" fmla="*/ 238 w 326"/>
                <a:gd name="T15" fmla="*/ 310 h 328"/>
                <a:gd name="T16" fmla="*/ 213 w 326"/>
                <a:gd name="T17" fmla="*/ 320 h 328"/>
                <a:gd name="T18" fmla="*/ 189 w 326"/>
                <a:gd name="T19" fmla="*/ 326 h 328"/>
                <a:gd name="T20" fmla="*/ 164 w 326"/>
                <a:gd name="T21" fmla="*/ 328 h 328"/>
                <a:gd name="T22" fmla="*/ 137 w 326"/>
                <a:gd name="T23" fmla="*/ 326 h 328"/>
                <a:gd name="T24" fmla="*/ 113 w 326"/>
                <a:gd name="T25" fmla="*/ 320 h 328"/>
                <a:gd name="T26" fmla="*/ 88 w 326"/>
                <a:gd name="T27" fmla="*/ 310 h 328"/>
                <a:gd name="T28" fmla="*/ 68 w 326"/>
                <a:gd name="T29" fmla="*/ 297 h 328"/>
                <a:gd name="T30" fmla="*/ 47 w 326"/>
                <a:gd name="T31" fmla="*/ 281 h 328"/>
                <a:gd name="T32" fmla="*/ 31 w 326"/>
                <a:gd name="T33" fmla="*/ 260 h 328"/>
                <a:gd name="T34" fmla="*/ 18 w 326"/>
                <a:gd name="T35" fmla="*/ 240 h 328"/>
                <a:gd name="T36" fmla="*/ 8 w 326"/>
                <a:gd name="T37" fmla="*/ 215 h 328"/>
                <a:gd name="T38" fmla="*/ 2 w 326"/>
                <a:gd name="T39" fmla="*/ 191 h 328"/>
                <a:gd name="T40" fmla="*/ 0 w 326"/>
                <a:gd name="T41" fmla="*/ 164 h 328"/>
                <a:gd name="T42" fmla="*/ 2 w 326"/>
                <a:gd name="T43" fmla="*/ 139 h 328"/>
                <a:gd name="T44" fmla="*/ 8 w 326"/>
                <a:gd name="T45" fmla="*/ 115 h 328"/>
                <a:gd name="T46" fmla="*/ 16 w 326"/>
                <a:gd name="T47" fmla="*/ 90 h 328"/>
                <a:gd name="T48" fmla="*/ 31 w 326"/>
                <a:gd name="T49" fmla="*/ 67 h 328"/>
                <a:gd name="T50" fmla="*/ 47 w 326"/>
                <a:gd name="T51" fmla="*/ 49 h 328"/>
                <a:gd name="T52" fmla="*/ 68 w 326"/>
                <a:gd name="T53" fmla="*/ 33 h 328"/>
                <a:gd name="T54" fmla="*/ 88 w 326"/>
                <a:gd name="T55" fmla="*/ 18 h 328"/>
                <a:gd name="T56" fmla="*/ 113 w 326"/>
                <a:gd name="T57" fmla="*/ 8 h 328"/>
                <a:gd name="T58" fmla="*/ 137 w 326"/>
                <a:gd name="T59" fmla="*/ 2 h 328"/>
                <a:gd name="T60" fmla="*/ 162 w 326"/>
                <a:gd name="T61" fmla="*/ 0 h 328"/>
                <a:gd name="T62" fmla="*/ 189 w 326"/>
                <a:gd name="T63" fmla="*/ 2 h 328"/>
                <a:gd name="T64" fmla="*/ 213 w 326"/>
                <a:gd name="T65" fmla="*/ 8 h 328"/>
                <a:gd name="T66" fmla="*/ 238 w 326"/>
                <a:gd name="T67" fmla="*/ 18 h 328"/>
                <a:gd name="T68" fmla="*/ 258 w 326"/>
                <a:gd name="T69" fmla="*/ 33 h 328"/>
                <a:gd name="T70" fmla="*/ 279 w 326"/>
                <a:gd name="T71" fmla="*/ 49 h 328"/>
                <a:gd name="T72" fmla="*/ 295 w 326"/>
                <a:gd name="T73" fmla="*/ 67 h 328"/>
                <a:gd name="T74" fmla="*/ 309 w 326"/>
                <a:gd name="T75" fmla="*/ 90 h 328"/>
                <a:gd name="T76" fmla="*/ 318 w 326"/>
                <a:gd name="T77" fmla="*/ 113 h 328"/>
                <a:gd name="T78" fmla="*/ 324 w 326"/>
                <a:gd name="T79" fmla="*/ 139 h 328"/>
                <a:gd name="T80" fmla="*/ 326 w 326"/>
                <a:gd name="T81" fmla="*/ 164 h 328"/>
                <a:gd name="T82" fmla="*/ 326 w 326"/>
                <a:gd name="T83" fmla="*/ 16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6" h="328">
                  <a:moveTo>
                    <a:pt x="326" y="164"/>
                  </a:moveTo>
                  <a:lnTo>
                    <a:pt x="324" y="191"/>
                  </a:lnTo>
                  <a:lnTo>
                    <a:pt x="320" y="215"/>
                  </a:lnTo>
                  <a:lnTo>
                    <a:pt x="309" y="238"/>
                  </a:lnTo>
                  <a:lnTo>
                    <a:pt x="295" y="260"/>
                  </a:lnTo>
                  <a:lnTo>
                    <a:pt x="279" y="281"/>
                  </a:lnTo>
                  <a:lnTo>
                    <a:pt x="260" y="297"/>
                  </a:lnTo>
                  <a:lnTo>
                    <a:pt x="238" y="310"/>
                  </a:lnTo>
                  <a:lnTo>
                    <a:pt x="213" y="320"/>
                  </a:lnTo>
                  <a:lnTo>
                    <a:pt x="189" y="326"/>
                  </a:lnTo>
                  <a:lnTo>
                    <a:pt x="164" y="328"/>
                  </a:lnTo>
                  <a:lnTo>
                    <a:pt x="137" y="326"/>
                  </a:lnTo>
                  <a:lnTo>
                    <a:pt x="113" y="320"/>
                  </a:lnTo>
                  <a:lnTo>
                    <a:pt x="88" y="310"/>
                  </a:lnTo>
                  <a:lnTo>
                    <a:pt x="68" y="297"/>
                  </a:lnTo>
                  <a:lnTo>
                    <a:pt x="47" y="281"/>
                  </a:lnTo>
                  <a:lnTo>
                    <a:pt x="31" y="260"/>
                  </a:lnTo>
                  <a:lnTo>
                    <a:pt x="18" y="240"/>
                  </a:lnTo>
                  <a:lnTo>
                    <a:pt x="8" y="215"/>
                  </a:lnTo>
                  <a:lnTo>
                    <a:pt x="2" y="191"/>
                  </a:lnTo>
                  <a:lnTo>
                    <a:pt x="0" y="164"/>
                  </a:lnTo>
                  <a:lnTo>
                    <a:pt x="2" y="139"/>
                  </a:lnTo>
                  <a:lnTo>
                    <a:pt x="8" y="115"/>
                  </a:lnTo>
                  <a:lnTo>
                    <a:pt x="16" y="90"/>
                  </a:lnTo>
                  <a:lnTo>
                    <a:pt x="31" y="67"/>
                  </a:lnTo>
                  <a:lnTo>
                    <a:pt x="47" y="49"/>
                  </a:lnTo>
                  <a:lnTo>
                    <a:pt x="68" y="33"/>
                  </a:lnTo>
                  <a:lnTo>
                    <a:pt x="88" y="18"/>
                  </a:lnTo>
                  <a:lnTo>
                    <a:pt x="113" y="8"/>
                  </a:lnTo>
                  <a:lnTo>
                    <a:pt x="137" y="2"/>
                  </a:lnTo>
                  <a:lnTo>
                    <a:pt x="162" y="0"/>
                  </a:lnTo>
                  <a:lnTo>
                    <a:pt x="189" y="2"/>
                  </a:lnTo>
                  <a:lnTo>
                    <a:pt x="213" y="8"/>
                  </a:lnTo>
                  <a:lnTo>
                    <a:pt x="238" y="18"/>
                  </a:lnTo>
                  <a:lnTo>
                    <a:pt x="258" y="33"/>
                  </a:lnTo>
                  <a:lnTo>
                    <a:pt x="279" y="49"/>
                  </a:lnTo>
                  <a:lnTo>
                    <a:pt x="295" y="67"/>
                  </a:lnTo>
                  <a:lnTo>
                    <a:pt x="309" y="90"/>
                  </a:lnTo>
                  <a:lnTo>
                    <a:pt x="318" y="113"/>
                  </a:lnTo>
                  <a:lnTo>
                    <a:pt x="324" y="139"/>
                  </a:lnTo>
                  <a:lnTo>
                    <a:pt x="326" y="164"/>
                  </a:lnTo>
                  <a:lnTo>
                    <a:pt x="326" y="164"/>
                  </a:lnTo>
                  <a:close/>
                </a:path>
              </a:pathLst>
            </a:custGeom>
            <a:solidFill>
              <a:srgbClr val="FF000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117" name="Freeform 1143"/>
            <p:cNvSpPr>
              <a:spLocks noChangeAspect="1"/>
            </p:cNvSpPr>
            <p:nvPr/>
          </p:nvSpPr>
          <p:spPr bwMode="auto">
            <a:xfrm>
              <a:off x="8130" y="1542"/>
              <a:ext cx="180" cy="180"/>
            </a:xfrm>
            <a:custGeom>
              <a:avLst/>
              <a:gdLst>
                <a:gd name="T0" fmla="*/ 180 w 180"/>
                <a:gd name="T1" fmla="*/ 90 h 180"/>
                <a:gd name="T2" fmla="*/ 176 w 180"/>
                <a:gd name="T3" fmla="*/ 110 h 180"/>
                <a:gd name="T4" fmla="*/ 170 w 180"/>
                <a:gd name="T5" fmla="*/ 129 h 180"/>
                <a:gd name="T6" fmla="*/ 162 w 180"/>
                <a:gd name="T7" fmla="*/ 145 h 180"/>
                <a:gd name="T8" fmla="*/ 147 w 180"/>
                <a:gd name="T9" fmla="*/ 160 h 180"/>
                <a:gd name="T10" fmla="*/ 131 w 180"/>
                <a:gd name="T11" fmla="*/ 170 h 180"/>
                <a:gd name="T12" fmla="*/ 113 w 180"/>
                <a:gd name="T13" fmla="*/ 176 h 180"/>
                <a:gd name="T14" fmla="*/ 94 w 180"/>
                <a:gd name="T15" fmla="*/ 180 h 180"/>
                <a:gd name="T16" fmla="*/ 74 w 180"/>
                <a:gd name="T17" fmla="*/ 178 h 180"/>
                <a:gd name="T18" fmla="*/ 55 w 180"/>
                <a:gd name="T19" fmla="*/ 174 h 180"/>
                <a:gd name="T20" fmla="*/ 39 w 180"/>
                <a:gd name="T21" fmla="*/ 166 h 180"/>
                <a:gd name="T22" fmla="*/ 24 w 180"/>
                <a:gd name="T23" fmla="*/ 151 h 180"/>
                <a:gd name="T24" fmla="*/ 12 w 180"/>
                <a:gd name="T25" fmla="*/ 137 h 180"/>
                <a:gd name="T26" fmla="*/ 4 w 180"/>
                <a:gd name="T27" fmla="*/ 119 h 180"/>
                <a:gd name="T28" fmla="*/ 0 w 180"/>
                <a:gd name="T29" fmla="*/ 100 h 180"/>
                <a:gd name="T30" fmla="*/ 0 w 180"/>
                <a:gd name="T31" fmla="*/ 80 h 180"/>
                <a:gd name="T32" fmla="*/ 4 w 180"/>
                <a:gd name="T33" fmla="*/ 61 h 180"/>
                <a:gd name="T34" fmla="*/ 12 w 180"/>
                <a:gd name="T35" fmla="*/ 45 h 180"/>
                <a:gd name="T36" fmla="*/ 24 w 180"/>
                <a:gd name="T37" fmla="*/ 28 h 180"/>
                <a:gd name="T38" fmla="*/ 39 w 180"/>
                <a:gd name="T39" fmla="*/ 16 h 180"/>
                <a:gd name="T40" fmla="*/ 55 w 180"/>
                <a:gd name="T41" fmla="*/ 6 h 180"/>
                <a:gd name="T42" fmla="*/ 74 w 180"/>
                <a:gd name="T43" fmla="*/ 2 h 180"/>
                <a:gd name="T44" fmla="*/ 94 w 180"/>
                <a:gd name="T45" fmla="*/ 0 h 180"/>
                <a:gd name="T46" fmla="*/ 113 w 180"/>
                <a:gd name="T47" fmla="*/ 4 h 180"/>
                <a:gd name="T48" fmla="*/ 131 w 180"/>
                <a:gd name="T49" fmla="*/ 10 h 180"/>
                <a:gd name="T50" fmla="*/ 147 w 180"/>
                <a:gd name="T51" fmla="*/ 22 h 180"/>
                <a:gd name="T52" fmla="*/ 162 w 180"/>
                <a:gd name="T53" fmla="*/ 37 h 180"/>
                <a:gd name="T54" fmla="*/ 170 w 180"/>
                <a:gd name="T55" fmla="*/ 53 h 180"/>
                <a:gd name="T56" fmla="*/ 176 w 180"/>
                <a:gd name="T57" fmla="*/ 71 h 180"/>
                <a:gd name="T58" fmla="*/ 180 w 180"/>
                <a:gd name="T59" fmla="*/ 90 h 180"/>
                <a:gd name="T60" fmla="*/ 180 w 180"/>
                <a:gd name="T61" fmla="*/ 9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80">
                  <a:moveTo>
                    <a:pt x="180" y="90"/>
                  </a:moveTo>
                  <a:lnTo>
                    <a:pt x="176" y="110"/>
                  </a:lnTo>
                  <a:lnTo>
                    <a:pt x="170" y="129"/>
                  </a:lnTo>
                  <a:lnTo>
                    <a:pt x="162" y="145"/>
                  </a:lnTo>
                  <a:lnTo>
                    <a:pt x="147" y="160"/>
                  </a:lnTo>
                  <a:lnTo>
                    <a:pt x="131" y="170"/>
                  </a:lnTo>
                  <a:lnTo>
                    <a:pt x="113" y="176"/>
                  </a:lnTo>
                  <a:lnTo>
                    <a:pt x="94" y="180"/>
                  </a:lnTo>
                  <a:lnTo>
                    <a:pt x="74" y="178"/>
                  </a:lnTo>
                  <a:lnTo>
                    <a:pt x="55" y="174"/>
                  </a:lnTo>
                  <a:lnTo>
                    <a:pt x="39" y="166"/>
                  </a:lnTo>
                  <a:lnTo>
                    <a:pt x="24" y="151"/>
                  </a:lnTo>
                  <a:lnTo>
                    <a:pt x="12" y="137"/>
                  </a:lnTo>
                  <a:lnTo>
                    <a:pt x="4" y="119"/>
                  </a:lnTo>
                  <a:lnTo>
                    <a:pt x="0" y="100"/>
                  </a:lnTo>
                  <a:lnTo>
                    <a:pt x="0" y="80"/>
                  </a:lnTo>
                  <a:lnTo>
                    <a:pt x="4" y="61"/>
                  </a:lnTo>
                  <a:lnTo>
                    <a:pt x="12" y="45"/>
                  </a:lnTo>
                  <a:lnTo>
                    <a:pt x="24" y="28"/>
                  </a:lnTo>
                  <a:lnTo>
                    <a:pt x="39" y="16"/>
                  </a:lnTo>
                  <a:lnTo>
                    <a:pt x="55" y="6"/>
                  </a:lnTo>
                  <a:lnTo>
                    <a:pt x="74" y="2"/>
                  </a:lnTo>
                  <a:lnTo>
                    <a:pt x="94" y="0"/>
                  </a:lnTo>
                  <a:lnTo>
                    <a:pt x="113" y="4"/>
                  </a:lnTo>
                  <a:lnTo>
                    <a:pt x="131" y="10"/>
                  </a:lnTo>
                  <a:lnTo>
                    <a:pt x="147" y="22"/>
                  </a:lnTo>
                  <a:lnTo>
                    <a:pt x="162" y="37"/>
                  </a:lnTo>
                  <a:lnTo>
                    <a:pt x="170" y="53"/>
                  </a:lnTo>
                  <a:lnTo>
                    <a:pt x="176" y="71"/>
                  </a:lnTo>
                  <a:lnTo>
                    <a:pt x="180" y="90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118" name="Freeform 1144"/>
            <p:cNvSpPr>
              <a:spLocks noChangeAspect="1"/>
            </p:cNvSpPr>
            <p:nvPr/>
          </p:nvSpPr>
          <p:spPr bwMode="auto">
            <a:xfrm>
              <a:off x="8185" y="1595"/>
              <a:ext cx="70" cy="74"/>
            </a:xfrm>
            <a:custGeom>
              <a:avLst/>
              <a:gdLst>
                <a:gd name="T0" fmla="*/ 70 w 70"/>
                <a:gd name="T1" fmla="*/ 37 h 74"/>
                <a:gd name="T2" fmla="*/ 68 w 70"/>
                <a:gd name="T3" fmla="*/ 49 h 74"/>
                <a:gd name="T4" fmla="*/ 62 w 70"/>
                <a:gd name="T5" fmla="*/ 59 h 74"/>
                <a:gd name="T6" fmla="*/ 53 w 70"/>
                <a:gd name="T7" fmla="*/ 68 h 74"/>
                <a:gd name="T8" fmla="*/ 43 w 70"/>
                <a:gd name="T9" fmla="*/ 74 h 74"/>
                <a:gd name="T10" fmla="*/ 31 w 70"/>
                <a:gd name="T11" fmla="*/ 74 h 74"/>
                <a:gd name="T12" fmla="*/ 21 w 70"/>
                <a:gd name="T13" fmla="*/ 72 h 74"/>
                <a:gd name="T14" fmla="*/ 10 w 70"/>
                <a:gd name="T15" fmla="*/ 64 h 74"/>
                <a:gd name="T16" fmla="*/ 4 w 70"/>
                <a:gd name="T17" fmla="*/ 55 h 74"/>
                <a:gd name="T18" fmla="*/ 0 w 70"/>
                <a:gd name="T19" fmla="*/ 43 h 74"/>
                <a:gd name="T20" fmla="*/ 0 w 70"/>
                <a:gd name="T21" fmla="*/ 31 h 74"/>
                <a:gd name="T22" fmla="*/ 4 w 70"/>
                <a:gd name="T23" fmla="*/ 20 h 74"/>
                <a:gd name="T24" fmla="*/ 10 w 70"/>
                <a:gd name="T25" fmla="*/ 10 h 74"/>
                <a:gd name="T26" fmla="*/ 21 w 70"/>
                <a:gd name="T27" fmla="*/ 4 h 74"/>
                <a:gd name="T28" fmla="*/ 31 w 70"/>
                <a:gd name="T29" fmla="*/ 0 h 74"/>
                <a:gd name="T30" fmla="*/ 43 w 70"/>
                <a:gd name="T31" fmla="*/ 2 h 74"/>
                <a:gd name="T32" fmla="*/ 53 w 70"/>
                <a:gd name="T33" fmla="*/ 6 h 74"/>
                <a:gd name="T34" fmla="*/ 62 w 70"/>
                <a:gd name="T35" fmla="*/ 14 h 74"/>
                <a:gd name="T36" fmla="*/ 68 w 70"/>
                <a:gd name="T37" fmla="*/ 25 h 74"/>
                <a:gd name="T38" fmla="*/ 70 w 70"/>
                <a:gd name="T39" fmla="*/ 37 h 74"/>
                <a:gd name="T40" fmla="*/ 70 w 70"/>
                <a:gd name="T41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74">
                  <a:moveTo>
                    <a:pt x="70" y="37"/>
                  </a:moveTo>
                  <a:lnTo>
                    <a:pt x="68" y="49"/>
                  </a:lnTo>
                  <a:lnTo>
                    <a:pt x="62" y="59"/>
                  </a:lnTo>
                  <a:lnTo>
                    <a:pt x="53" y="68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21" y="72"/>
                  </a:lnTo>
                  <a:lnTo>
                    <a:pt x="10" y="64"/>
                  </a:lnTo>
                  <a:lnTo>
                    <a:pt x="4" y="55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4" y="20"/>
                  </a:lnTo>
                  <a:lnTo>
                    <a:pt x="10" y="10"/>
                  </a:lnTo>
                  <a:lnTo>
                    <a:pt x="21" y="4"/>
                  </a:lnTo>
                  <a:lnTo>
                    <a:pt x="31" y="0"/>
                  </a:lnTo>
                  <a:lnTo>
                    <a:pt x="43" y="2"/>
                  </a:lnTo>
                  <a:lnTo>
                    <a:pt x="53" y="6"/>
                  </a:lnTo>
                  <a:lnTo>
                    <a:pt x="62" y="14"/>
                  </a:lnTo>
                  <a:lnTo>
                    <a:pt x="68" y="25"/>
                  </a:lnTo>
                  <a:lnTo>
                    <a:pt x="70" y="37"/>
                  </a:lnTo>
                  <a:lnTo>
                    <a:pt x="70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119" name="Rectangle 1161"/>
            <p:cNvSpPr>
              <a:spLocks noChangeArrowheads="1"/>
            </p:cNvSpPr>
            <p:nvPr/>
          </p:nvSpPr>
          <p:spPr bwMode="auto">
            <a:xfrm rot="-1712678">
              <a:off x="7943" y="1733"/>
              <a:ext cx="144" cy="43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</p:grpSp>
      <p:sp>
        <p:nvSpPr>
          <p:cNvPr id="6191" name="手繪多邊形 6190"/>
          <p:cNvSpPr/>
          <p:nvPr/>
        </p:nvSpPr>
        <p:spPr>
          <a:xfrm rot="20939335">
            <a:off x="4372962" y="4418074"/>
            <a:ext cx="1465019" cy="2467467"/>
          </a:xfrm>
          <a:custGeom>
            <a:avLst/>
            <a:gdLst>
              <a:gd name="connsiteX0" fmla="*/ 500894 w 626290"/>
              <a:gd name="connsiteY0" fmla="*/ 0 h 1894445"/>
              <a:gd name="connsiteX1" fmla="*/ 151 w 626290"/>
              <a:gd name="connsiteY1" fmla="*/ 816429 h 1894445"/>
              <a:gd name="connsiteX2" fmla="*/ 544437 w 626290"/>
              <a:gd name="connsiteY2" fmla="*/ 1828800 h 1894445"/>
              <a:gd name="connsiteX3" fmla="*/ 620637 w 626290"/>
              <a:gd name="connsiteY3" fmla="*/ 1796143 h 1894445"/>
              <a:gd name="connsiteX0" fmla="*/ 1821100 w 1821101"/>
              <a:gd name="connsiteY0" fmla="*/ 0 h 2113713"/>
              <a:gd name="connsiteX1" fmla="*/ 40264 w 1821101"/>
              <a:gd name="connsiteY1" fmla="*/ 1035697 h 2113713"/>
              <a:gd name="connsiteX2" fmla="*/ 584550 w 1821101"/>
              <a:gd name="connsiteY2" fmla="*/ 2048068 h 2113713"/>
              <a:gd name="connsiteX3" fmla="*/ 660750 w 1821101"/>
              <a:gd name="connsiteY3" fmla="*/ 2015411 h 2113713"/>
              <a:gd name="connsiteX0" fmla="*/ 1821100 w 1821100"/>
              <a:gd name="connsiteY0" fmla="*/ 28999 h 2142712"/>
              <a:gd name="connsiteX1" fmla="*/ 40264 w 1821100"/>
              <a:gd name="connsiteY1" fmla="*/ 1064696 h 2142712"/>
              <a:gd name="connsiteX2" fmla="*/ 584550 w 1821100"/>
              <a:gd name="connsiteY2" fmla="*/ 2077067 h 2142712"/>
              <a:gd name="connsiteX3" fmla="*/ 660750 w 1821100"/>
              <a:gd name="connsiteY3" fmla="*/ 2044410 h 2142712"/>
              <a:gd name="connsiteX0" fmla="*/ 1821100 w 1821100"/>
              <a:gd name="connsiteY0" fmla="*/ 25387 h 2139100"/>
              <a:gd name="connsiteX1" fmla="*/ 40264 w 1821100"/>
              <a:gd name="connsiteY1" fmla="*/ 1061084 h 2139100"/>
              <a:gd name="connsiteX2" fmla="*/ 584550 w 1821100"/>
              <a:gd name="connsiteY2" fmla="*/ 2073455 h 2139100"/>
              <a:gd name="connsiteX3" fmla="*/ 660750 w 1821100"/>
              <a:gd name="connsiteY3" fmla="*/ 2040798 h 2139100"/>
              <a:gd name="connsiteX0" fmla="*/ 1821100 w 1821100"/>
              <a:gd name="connsiteY0" fmla="*/ 19988 h 2133701"/>
              <a:gd name="connsiteX1" fmla="*/ 40264 w 1821100"/>
              <a:gd name="connsiteY1" fmla="*/ 1055685 h 2133701"/>
              <a:gd name="connsiteX2" fmla="*/ 584550 w 1821100"/>
              <a:gd name="connsiteY2" fmla="*/ 2068056 h 2133701"/>
              <a:gd name="connsiteX3" fmla="*/ 660750 w 1821100"/>
              <a:gd name="connsiteY3" fmla="*/ 2035399 h 2133701"/>
              <a:gd name="connsiteX0" fmla="*/ 1821100 w 1915616"/>
              <a:gd name="connsiteY0" fmla="*/ 19988 h 2747742"/>
              <a:gd name="connsiteX1" fmla="*/ 40264 w 1915616"/>
              <a:gd name="connsiteY1" fmla="*/ 1055685 h 2747742"/>
              <a:gd name="connsiteX2" fmla="*/ 584550 w 1915616"/>
              <a:gd name="connsiteY2" fmla="*/ 2068056 h 2747742"/>
              <a:gd name="connsiteX3" fmla="*/ 1915599 w 1915616"/>
              <a:gd name="connsiteY3" fmla="*/ 2747724 h 2747742"/>
              <a:gd name="connsiteX0" fmla="*/ 1821100 w 2394054"/>
              <a:gd name="connsiteY0" fmla="*/ 19988 h 2621768"/>
              <a:gd name="connsiteX1" fmla="*/ 40264 w 2394054"/>
              <a:gd name="connsiteY1" fmla="*/ 1055685 h 2621768"/>
              <a:gd name="connsiteX2" fmla="*/ 584550 w 2394054"/>
              <a:gd name="connsiteY2" fmla="*/ 2068056 h 2621768"/>
              <a:gd name="connsiteX3" fmla="*/ 2394042 w 2394054"/>
              <a:gd name="connsiteY3" fmla="*/ 2621744 h 2621768"/>
              <a:gd name="connsiteX0" fmla="*/ 1821100 w 1871692"/>
              <a:gd name="connsiteY0" fmla="*/ 19988 h 2737073"/>
              <a:gd name="connsiteX1" fmla="*/ 40264 w 1871692"/>
              <a:gd name="connsiteY1" fmla="*/ 1055685 h 2737073"/>
              <a:gd name="connsiteX2" fmla="*/ 584550 w 1871692"/>
              <a:gd name="connsiteY2" fmla="*/ 2068056 h 2737073"/>
              <a:gd name="connsiteX3" fmla="*/ 1871674 w 1871692"/>
              <a:gd name="connsiteY3" fmla="*/ 2737054 h 2737073"/>
              <a:gd name="connsiteX0" fmla="*/ 1938279 w 1988865"/>
              <a:gd name="connsiteY0" fmla="*/ 20450 h 2737542"/>
              <a:gd name="connsiteX1" fmla="*/ 157443 w 1988865"/>
              <a:gd name="connsiteY1" fmla="*/ 1056147 h 2737542"/>
              <a:gd name="connsiteX2" fmla="*/ 158832 w 1988865"/>
              <a:gd name="connsiteY2" fmla="*/ 2206662 h 2737542"/>
              <a:gd name="connsiteX3" fmla="*/ 1988853 w 1988865"/>
              <a:gd name="connsiteY3" fmla="*/ 2737516 h 2737542"/>
              <a:gd name="connsiteX0" fmla="*/ 1938279 w 2012264"/>
              <a:gd name="connsiteY0" fmla="*/ 20450 h 2771045"/>
              <a:gd name="connsiteX1" fmla="*/ 157443 w 2012264"/>
              <a:gd name="connsiteY1" fmla="*/ 1056147 h 2771045"/>
              <a:gd name="connsiteX2" fmla="*/ 158832 w 2012264"/>
              <a:gd name="connsiteY2" fmla="*/ 2206662 h 2771045"/>
              <a:gd name="connsiteX3" fmla="*/ 2012252 w 2012264"/>
              <a:gd name="connsiteY3" fmla="*/ 2771021 h 2771045"/>
              <a:gd name="connsiteX0" fmla="*/ 1938279 w 2012263"/>
              <a:gd name="connsiteY0" fmla="*/ 20450 h 2771050"/>
              <a:gd name="connsiteX1" fmla="*/ 157443 w 2012263"/>
              <a:gd name="connsiteY1" fmla="*/ 1056147 h 2771050"/>
              <a:gd name="connsiteX2" fmla="*/ 158832 w 2012263"/>
              <a:gd name="connsiteY2" fmla="*/ 2206662 h 2771050"/>
              <a:gd name="connsiteX3" fmla="*/ 2012252 w 2012263"/>
              <a:gd name="connsiteY3" fmla="*/ 2771021 h 2771050"/>
              <a:gd name="connsiteX0" fmla="*/ 1938279 w 2012266"/>
              <a:gd name="connsiteY0" fmla="*/ 20450 h 2771086"/>
              <a:gd name="connsiteX1" fmla="*/ 157443 w 2012266"/>
              <a:gd name="connsiteY1" fmla="*/ 1056147 h 2771086"/>
              <a:gd name="connsiteX2" fmla="*/ 158832 w 2012266"/>
              <a:gd name="connsiteY2" fmla="*/ 2206662 h 2771086"/>
              <a:gd name="connsiteX3" fmla="*/ 2012252 w 2012266"/>
              <a:gd name="connsiteY3" fmla="*/ 2771021 h 2771086"/>
              <a:gd name="connsiteX0" fmla="*/ 1938279 w 2012267"/>
              <a:gd name="connsiteY0" fmla="*/ 20450 h 2771088"/>
              <a:gd name="connsiteX1" fmla="*/ 157443 w 2012267"/>
              <a:gd name="connsiteY1" fmla="*/ 1056147 h 2771088"/>
              <a:gd name="connsiteX2" fmla="*/ 158832 w 2012267"/>
              <a:gd name="connsiteY2" fmla="*/ 2206662 h 2771088"/>
              <a:gd name="connsiteX3" fmla="*/ 2012252 w 2012267"/>
              <a:gd name="connsiteY3" fmla="*/ 2771021 h 2771088"/>
              <a:gd name="connsiteX0" fmla="*/ 1938279 w 1979884"/>
              <a:gd name="connsiteY0" fmla="*/ 20450 h 2761591"/>
              <a:gd name="connsiteX1" fmla="*/ 157443 w 1979884"/>
              <a:gd name="connsiteY1" fmla="*/ 1056147 h 2761591"/>
              <a:gd name="connsiteX2" fmla="*/ 158832 w 1979884"/>
              <a:gd name="connsiteY2" fmla="*/ 2206662 h 2761591"/>
              <a:gd name="connsiteX3" fmla="*/ 1979869 w 1979884"/>
              <a:gd name="connsiteY3" fmla="*/ 2761519 h 2761591"/>
              <a:gd name="connsiteX0" fmla="*/ 1938279 w 1979869"/>
              <a:gd name="connsiteY0" fmla="*/ 20450 h 2767309"/>
              <a:gd name="connsiteX1" fmla="*/ 157443 w 1979869"/>
              <a:gd name="connsiteY1" fmla="*/ 1056147 h 2767309"/>
              <a:gd name="connsiteX2" fmla="*/ 158832 w 1979869"/>
              <a:gd name="connsiteY2" fmla="*/ 2206662 h 2767309"/>
              <a:gd name="connsiteX3" fmla="*/ 1979869 w 1979869"/>
              <a:gd name="connsiteY3" fmla="*/ 2761519 h 2767309"/>
              <a:gd name="connsiteX0" fmla="*/ 1938279 w 1977441"/>
              <a:gd name="connsiteY0" fmla="*/ 20450 h 2757874"/>
              <a:gd name="connsiteX1" fmla="*/ 157443 w 1977441"/>
              <a:gd name="connsiteY1" fmla="*/ 1056147 h 2757874"/>
              <a:gd name="connsiteX2" fmla="*/ 158832 w 1977441"/>
              <a:gd name="connsiteY2" fmla="*/ 2206662 h 2757874"/>
              <a:gd name="connsiteX3" fmla="*/ 1977441 w 1977441"/>
              <a:gd name="connsiteY3" fmla="*/ 2751826 h 2757874"/>
              <a:gd name="connsiteX0" fmla="*/ 1892986 w 1932148"/>
              <a:gd name="connsiteY0" fmla="*/ 22078 h 2759502"/>
              <a:gd name="connsiteX1" fmla="*/ 112150 w 1932148"/>
              <a:gd name="connsiteY1" fmla="*/ 1057775 h 2759502"/>
              <a:gd name="connsiteX2" fmla="*/ 113539 w 1932148"/>
              <a:gd name="connsiteY2" fmla="*/ 2208290 h 2759502"/>
              <a:gd name="connsiteX3" fmla="*/ 1932148 w 1932148"/>
              <a:gd name="connsiteY3" fmla="*/ 2753454 h 275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2148" h="2759502">
                <a:moveTo>
                  <a:pt x="1892986" y="22078"/>
                </a:moveTo>
                <a:cubicBezTo>
                  <a:pt x="1088215" y="-139023"/>
                  <a:pt x="303023" y="619730"/>
                  <a:pt x="112150" y="1057775"/>
                </a:cubicBezTo>
                <a:cubicBezTo>
                  <a:pt x="-78723" y="1495820"/>
                  <a:pt x="10125" y="2045004"/>
                  <a:pt x="113539" y="2208290"/>
                </a:cubicBezTo>
                <a:cubicBezTo>
                  <a:pt x="537857" y="2634460"/>
                  <a:pt x="1584587" y="2793808"/>
                  <a:pt x="1932148" y="2753454"/>
                </a:cubicBezTo>
              </a:path>
            </a:pathLst>
          </a:custGeom>
          <a:noFill/>
          <a:ln w="666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2" name="Group 1171"/>
          <p:cNvGrpSpPr>
            <a:grpSpLocks/>
          </p:cNvGrpSpPr>
          <p:nvPr/>
        </p:nvGrpSpPr>
        <p:grpSpPr bwMode="auto">
          <a:xfrm rot="18592600" flipV="1">
            <a:off x="5157781" y="4149368"/>
            <a:ext cx="614282" cy="435633"/>
            <a:chOff x="7943" y="1468"/>
            <a:chExt cx="439" cy="328"/>
          </a:xfrm>
        </p:grpSpPr>
        <p:sp>
          <p:nvSpPr>
            <p:cNvPr id="123" name="Freeform 1142"/>
            <p:cNvSpPr>
              <a:spLocks noChangeAspect="1"/>
            </p:cNvSpPr>
            <p:nvPr/>
          </p:nvSpPr>
          <p:spPr bwMode="auto">
            <a:xfrm>
              <a:off x="8056" y="1468"/>
              <a:ext cx="326" cy="328"/>
            </a:xfrm>
            <a:custGeom>
              <a:avLst/>
              <a:gdLst>
                <a:gd name="T0" fmla="*/ 326 w 326"/>
                <a:gd name="T1" fmla="*/ 164 h 328"/>
                <a:gd name="T2" fmla="*/ 324 w 326"/>
                <a:gd name="T3" fmla="*/ 191 h 328"/>
                <a:gd name="T4" fmla="*/ 320 w 326"/>
                <a:gd name="T5" fmla="*/ 215 h 328"/>
                <a:gd name="T6" fmla="*/ 309 w 326"/>
                <a:gd name="T7" fmla="*/ 238 h 328"/>
                <a:gd name="T8" fmla="*/ 295 w 326"/>
                <a:gd name="T9" fmla="*/ 260 h 328"/>
                <a:gd name="T10" fmla="*/ 279 w 326"/>
                <a:gd name="T11" fmla="*/ 281 h 328"/>
                <a:gd name="T12" fmla="*/ 260 w 326"/>
                <a:gd name="T13" fmla="*/ 297 h 328"/>
                <a:gd name="T14" fmla="*/ 238 w 326"/>
                <a:gd name="T15" fmla="*/ 310 h 328"/>
                <a:gd name="T16" fmla="*/ 213 w 326"/>
                <a:gd name="T17" fmla="*/ 320 h 328"/>
                <a:gd name="T18" fmla="*/ 189 w 326"/>
                <a:gd name="T19" fmla="*/ 326 h 328"/>
                <a:gd name="T20" fmla="*/ 164 w 326"/>
                <a:gd name="T21" fmla="*/ 328 h 328"/>
                <a:gd name="T22" fmla="*/ 137 w 326"/>
                <a:gd name="T23" fmla="*/ 326 h 328"/>
                <a:gd name="T24" fmla="*/ 113 w 326"/>
                <a:gd name="T25" fmla="*/ 320 h 328"/>
                <a:gd name="T26" fmla="*/ 88 w 326"/>
                <a:gd name="T27" fmla="*/ 310 h 328"/>
                <a:gd name="T28" fmla="*/ 68 w 326"/>
                <a:gd name="T29" fmla="*/ 297 h 328"/>
                <a:gd name="T30" fmla="*/ 47 w 326"/>
                <a:gd name="T31" fmla="*/ 281 h 328"/>
                <a:gd name="T32" fmla="*/ 31 w 326"/>
                <a:gd name="T33" fmla="*/ 260 h 328"/>
                <a:gd name="T34" fmla="*/ 18 w 326"/>
                <a:gd name="T35" fmla="*/ 240 h 328"/>
                <a:gd name="T36" fmla="*/ 8 w 326"/>
                <a:gd name="T37" fmla="*/ 215 h 328"/>
                <a:gd name="T38" fmla="*/ 2 w 326"/>
                <a:gd name="T39" fmla="*/ 191 h 328"/>
                <a:gd name="T40" fmla="*/ 0 w 326"/>
                <a:gd name="T41" fmla="*/ 164 h 328"/>
                <a:gd name="T42" fmla="*/ 2 w 326"/>
                <a:gd name="T43" fmla="*/ 139 h 328"/>
                <a:gd name="T44" fmla="*/ 8 w 326"/>
                <a:gd name="T45" fmla="*/ 115 h 328"/>
                <a:gd name="T46" fmla="*/ 16 w 326"/>
                <a:gd name="T47" fmla="*/ 90 h 328"/>
                <a:gd name="T48" fmla="*/ 31 w 326"/>
                <a:gd name="T49" fmla="*/ 67 h 328"/>
                <a:gd name="T50" fmla="*/ 47 w 326"/>
                <a:gd name="T51" fmla="*/ 49 h 328"/>
                <a:gd name="T52" fmla="*/ 68 w 326"/>
                <a:gd name="T53" fmla="*/ 33 h 328"/>
                <a:gd name="T54" fmla="*/ 88 w 326"/>
                <a:gd name="T55" fmla="*/ 18 h 328"/>
                <a:gd name="T56" fmla="*/ 113 w 326"/>
                <a:gd name="T57" fmla="*/ 8 h 328"/>
                <a:gd name="T58" fmla="*/ 137 w 326"/>
                <a:gd name="T59" fmla="*/ 2 h 328"/>
                <a:gd name="T60" fmla="*/ 162 w 326"/>
                <a:gd name="T61" fmla="*/ 0 h 328"/>
                <a:gd name="T62" fmla="*/ 189 w 326"/>
                <a:gd name="T63" fmla="*/ 2 h 328"/>
                <a:gd name="T64" fmla="*/ 213 w 326"/>
                <a:gd name="T65" fmla="*/ 8 h 328"/>
                <a:gd name="T66" fmla="*/ 238 w 326"/>
                <a:gd name="T67" fmla="*/ 18 h 328"/>
                <a:gd name="T68" fmla="*/ 258 w 326"/>
                <a:gd name="T69" fmla="*/ 33 h 328"/>
                <a:gd name="T70" fmla="*/ 279 w 326"/>
                <a:gd name="T71" fmla="*/ 49 h 328"/>
                <a:gd name="T72" fmla="*/ 295 w 326"/>
                <a:gd name="T73" fmla="*/ 67 h 328"/>
                <a:gd name="T74" fmla="*/ 309 w 326"/>
                <a:gd name="T75" fmla="*/ 90 h 328"/>
                <a:gd name="T76" fmla="*/ 318 w 326"/>
                <a:gd name="T77" fmla="*/ 113 h 328"/>
                <a:gd name="T78" fmla="*/ 324 w 326"/>
                <a:gd name="T79" fmla="*/ 139 h 328"/>
                <a:gd name="T80" fmla="*/ 326 w 326"/>
                <a:gd name="T81" fmla="*/ 164 h 328"/>
                <a:gd name="T82" fmla="*/ 326 w 326"/>
                <a:gd name="T83" fmla="*/ 16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6" h="328">
                  <a:moveTo>
                    <a:pt x="326" y="164"/>
                  </a:moveTo>
                  <a:lnTo>
                    <a:pt x="324" y="191"/>
                  </a:lnTo>
                  <a:lnTo>
                    <a:pt x="320" y="215"/>
                  </a:lnTo>
                  <a:lnTo>
                    <a:pt x="309" y="238"/>
                  </a:lnTo>
                  <a:lnTo>
                    <a:pt x="295" y="260"/>
                  </a:lnTo>
                  <a:lnTo>
                    <a:pt x="279" y="281"/>
                  </a:lnTo>
                  <a:lnTo>
                    <a:pt x="260" y="297"/>
                  </a:lnTo>
                  <a:lnTo>
                    <a:pt x="238" y="310"/>
                  </a:lnTo>
                  <a:lnTo>
                    <a:pt x="213" y="320"/>
                  </a:lnTo>
                  <a:lnTo>
                    <a:pt x="189" y="326"/>
                  </a:lnTo>
                  <a:lnTo>
                    <a:pt x="164" y="328"/>
                  </a:lnTo>
                  <a:lnTo>
                    <a:pt x="137" y="326"/>
                  </a:lnTo>
                  <a:lnTo>
                    <a:pt x="113" y="320"/>
                  </a:lnTo>
                  <a:lnTo>
                    <a:pt x="88" y="310"/>
                  </a:lnTo>
                  <a:lnTo>
                    <a:pt x="68" y="297"/>
                  </a:lnTo>
                  <a:lnTo>
                    <a:pt x="47" y="281"/>
                  </a:lnTo>
                  <a:lnTo>
                    <a:pt x="31" y="260"/>
                  </a:lnTo>
                  <a:lnTo>
                    <a:pt x="18" y="240"/>
                  </a:lnTo>
                  <a:lnTo>
                    <a:pt x="8" y="215"/>
                  </a:lnTo>
                  <a:lnTo>
                    <a:pt x="2" y="191"/>
                  </a:lnTo>
                  <a:lnTo>
                    <a:pt x="0" y="164"/>
                  </a:lnTo>
                  <a:lnTo>
                    <a:pt x="2" y="139"/>
                  </a:lnTo>
                  <a:lnTo>
                    <a:pt x="8" y="115"/>
                  </a:lnTo>
                  <a:lnTo>
                    <a:pt x="16" y="90"/>
                  </a:lnTo>
                  <a:lnTo>
                    <a:pt x="31" y="67"/>
                  </a:lnTo>
                  <a:lnTo>
                    <a:pt x="47" y="49"/>
                  </a:lnTo>
                  <a:lnTo>
                    <a:pt x="68" y="33"/>
                  </a:lnTo>
                  <a:lnTo>
                    <a:pt x="88" y="18"/>
                  </a:lnTo>
                  <a:lnTo>
                    <a:pt x="113" y="8"/>
                  </a:lnTo>
                  <a:lnTo>
                    <a:pt x="137" y="2"/>
                  </a:lnTo>
                  <a:lnTo>
                    <a:pt x="162" y="0"/>
                  </a:lnTo>
                  <a:lnTo>
                    <a:pt x="189" y="2"/>
                  </a:lnTo>
                  <a:lnTo>
                    <a:pt x="213" y="8"/>
                  </a:lnTo>
                  <a:lnTo>
                    <a:pt x="238" y="18"/>
                  </a:lnTo>
                  <a:lnTo>
                    <a:pt x="258" y="33"/>
                  </a:lnTo>
                  <a:lnTo>
                    <a:pt x="279" y="49"/>
                  </a:lnTo>
                  <a:lnTo>
                    <a:pt x="295" y="67"/>
                  </a:lnTo>
                  <a:lnTo>
                    <a:pt x="309" y="90"/>
                  </a:lnTo>
                  <a:lnTo>
                    <a:pt x="318" y="113"/>
                  </a:lnTo>
                  <a:lnTo>
                    <a:pt x="324" y="139"/>
                  </a:lnTo>
                  <a:lnTo>
                    <a:pt x="326" y="164"/>
                  </a:lnTo>
                  <a:lnTo>
                    <a:pt x="326" y="164"/>
                  </a:lnTo>
                  <a:close/>
                </a:path>
              </a:pathLst>
            </a:custGeom>
            <a:solidFill>
              <a:srgbClr val="FF000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124" name="Freeform 1143"/>
            <p:cNvSpPr>
              <a:spLocks noChangeAspect="1"/>
            </p:cNvSpPr>
            <p:nvPr/>
          </p:nvSpPr>
          <p:spPr bwMode="auto">
            <a:xfrm>
              <a:off x="8130" y="1542"/>
              <a:ext cx="180" cy="180"/>
            </a:xfrm>
            <a:custGeom>
              <a:avLst/>
              <a:gdLst>
                <a:gd name="T0" fmla="*/ 180 w 180"/>
                <a:gd name="T1" fmla="*/ 90 h 180"/>
                <a:gd name="T2" fmla="*/ 176 w 180"/>
                <a:gd name="T3" fmla="*/ 110 h 180"/>
                <a:gd name="T4" fmla="*/ 170 w 180"/>
                <a:gd name="T5" fmla="*/ 129 h 180"/>
                <a:gd name="T6" fmla="*/ 162 w 180"/>
                <a:gd name="T7" fmla="*/ 145 h 180"/>
                <a:gd name="T8" fmla="*/ 147 w 180"/>
                <a:gd name="T9" fmla="*/ 160 h 180"/>
                <a:gd name="T10" fmla="*/ 131 w 180"/>
                <a:gd name="T11" fmla="*/ 170 h 180"/>
                <a:gd name="T12" fmla="*/ 113 w 180"/>
                <a:gd name="T13" fmla="*/ 176 h 180"/>
                <a:gd name="T14" fmla="*/ 94 w 180"/>
                <a:gd name="T15" fmla="*/ 180 h 180"/>
                <a:gd name="T16" fmla="*/ 74 w 180"/>
                <a:gd name="T17" fmla="*/ 178 h 180"/>
                <a:gd name="T18" fmla="*/ 55 w 180"/>
                <a:gd name="T19" fmla="*/ 174 h 180"/>
                <a:gd name="T20" fmla="*/ 39 w 180"/>
                <a:gd name="T21" fmla="*/ 166 h 180"/>
                <a:gd name="T22" fmla="*/ 24 w 180"/>
                <a:gd name="T23" fmla="*/ 151 h 180"/>
                <a:gd name="T24" fmla="*/ 12 w 180"/>
                <a:gd name="T25" fmla="*/ 137 h 180"/>
                <a:gd name="T26" fmla="*/ 4 w 180"/>
                <a:gd name="T27" fmla="*/ 119 h 180"/>
                <a:gd name="T28" fmla="*/ 0 w 180"/>
                <a:gd name="T29" fmla="*/ 100 h 180"/>
                <a:gd name="T30" fmla="*/ 0 w 180"/>
                <a:gd name="T31" fmla="*/ 80 h 180"/>
                <a:gd name="T32" fmla="*/ 4 w 180"/>
                <a:gd name="T33" fmla="*/ 61 h 180"/>
                <a:gd name="T34" fmla="*/ 12 w 180"/>
                <a:gd name="T35" fmla="*/ 45 h 180"/>
                <a:gd name="T36" fmla="*/ 24 w 180"/>
                <a:gd name="T37" fmla="*/ 28 h 180"/>
                <a:gd name="T38" fmla="*/ 39 w 180"/>
                <a:gd name="T39" fmla="*/ 16 h 180"/>
                <a:gd name="T40" fmla="*/ 55 w 180"/>
                <a:gd name="T41" fmla="*/ 6 h 180"/>
                <a:gd name="T42" fmla="*/ 74 w 180"/>
                <a:gd name="T43" fmla="*/ 2 h 180"/>
                <a:gd name="T44" fmla="*/ 94 w 180"/>
                <a:gd name="T45" fmla="*/ 0 h 180"/>
                <a:gd name="T46" fmla="*/ 113 w 180"/>
                <a:gd name="T47" fmla="*/ 4 h 180"/>
                <a:gd name="T48" fmla="*/ 131 w 180"/>
                <a:gd name="T49" fmla="*/ 10 h 180"/>
                <a:gd name="T50" fmla="*/ 147 w 180"/>
                <a:gd name="T51" fmla="*/ 22 h 180"/>
                <a:gd name="T52" fmla="*/ 162 w 180"/>
                <a:gd name="T53" fmla="*/ 37 h 180"/>
                <a:gd name="T54" fmla="*/ 170 w 180"/>
                <a:gd name="T55" fmla="*/ 53 h 180"/>
                <a:gd name="T56" fmla="*/ 176 w 180"/>
                <a:gd name="T57" fmla="*/ 71 h 180"/>
                <a:gd name="T58" fmla="*/ 180 w 180"/>
                <a:gd name="T59" fmla="*/ 90 h 180"/>
                <a:gd name="T60" fmla="*/ 180 w 180"/>
                <a:gd name="T61" fmla="*/ 9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80">
                  <a:moveTo>
                    <a:pt x="180" y="90"/>
                  </a:moveTo>
                  <a:lnTo>
                    <a:pt x="176" y="110"/>
                  </a:lnTo>
                  <a:lnTo>
                    <a:pt x="170" y="129"/>
                  </a:lnTo>
                  <a:lnTo>
                    <a:pt x="162" y="145"/>
                  </a:lnTo>
                  <a:lnTo>
                    <a:pt x="147" y="160"/>
                  </a:lnTo>
                  <a:lnTo>
                    <a:pt x="131" y="170"/>
                  </a:lnTo>
                  <a:lnTo>
                    <a:pt x="113" y="176"/>
                  </a:lnTo>
                  <a:lnTo>
                    <a:pt x="94" y="180"/>
                  </a:lnTo>
                  <a:lnTo>
                    <a:pt x="74" y="178"/>
                  </a:lnTo>
                  <a:lnTo>
                    <a:pt x="55" y="174"/>
                  </a:lnTo>
                  <a:lnTo>
                    <a:pt x="39" y="166"/>
                  </a:lnTo>
                  <a:lnTo>
                    <a:pt x="24" y="151"/>
                  </a:lnTo>
                  <a:lnTo>
                    <a:pt x="12" y="137"/>
                  </a:lnTo>
                  <a:lnTo>
                    <a:pt x="4" y="119"/>
                  </a:lnTo>
                  <a:lnTo>
                    <a:pt x="0" y="100"/>
                  </a:lnTo>
                  <a:lnTo>
                    <a:pt x="0" y="80"/>
                  </a:lnTo>
                  <a:lnTo>
                    <a:pt x="4" y="61"/>
                  </a:lnTo>
                  <a:lnTo>
                    <a:pt x="12" y="45"/>
                  </a:lnTo>
                  <a:lnTo>
                    <a:pt x="24" y="28"/>
                  </a:lnTo>
                  <a:lnTo>
                    <a:pt x="39" y="16"/>
                  </a:lnTo>
                  <a:lnTo>
                    <a:pt x="55" y="6"/>
                  </a:lnTo>
                  <a:lnTo>
                    <a:pt x="74" y="2"/>
                  </a:lnTo>
                  <a:lnTo>
                    <a:pt x="94" y="0"/>
                  </a:lnTo>
                  <a:lnTo>
                    <a:pt x="113" y="4"/>
                  </a:lnTo>
                  <a:lnTo>
                    <a:pt x="131" y="10"/>
                  </a:lnTo>
                  <a:lnTo>
                    <a:pt x="147" y="22"/>
                  </a:lnTo>
                  <a:lnTo>
                    <a:pt x="162" y="37"/>
                  </a:lnTo>
                  <a:lnTo>
                    <a:pt x="170" y="53"/>
                  </a:lnTo>
                  <a:lnTo>
                    <a:pt x="176" y="71"/>
                  </a:lnTo>
                  <a:lnTo>
                    <a:pt x="180" y="90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125" name="Freeform 1144"/>
            <p:cNvSpPr>
              <a:spLocks noChangeAspect="1"/>
            </p:cNvSpPr>
            <p:nvPr/>
          </p:nvSpPr>
          <p:spPr bwMode="auto">
            <a:xfrm>
              <a:off x="8185" y="1595"/>
              <a:ext cx="70" cy="74"/>
            </a:xfrm>
            <a:custGeom>
              <a:avLst/>
              <a:gdLst>
                <a:gd name="T0" fmla="*/ 70 w 70"/>
                <a:gd name="T1" fmla="*/ 37 h 74"/>
                <a:gd name="T2" fmla="*/ 68 w 70"/>
                <a:gd name="T3" fmla="*/ 49 h 74"/>
                <a:gd name="T4" fmla="*/ 62 w 70"/>
                <a:gd name="T5" fmla="*/ 59 h 74"/>
                <a:gd name="T6" fmla="*/ 53 w 70"/>
                <a:gd name="T7" fmla="*/ 68 h 74"/>
                <a:gd name="T8" fmla="*/ 43 w 70"/>
                <a:gd name="T9" fmla="*/ 74 h 74"/>
                <a:gd name="T10" fmla="*/ 31 w 70"/>
                <a:gd name="T11" fmla="*/ 74 h 74"/>
                <a:gd name="T12" fmla="*/ 21 w 70"/>
                <a:gd name="T13" fmla="*/ 72 h 74"/>
                <a:gd name="T14" fmla="*/ 10 w 70"/>
                <a:gd name="T15" fmla="*/ 64 h 74"/>
                <a:gd name="T16" fmla="*/ 4 w 70"/>
                <a:gd name="T17" fmla="*/ 55 h 74"/>
                <a:gd name="T18" fmla="*/ 0 w 70"/>
                <a:gd name="T19" fmla="*/ 43 h 74"/>
                <a:gd name="T20" fmla="*/ 0 w 70"/>
                <a:gd name="T21" fmla="*/ 31 h 74"/>
                <a:gd name="T22" fmla="*/ 4 w 70"/>
                <a:gd name="T23" fmla="*/ 20 h 74"/>
                <a:gd name="T24" fmla="*/ 10 w 70"/>
                <a:gd name="T25" fmla="*/ 10 h 74"/>
                <a:gd name="T26" fmla="*/ 21 w 70"/>
                <a:gd name="T27" fmla="*/ 4 h 74"/>
                <a:gd name="T28" fmla="*/ 31 w 70"/>
                <a:gd name="T29" fmla="*/ 0 h 74"/>
                <a:gd name="T30" fmla="*/ 43 w 70"/>
                <a:gd name="T31" fmla="*/ 2 h 74"/>
                <a:gd name="T32" fmla="*/ 53 w 70"/>
                <a:gd name="T33" fmla="*/ 6 h 74"/>
                <a:gd name="T34" fmla="*/ 62 w 70"/>
                <a:gd name="T35" fmla="*/ 14 h 74"/>
                <a:gd name="T36" fmla="*/ 68 w 70"/>
                <a:gd name="T37" fmla="*/ 25 h 74"/>
                <a:gd name="T38" fmla="*/ 70 w 70"/>
                <a:gd name="T39" fmla="*/ 37 h 74"/>
                <a:gd name="T40" fmla="*/ 70 w 70"/>
                <a:gd name="T41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74">
                  <a:moveTo>
                    <a:pt x="70" y="37"/>
                  </a:moveTo>
                  <a:lnTo>
                    <a:pt x="68" y="49"/>
                  </a:lnTo>
                  <a:lnTo>
                    <a:pt x="62" y="59"/>
                  </a:lnTo>
                  <a:lnTo>
                    <a:pt x="53" y="68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21" y="72"/>
                  </a:lnTo>
                  <a:lnTo>
                    <a:pt x="10" y="64"/>
                  </a:lnTo>
                  <a:lnTo>
                    <a:pt x="4" y="55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4" y="20"/>
                  </a:lnTo>
                  <a:lnTo>
                    <a:pt x="10" y="10"/>
                  </a:lnTo>
                  <a:lnTo>
                    <a:pt x="21" y="4"/>
                  </a:lnTo>
                  <a:lnTo>
                    <a:pt x="31" y="0"/>
                  </a:lnTo>
                  <a:lnTo>
                    <a:pt x="43" y="2"/>
                  </a:lnTo>
                  <a:lnTo>
                    <a:pt x="53" y="6"/>
                  </a:lnTo>
                  <a:lnTo>
                    <a:pt x="62" y="14"/>
                  </a:lnTo>
                  <a:lnTo>
                    <a:pt x="68" y="25"/>
                  </a:lnTo>
                  <a:lnTo>
                    <a:pt x="70" y="37"/>
                  </a:lnTo>
                  <a:lnTo>
                    <a:pt x="70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126" name="Rectangle 1161"/>
            <p:cNvSpPr>
              <a:spLocks noChangeArrowheads="1"/>
            </p:cNvSpPr>
            <p:nvPr/>
          </p:nvSpPr>
          <p:spPr bwMode="auto">
            <a:xfrm rot="-1712678">
              <a:off x="7943" y="1733"/>
              <a:ext cx="144" cy="43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</p:grpSp>
      <p:sp>
        <p:nvSpPr>
          <p:cNvPr id="6195" name="矩形 6194"/>
          <p:cNvSpPr/>
          <p:nvPr/>
        </p:nvSpPr>
        <p:spPr>
          <a:xfrm>
            <a:off x="6270481" y="5763760"/>
            <a:ext cx="367551" cy="4540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800" b="1" i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</a:t>
            </a:r>
            <a:endParaRPr lang="zh-TW" altLang="en-US" sz="2800" b="1" i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31" name="矩形 130"/>
          <p:cNvSpPr/>
          <p:nvPr/>
        </p:nvSpPr>
        <p:spPr>
          <a:xfrm flipH="1">
            <a:off x="4981491" y="5435298"/>
            <a:ext cx="296844" cy="507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b="1" i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</a:t>
            </a:r>
            <a:endParaRPr lang="zh-TW" altLang="en-US" sz="3200" b="1" i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6150" name="Group 23"/>
          <p:cNvGrpSpPr>
            <a:grpSpLocks noChangeAspect="1"/>
          </p:cNvGrpSpPr>
          <p:nvPr/>
        </p:nvGrpSpPr>
        <p:grpSpPr bwMode="auto">
          <a:xfrm rot="5400000">
            <a:off x="6290216" y="5575261"/>
            <a:ext cx="1680497" cy="463419"/>
            <a:chOff x="261" y="184"/>
            <a:chExt cx="1788" cy="452"/>
          </a:xfrm>
        </p:grpSpPr>
        <p:sp>
          <p:nvSpPr>
            <p:cNvPr id="6151" name="Freeform 24"/>
            <p:cNvSpPr>
              <a:spLocks noChangeAspect="1"/>
            </p:cNvSpPr>
            <p:nvPr/>
          </p:nvSpPr>
          <p:spPr bwMode="auto">
            <a:xfrm>
              <a:off x="261" y="184"/>
              <a:ext cx="1788" cy="452"/>
            </a:xfrm>
            <a:custGeom>
              <a:avLst/>
              <a:gdLst>
                <a:gd name="T0" fmla="*/ 1658 w 1783"/>
                <a:gd name="T1" fmla="*/ 455 h 455"/>
                <a:gd name="T2" fmla="*/ 1678 w 1783"/>
                <a:gd name="T3" fmla="*/ 453 h 455"/>
                <a:gd name="T4" fmla="*/ 1701 w 1783"/>
                <a:gd name="T5" fmla="*/ 447 h 455"/>
                <a:gd name="T6" fmla="*/ 1719 w 1783"/>
                <a:gd name="T7" fmla="*/ 437 h 455"/>
                <a:gd name="T8" fmla="*/ 1738 w 1783"/>
                <a:gd name="T9" fmla="*/ 424 h 455"/>
                <a:gd name="T10" fmla="*/ 1754 w 1783"/>
                <a:gd name="T11" fmla="*/ 408 h 455"/>
                <a:gd name="T12" fmla="*/ 1766 w 1783"/>
                <a:gd name="T13" fmla="*/ 391 h 455"/>
                <a:gd name="T14" fmla="*/ 1777 w 1783"/>
                <a:gd name="T15" fmla="*/ 371 h 455"/>
                <a:gd name="T16" fmla="*/ 1781 w 1783"/>
                <a:gd name="T17" fmla="*/ 348 h 455"/>
                <a:gd name="T18" fmla="*/ 1783 w 1783"/>
                <a:gd name="T19" fmla="*/ 328 h 455"/>
                <a:gd name="T20" fmla="*/ 1783 w 1783"/>
                <a:gd name="T21" fmla="*/ 127 h 455"/>
                <a:gd name="T22" fmla="*/ 1781 w 1783"/>
                <a:gd name="T23" fmla="*/ 104 h 455"/>
                <a:gd name="T24" fmla="*/ 1777 w 1783"/>
                <a:gd name="T25" fmla="*/ 84 h 455"/>
                <a:gd name="T26" fmla="*/ 1766 w 1783"/>
                <a:gd name="T27" fmla="*/ 63 h 455"/>
                <a:gd name="T28" fmla="*/ 1754 w 1783"/>
                <a:gd name="T29" fmla="*/ 45 h 455"/>
                <a:gd name="T30" fmla="*/ 1738 w 1783"/>
                <a:gd name="T31" fmla="*/ 30 h 455"/>
                <a:gd name="T32" fmla="*/ 1719 w 1783"/>
                <a:gd name="T33" fmla="*/ 16 h 455"/>
                <a:gd name="T34" fmla="*/ 1701 w 1783"/>
                <a:gd name="T35" fmla="*/ 8 h 455"/>
                <a:gd name="T36" fmla="*/ 1678 w 1783"/>
                <a:gd name="T37" fmla="*/ 2 h 455"/>
                <a:gd name="T38" fmla="*/ 1656 w 1783"/>
                <a:gd name="T39" fmla="*/ 0 h 455"/>
                <a:gd name="T40" fmla="*/ 127 w 1783"/>
                <a:gd name="T41" fmla="*/ 0 h 455"/>
                <a:gd name="T42" fmla="*/ 104 w 1783"/>
                <a:gd name="T43" fmla="*/ 2 h 455"/>
                <a:gd name="T44" fmla="*/ 84 w 1783"/>
                <a:gd name="T45" fmla="*/ 8 h 455"/>
                <a:gd name="T46" fmla="*/ 63 w 1783"/>
                <a:gd name="T47" fmla="*/ 18 h 455"/>
                <a:gd name="T48" fmla="*/ 45 w 1783"/>
                <a:gd name="T49" fmla="*/ 30 h 455"/>
                <a:gd name="T50" fmla="*/ 30 w 1783"/>
                <a:gd name="T51" fmla="*/ 45 h 455"/>
                <a:gd name="T52" fmla="*/ 16 w 1783"/>
                <a:gd name="T53" fmla="*/ 63 h 455"/>
                <a:gd name="T54" fmla="*/ 8 w 1783"/>
                <a:gd name="T55" fmla="*/ 84 h 455"/>
                <a:gd name="T56" fmla="*/ 2 w 1783"/>
                <a:gd name="T57" fmla="*/ 104 h 455"/>
                <a:gd name="T58" fmla="*/ 0 w 1783"/>
                <a:gd name="T59" fmla="*/ 127 h 455"/>
                <a:gd name="T60" fmla="*/ 0 w 1783"/>
                <a:gd name="T61" fmla="*/ 328 h 455"/>
                <a:gd name="T62" fmla="*/ 2 w 1783"/>
                <a:gd name="T63" fmla="*/ 350 h 455"/>
                <a:gd name="T64" fmla="*/ 8 w 1783"/>
                <a:gd name="T65" fmla="*/ 371 h 455"/>
                <a:gd name="T66" fmla="*/ 16 w 1783"/>
                <a:gd name="T67" fmla="*/ 391 h 455"/>
                <a:gd name="T68" fmla="*/ 30 w 1783"/>
                <a:gd name="T69" fmla="*/ 410 h 455"/>
                <a:gd name="T70" fmla="*/ 45 w 1783"/>
                <a:gd name="T71" fmla="*/ 424 h 455"/>
                <a:gd name="T72" fmla="*/ 63 w 1783"/>
                <a:gd name="T73" fmla="*/ 437 h 455"/>
                <a:gd name="T74" fmla="*/ 84 w 1783"/>
                <a:gd name="T75" fmla="*/ 447 h 455"/>
                <a:gd name="T76" fmla="*/ 104 w 1783"/>
                <a:gd name="T77" fmla="*/ 453 h 455"/>
                <a:gd name="T78" fmla="*/ 127 w 1783"/>
                <a:gd name="T79" fmla="*/ 455 h 455"/>
                <a:gd name="T80" fmla="*/ 1658 w 1783"/>
                <a:gd name="T81" fmla="*/ 455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3" h="455">
                  <a:moveTo>
                    <a:pt x="1658" y="455"/>
                  </a:moveTo>
                  <a:lnTo>
                    <a:pt x="1678" y="453"/>
                  </a:lnTo>
                  <a:lnTo>
                    <a:pt x="1701" y="447"/>
                  </a:lnTo>
                  <a:lnTo>
                    <a:pt x="1719" y="437"/>
                  </a:lnTo>
                  <a:lnTo>
                    <a:pt x="1738" y="424"/>
                  </a:lnTo>
                  <a:lnTo>
                    <a:pt x="1754" y="408"/>
                  </a:lnTo>
                  <a:lnTo>
                    <a:pt x="1766" y="391"/>
                  </a:lnTo>
                  <a:lnTo>
                    <a:pt x="1777" y="371"/>
                  </a:lnTo>
                  <a:lnTo>
                    <a:pt x="1781" y="348"/>
                  </a:lnTo>
                  <a:lnTo>
                    <a:pt x="1783" y="328"/>
                  </a:lnTo>
                  <a:lnTo>
                    <a:pt x="1783" y="127"/>
                  </a:lnTo>
                  <a:lnTo>
                    <a:pt x="1781" y="104"/>
                  </a:lnTo>
                  <a:lnTo>
                    <a:pt x="1777" y="84"/>
                  </a:lnTo>
                  <a:lnTo>
                    <a:pt x="1766" y="63"/>
                  </a:lnTo>
                  <a:lnTo>
                    <a:pt x="1754" y="45"/>
                  </a:lnTo>
                  <a:lnTo>
                    <a:pt x="1738" y="30"/>
                  </a:lnTo>
                  <a:lnTo>
                    <a:pt x="1719" y="16"/>
                  </a:lnTo>
                  <a:lnTo>
                    <a:pt x="1701" y="8"/>
                  </a:lnTo>
                  <a:lnTo>
                    <a:pt x="1678" y="2"/>
                  </a:lnTo>
                  <a:lnTo>
                    <a:pt x="1656" y="0"/>
                  </a:lnTo>
                  <a:lnTo>
                    <a:pt x="127" y="0"/>
                  </a:lnTo>
                  <a:lnTo>
                    <a:pt x="104" y="2"/>
                  </a:lnTo>
                  <a:lnTo>
                    <a:pt x="84" y="8"/>
                  </a:lnTo>
                  <a:lnTo>
                    <a:pt x="63" y="18"/>
                  </a:lnTo>
                  <a:lnTo>
                    <a:pt x="45" y="30"/>
                  </a:lnTo>
                  <a:lnTo>
                    <a:pt x="30" y="45"/>
                  </a:lnTo>
                  <a:lnTo>
                    <a:pt x="16" y="63"/>
                  </a:lnTo>
                  <a:lnTo>
                    <a:pt x="8" y="84"/>
                  </a:lnTo>
                  <a:lnTo>
                    <a:pt x="2" y="104"/>
                  </a:lnTo>
                  <a:lnTo>
                    <a:pt x="0" y="127"/>
                  </a:lnTo>
                  <a:lnTo>
                    <a:pt x="0" y="328"/>
                  </a:lnTo>
                  <a:lnTo>
                    <a:pt x="2" y="350"/>
                  </a:lnTo>
                  <a:lnTo>
                    <a:pt x="8" y="371"/>
                  </a:lnTo>
                  <a:lnTo>
                    <a:pt x="16" y="391"/>
                  </a:lnTo>
                  <a:lnTo>
                    <a:pt x="30" y="410"/>
                  </a:lnTo>
                  <a:lnTo>
                    <a:pt x="45" y="424"/>
                  </a:lnTo>
                  <a:lnTo>
                    <a:pt x="63" y="437"/>
                  </a:lnTo>
                  <a:lnTo>
                    <a:pt x="84" y="447"/>
                  </a:lnTo>
                  <a:lnTo>
                    <a:pt x="104" y="453"/>
                  </a:lnTo>
                  <a:lnTo>
                    <a:pt x="127" y="455"/>
                  </a:lnTo>
                  <a:lnTo>
                    <a:pt x="1658" y="455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6152" name="Freeform 25"/>
            <p:cNvSpPr>
              <a:spLocks noChangeAspect="1"/>
            </p:cNvSpPr>
            <p:nvPr/>
          </p:nvSpPr>
          <p:spPr bwMode="auto">
            <a:xfrm>
              <a:off x="479" y="405"/>
              <a:ext cx="314" cy="40"/>
            </a:xfrm>
            <a:custGeom>
              <a:avLst/>
              <a:gdLst>
                <a:gd name="T0" fmla="*/ 21 w 314"/>
                <a:gd name="T1" fmla="*/ 41 h 41"/>
                <a:gd name="T2" fmla="*/ 21 w 314"/>
                <a:gd name="T3" fmla="*/ 41 h 41"/>
                <a:gd name="T4" fmla="*/ 16 w 314"/>
                <a:gd name="T5" fmla="*/ 41 h 41"/>
                <a:gd name="T6" fmla="*/ 14 w 314"/>
                <a:gd name="T7" fmla="*/ 39 h 41"/>
                <a:gd name="T8" fmla="*/ 10 w 314"/>
                <a:gd name="T9" fmla="*/ 39 h 41"/>
                <a:gd name="T10" fmla="*/ 8 w 314"/>
                <a:gd name="T11" fmla="*/ 37 h 41"/>
                <a:gd name="T12" fmla="*/ 4 w 314"/>
                <a:gd name="T13" fmla="*/ 33 h 41"/>
                <a:gd name="T14" fmla="*/ 2 w 314"/>
                <a:gd name="T15" fmla="*/ 31 h 41"/>
                <a:gd name="T16" fmla="*/ 2 w 314"/>
                <a:gd name="T17" fmla="*/ 27 h 41"/>
                <a:gd name="T18" fmla="*/ 0 w 314"/>
                <a:gd name="T19" fmla="*/ 24 h 41"/>
                <a:gd name="T20" fmla="*/ 0 w 314"/>
                <a:gd name="T21" fmla="*/ 20 h 41"/>
                <a:gd name="T22" fmla="*/ 0 w 314"/>
                <a:gd name="T23" fmla="*/ 16 h 41"/>
                <a:gd name="T24" fmla="*/ 2 w 314"/>
                <a:gd name="T25" fmla="*/ 12 h 41"/>
                <a:gd name="T26" fmla="*/ 2 w 314"/>
                <a:gd name="T27" fmla="*/ 10 h 41"/>
                <a:gd name="T28" fmla="*/ 4 w 314"/>
                <a:gd name="T29" fmla="*/ 6 h 41"/>
                <a:gd name="T30" fmla="*/ 8 w 314"/>
                <a:gd name="T31" fmla="*/ 4 h 41"/>
                <a:gd name="T32" fmla="*/ 10 w 314"/>
                <a:gd name="T33" fmla="*/ 2 h 41"/>
                <a:gd name="T34" fmla="*/ 14 w 314"/>
                <a:gd name="T35" fmla="*/ 2 h 41"/>
                <a:gd name="T36" fmla="*/ 16 w 314"/>
                <a:gd name="T37" fmla="*/ 0 h 41"/>
                <a:gd name="T38" fmla="*/ 21 w 314"/>
                <a:gd name="T39" fmla="*/ 0 h 41"/>
                <a:gd name="T40" fmla="*/ 21 w 314"/>
                <a:gd name="T41" fmla="*/ 0 h 41"/>
                <a:gd name="T42" fmla="*/ 293 w 314"/>
                <a:gd name="T43" fmla="*/ 0 h 41"/>
                <a:gd name="T44" fmla="*/ 293 w 314"/>
                <a:gd name="T45" fmla="*/ 0 h 41"/>
                <a:gd name="T46" fmla="*/ 295 w 314"/>
                <a:gd name="T47" fmla="*/ 0 h 41"/>
                <a:gd name="T48" fmla="*/ 299 w 314"/>
                <a:gd name="T49" fmla="*/ 2 h 41"/>
                <a:gd name="T50" fmla="*/ 303 w 314"/>
                <a:gd name="T51" fmla="*/ 2 h 41"/>
                <a:gd name="T52" fmla="*/ 305 w 314"/>
                <a:gd name="T53" fmla="*/ 4 h 41"/>
                <a:gd name="T54" fmla="*/ 307 w 314"/>
                <a:gd name="T55" fmla="*/ 6 h 41"/>
                <a:gd name="T56" fmla="*/ 310 w 314"/>
                <a:gd name="T57" fmla="*/ 10 h 41"/>
                <a:gd name="T58" fmla="*/ 312 w 314"/>
                <a:gd name="T59" fmla="*/ 12 h 41"/>
                <a:gd name="T60" fmla="*/ 314 w 314"/>
                <a:gd name="T61" fmla="*/ 16 h 41"/>
                <a:gd name="T62" fmla="*/ 314 w 314"/>
                <a:gd name="T63" fmla="*/ 20 h 41"/>
                <a:gd name="T64" fmla="*/ 314 w 314"/>
                <a:gd name="T65" fmla="*/ 24 h 41"/>
                <a:gd name="T66" fmla="*/ 312 w 314"/>
                <a:gd name="T67" fmla="*/ 27 h 41"/>
                <a:gd name="T68" fmla="*/ 310 w 314"/>
                <a:gd name="T69" fmla="*/ 31 h 41"/>
                <a:gd name="T70" fmla="*/ 307 w 314"/>
                <a:gd name="T71" fmla="*/ 33 h 41"/>
                <a:gd name="T72" fmla="*/ 305 w 314"/>
                <a:gd name="T73" fmla="*/ 37 h 41"/>
                <a:gd name="T74" fmla="*/ 303 w 314"/>
                <a:gd name="T75" fmla="*/ 39 h 41"/>
                <a:gd name="T76" fmla="*/ 299 w 314"/>
                <a:gd name="T77" fmla="*/ 39 h 41"/>
                <a:gd name="T78" fmla="*/ 295 w 314"/>
                <a:gd name="T79" fmla="*/ 41 h 41"/>
                <a:gd name="T80" fmla="*/ 293 w 314"/>
                <a:gd name="T81" fmla="*/ 41 h 41"/>
                <a:gd name="T82" fmla="*/ 293 w 314"/>
                <a:gd name="T83" fmla="*/ 41 h 41"/>
                <a:gd name="T84" fmla="*/ 21 w 314"/>
                <a:gd name="T8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4" h="41">
                  <a:moveTo>
                    <a:pt x="21" y="41"/>
                  </a:moveTo>
                  <a:lnTo>
                    <a:pt x="21" y="41"/>
                  </a:lnTo>
                  <a:lnTo>
                    <a:pt x="16" y="41"/>
                  </a:lnTo>
                  <a:lnTo>
                    <a:pt x="14" y="39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4" y="33"/>
                  </a:lnTo>
                  <a:lnTo>
                    <a:pt x="2" y="31"/>
                  </a:lnTo>
                  <a:lnTo>
                    <a:pt x="2" y="27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4" y="6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93" y="0"/>
                  </a:lnTo>
                  <a:lnTo>
                    <a:pt x="295" y="0"/>
                  </a:lnTo>
                  <a:lnTo>
                    <a:pt x="299" y="2"/>
                  </a:lnTo>
                  <a:lnTo>
                    <a:pt x="303" y="2"/>
                  </a:lnTo>
                  <a:lnTo>
                    <a:pt x="305" y="4"/>
                  </a:lnTo>
                  <a:lnTo>
                    <a:pt x="307" y="6"/>
                  </a:lnTo>
                  <a:lnTo>
                    <a:pt x="310" y="10"/>
                  </a:lnTo>
                  <a:lnTo>
                    <a:pt x="312" y="12"/>
                  </a:lnTo>
                  <a:lnTo>
                    <a:pt x="314" y="16"/>
                  </a:lnTo>
                  <a:lnTo>
                    <a:pt x="314" y="20"/>
                  </a:lnTo>
                  <a:lnTo>
                    <a:pt x="314" y="24"/>
                  </a:lnTo>
                  <a:lnTo>
                    <a:pt x="312" y="27"/>
                  </a:lnTo>
                  <a:lnTo>
                    <a:pt x="310" y="31"/>
                  </a:lnTo>
                  <a:lnTo>
                    <a:pt x="307" y="33"/>
                  </a:lnTo>
                  <a:lnTo>
                    <a:pt x="305" y="37"/>
                  </a:lnTo>
                  <a:lnTo>
                    <a:pt x="303" y="39"/>
                  </a:lnTo>
                  <a:lnTo>
                    <a:pt x="299" y="39"/>
                  </a:lnTo>
                  <a:lnTo>
                    <a:pt x="295" y="41"/>
                  </a:lnTo>
                  <a:lnTo>
                    <a:pt x="293" y="41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6153" name="Freeform 26"/>
            <p:cNvSpPr>
              <a:spLocks noChangeAspect="1"/>
            </p:cNvSpPr>
            <p:nvPr/>
          </p:nvSpPr>
          <p:spPr bwMode="auto">
            <a:xfrm>
              <a:off x="308" y="335"/>
              <a:ext cx="181" cy="180"/>
            </a:xfrm>
            <a:custGeom>
              <a:avLst/>
              <a:gdLst>
                <a:gd name="T0" fmla="*/ 180 w 180"/>
                <a:gd name="T1" fmla="*/ 90 h 181"/>
                <a:gd name="T2" fmla="*/ 178 w 180"/>
                <a:gd name="T3" fmla="*/ 109 h 181"/>
                <a:gd name="T4" fmla="*/ 172 w 180"/>
                <a:gd name="T5" fmla="*/ 127 h 181"/>
                <a:gd name="T6" fmla="*/ 162 w 180"/>
                <a:gd name="T7" fmla="*/ 144 h 181"/>
                <a:gd name="T8" fmla="*/ 150 w 180"/>
                <a:gd name="T9" fmla="*/ 158 h 181"/>
                <a:gd name="T10" fmla="*/ 133 w 180"/>
                <a:gd name="T11" fmla="*/ 170 h 181"/>
                <a:gd name="T12" fmla="*/ 115 w 180"/>
                <a:gd name="T13" fmla="*/ 177 h 181"/>
                <a:gd name="T14" fmla="*/ 94 w 180"/>
                <a:gd name="T15" fmla="*/ 181 h 181"/>
                <a:gd name="T16" fmla="*/ 76 w 180"/>
                <a:gd name="T17" fmla="*/ 179 h 181"/>
                <a:gd name="T18" fmla="*/ 57 w 180"/>
                <a:gd name="T19" fmla="*/ 174 h 181"/>
                <a:gd name="T20" fmla="*/ 39 w 180"/>
                <a:gd name="T21" fmla="*/ 164 h 181"/>
                <a:gd name="T22" fmla="*/ 25 w 180"/>
                <a:gd name="T23" fmla="*/ 152 h 181"/>
                <a:gd name="T24" fmla="*/ 12 w 180"/>
                <a:gd name="T25" fmla="*/ 138 h 181"/>
                <a:gd name="T26" fmla="*/ 4 w 180"/>
                <a:gd name="T27" fmla="*/ 119 h 181"/>
                <a:gd name="T28" fmla="*/ 0 w 180"/>
                <a:gd name="T29" fmla="*/ 101 h 181"/>
                <a:gd name="T30" fmla="*/ 0 w 180"/>
                <a:gd name="T31" fmla="*/ 80 h 181"/>
                <a:gd name="T32" fmla="*/ 4 w 180"/>
                <a:gd name="T33" fmla="*/ 62 h 181"/>
                <a:gd name="T34" fmla="*/ 12 w 180"/>
                <a:gd name="T35" fmla="*/ 43 h 181"/>
                <a:gd name="T36" fmla="*/ 25 w 180"/>
                <a:gd name="T37" fmla="*/ 29 h 181"/>
                <a:gd name="T38" fmla="*/ 39 w 180"/>
                <a:gd name="T39" fmla="*/ 16 h 181"/>
                <a:gd name="T40" fmla="*/ 57 w 180"/>
                <a:gd name="T41" fmla="*/ 6 h 181"/>
                <a:gd name="T42" fmla="*/ 76 w 180"/>
                <a:gd name="T43" fmla="*/ 2 h 181"/>
                <a:gd name="T44" fmla="*/ 94 w 180"/>
                <a:gd name="T45" fmla="*/ 0 h 181"/>
                <a:gd name="T46" fmla="*/ 115 w 180"/>
                <a:gd name="T47" fmla="*/ 4 h 181"/>
                <a:gd name="T48" fmla="*/ 133 w 180"/>
                <a:gd name="T49" fmla="*/ 10 h 181"/>
                <a:gd name="T50" fmla="*/ 147 w 180"/>
                <a:gd name="T51" fmla="*/ 21 h 181"/>
                <a:gd name="T52" fmla="*/ 162 w 180"/>
                <a:gd name="T53" fmla="*/ 35 h 181"/>
                <a:gd name="T54" fmla="*/ 172 w 180"/>
                <a:gd name="T55" fmla="*/ 51 h 181"/>
                <a:gd name="T56" fmla="*/ 178 w 180"/>
                <a:gd name="T57" fmla="*/ 70 h 181"/>
                <a:gd name="T58" fmla="*/ 180 w 180"/>
                <a:gd name="T59" fmla="*/ 90 h 181"/>
                <a:gd name="T60" fmla="*/ 180 w 180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81">
                  <a:moveTo>
                    <a:pt x="180" y="90"/>
                  </a:moveTo>
                  <a:lnTo>
                    <a:pt x="178" y="109"/>
                  </a:lnTo>
                  <a:lnTo>
                    <a:pt x="172" y="127"/>
                  </a:lnTo>
                  <a:lnTo>
                    <a:pt x="162" y="144"/>
                  </a:lnTo>
                  <a:lnTo>
                    <a:pt x="150" y="158"/>
                  </a:lnTo>
                  <a:lnTo>
                    <a:pt x="133" y="170"/>
                  </a:lnTo>
                  <a:lnTo>
                    <a:pt x="115" y="177"/>
                  </a:lnTo>
                  <a:lnTo>
                    <a:pt x="94" y="181"/>
                  </a:lnTo>
                  <a:lnTo>
                    <a:pt x="76" y="179"/>
                  </a:lnTo>
                  <a:lnTo>
                    <a:pt x="57" y="174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8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5" y="29"/>
                  </a:lnTo>
                  <a:lnTo>
                    <a:pt x="39" y="16"/>
                  </a:lnTo>
                  <a:lnTo>
                    <a:pt x="57" y="6"/>
                  </a:lnTo>
                  <a:lnTo>
                    <a:pt x="76" y="2"/>
                  </a:lnTo>
                  <a:lnTo>
                    <a:pt x="94" y="0"/>
                  </a:lnTo>
                  <a:lnTo>
                    <a:pt x="115" y="4"/>
                  </a:lnTo>
                  <a:lnTo>
                    <a:pt x="133" y="10"/>
                  </a:lnTo>
                  <a:lnTo>
                    <a:pt x="147" y="21"/>
                  </a:lnTo>
                  <a:lnTo>
                    <a:pt x="162" y="35"/>
                  </a:lnTo>
                  <a:lnTo>
                    <a:pt x="172" y="51"/>
                  </a:lnTo>
                  <a:lnTo>
                    <a:pt x="178" y="70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6154" name="Freeform 27"/>
            <p:cNvSpPr>
              <a:spLocks noChangeAspect="1"/>
            </p:cNvSpPr>
            <p:nvPr/>
          </p:nvSpPr>
          <p:spPr bwMode="auto">
            <a:xfrm>
              <a:off x="363" y="390"/>
              <a:ext cx="70" cy="69"/>
            </a:xfrm>
            <a:custGeom>
              <a:avLst/>
              <a:gdLst>
                <a:gd name="T0" fmla="*/ 70 w 70"/>
                <a:gd name="T1" fmla="*/ 35 h 70"/>
                <a:gd name="T2" fmla="*/ 68 w 70"/>
                <a:gd name="T3" fmla="*/ 48 h 70"/>
                <a:gd name="T4" fmla="*/ 62 w 70"/>
                <a:gd name="T5" fmla="*/ 58 h 70"/>
                <a:gd name="T6" fmla="*/ 54 w 70"/>
                <a:gd name="T7" fmla="*/ 66 h 70"/>
                <a:gd name="T8" fmla="*/ 41 w 70"/>
                <a:gd name="T9" fmla="*/ 70 h 70"/>
                <a:gd name="T10" fmla="*/ 29 w 70"/>
                <a:gd name="T11" fmla="*/ 70 h 70"/>
                <a:gd name="T12" fmla="*/ 19 w 70"/>
                <a:gd name="T13" fmla="*/ 66 h 70"/>
                <a:gd name="T14" fmla="*/ 8 w 70"/>
                <a:gd name="T15" fmla="*/ 58 h 70"/>
                <a:gd name="T16" fmla="*/ 2 w 70"/>
                <a:gd name="T17" fmla="*/ 48 h 70"/>
                <a:gd name="T18" fmla="*/ 0 w 70"/>
                <a:gd name="T19" fmla="*/ 35 h 70"/>
                <a:gd name="T20" fmla="*/ 2 w 70"/>
                <a:gd name="T21" fmla="*/ 23 h 70"/>
                <a:gd name="T22" fmla="*/ 8 w 70"/>
                <a:gd name="T23" fmla="*/ 13 h 70"/>
                <a:gd name="T24" fmla="*/ 19 w 70"/>
                <a:gd name="T25" fmla="*/ 5 h 70"/>
                <a:gd name="T26" fmla="*/ 29 w 70"/>
                <a:gd name="T27" fmla="*/ 0 h 70"/>
                <a:gd name="T28" fmla="*/ 41 w 70"/>
                <a:gd name="T29" fmla="*/ 0 h 70"/>
                <a:gd name="T30" fmla="*/ 52 w 70"/>
                <a:gd name="T31" fmla="*/ 5 h 70"/>
                <a:gd name="T32" fmla="*/ 62 w 70"/>
                <a:gd name="T33" fmla="*/ 13 h 70"/>
                <a:gd name="T34" fmla="*/ 68 w 70"/>
                <a:gd name="T35" fmla="*/ 23 h 70"/>
                <a:gd name="T36" fmla="*/ 70 w 70"/>
                <a:gd name="T37" fmla="*/ 35 h 70"/>
                <a:gd name="T38" fmla="*/ 70 w 70"/>
                <a:gd name="T39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70">
                  <a:moveTo>
                    <a:pt x="70" y="35"/>
                  </a:moveTo>
                  <a:lnTo>
                    <a:pt x="68" y="48"/>
                  </a:lnTo>
                  <a:lnTo>
                    <a:pt x="62" y="58"/>
                  </a:lnTo>
                  <a:lnTo>
                    <a:pt x="54" y="66"/>
                  </a:lnTo>
                  <a:lnTo>
                    <a:pt x="41" y="70"/>
                  </a:lnTo>
                  <a:lnTo>
                    <a:pt x="29" y="70"/>
                  </a:lnTo>
                  <a:lnTo>
                    <a:pt x="19" y="66"/>
                  </a:lnTo>
                  <a:lnTo>
                    <a:pt x="8" y="58"/>
                  </a:lnTo>
                  <a:lnTo>
                    <a:pt x="2" y="48"/>
                  </a:lnTo>
                  <a:lnTo>
                    <a:pt x="0" y="35"/>
                  </a:lnTo>
                  <a:lnTo>
                    <a:pt x="2" y="23"/>
                  </a:lnTo>
                  <a:lnTo>
                    <a:pt x="8" y="13"/>
                  </a:lnTo>
                  <a:lnTo>
                    <a:pt x="19" y="5"/>
                  </a:lnTo>
                  <a:lnTo>
                    <a:pt x="29" y="0"/>
                  </a:lnTo>
                  <a:lnTo>
                    <a:pt x="41" y="0"/>
                  </a:lnTo>
                  <a:lnTo>
                    <a:pt x="52" y="5"/>
                  </a:lnTo>
                  <a:lnTo>
                    <a:pt x="62" y="13"/>
                  </a:lnTo>
                  <a:lnTo>
                    <a:pt x="68" y="23"/>
                  </a:lnTo>
                  <a:lnTo>
                    <a:pt x="70" y="35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6155" name="Freeform 28"/>
            <p:cNvSpPr>
              <a:spLocks noChangeAspect="1"/>
            </p:cNvSpPr>
            <p:nvPr/>
          </p:nvSpPr>
          <p:spPr bwMode="auto">
            <a:xfrm>
              <a:off x="1496" y="405"/>
              <a:ext cx="383" cy="40"/>
            </a:xfrm>
            <a:custGeom>
              <a:avLst/>
              <a:gdLst>
                <a:gd name="T0" fmla="*/ 20 w 381"/>
                <a:gd name="T1" fmla="*/ 41 h 41"/>
                <a:gd name="T2" fmla="*/ 20 w 381"/>
                <a:gd name="T3" fmla="*/ 41 h 41"/>
                <a:gd name="T4" fmla="*/ 16 w 381"/>
                <a:gd name="T5" fmla="*/ 41 h 41"/>
                <a:gd name="T6" fmla="*/ 14 w 381"/>
                <a:gd name="T7" fmla="*/ 39 h 41"/>
                <a:gd name="T8" fmla="*/ 10 w 381"/>
                <a:gd name="T9" fmla="*/ 39 h 41"/>
                <a:gd name="T10" fmla="*/ 8 w 381"/>
                <a:gd name="T11" fmla="*/ 37 h 41"/>
                <a:gd name="T12" fmla="*/ 4 w 381"/>
                <a:gd name="T13" fmla="*/ 33 h 41"/>
                <a:gd name="T14" fmla="*/ 2 w 381"/>
                <a:gd name="T15" fmla="*/ 31 h 41"/>
                <a:gd name="T16" fmla="*/ 2 w 381"/>
                <a:gd name="T17" fmla="*/ 27 h 41"/>
                <a:gd name="T18" fmla="*/ 0 w 381"/>
                <a:gd name="T19" fmla="*/ 24 h 41"/>
                <a:gd name="T20" fmla="*/ 0 w 381"/>
                <a:gd name="T21" fmla="*/ 20 h 41"/>
                <a:gd name="T22" fmla="*/ 0 w 381"/>
                <a:gd name="T23" fmla="*/ 16 h 41"/>
                <a:gd name="T24" fmla="*/ 2 w 381"/>
                <a:gd name="T25" fmla="*/ 12 h 41"/>
                <a:gd name="T26" fmla="*/ 2 w 381"/>
                <a:gd name="T27" fmla="*/ 10 h 41"/>
                <a:gd name="T28" fmla="*/ 4 w 381"/>
                <a:gd name="T29" fmla="*/ 6 h 41"/>
                <a:gd name="T30" fmla="*/ 8 w 381"/>
                <a:gd name="T31" fmla="*/ 4 h 41"/>
                <a:gd name="T32" fmla="*/ 10 w 381"/>
                <a:gd name="T33" fmla="*/ 2 h 41"/>
                <a:gd name="T34" fmla="*/ 14 w 381"/>
                <a:gd name="T35" fmla="*/ 2 h 41"/>
                <a:gd name="T36" fmla="*/ 16 w 381"/>
                <a:gd name="T37" fmla="*/ 0 h 41"/>
                <a:gd name="T38" fmla="*/ 20 w 381"/>
                <a:gd name="T39" fmla="*/ 0 h 41"/>
                <a:gd name="T40" fmla="*/ 20 w 381"/>
                <a:gd name="T41" fmla="*/ 0 h 41"/>
                <a:gd name="T42" fmla="*/ 360 w 381"/>
                <a:gd name="T43" fmla="*/ 0 h 41"/>
                <a:gd name="T44" fmla="*/ 360 w 381"/>
                <a:gd name="T45" fmla="*/ 0 h 41"/>
                <a:gd name="T46" fmla="*/ 362 w 381"/>
                <a:gd name="T47" fmla="*/ 0 h 41"/>
                <a:gd name="T48" fmla="*/ 366 w 381"/>
                <a:gd name="T49" fmla="*/ 2 h 41"/>
                <a:gd name="T50" fmla="*/ 371 w 381"/>
                <a:gd name="T51" fmla="*/ 2 h 41"/>
                <a:gd name="T52" fmla="*/ 373 w 381"/>
                <a:gd name="T53" fmla="*/ 4 h 41"/>
                <a:gd name="T54" fmla="*/ 375 w 381"/>
                <a:gd name="T55" fmla="*/ 6 h 41"/>
                <a:gd name="T56" fmla="*/ 377 w 381"/>
                <a:gd name="T57" fmla="*/ 10 h 41"/>
                <a:gd name="T58" fmla="*/ 379 w 381"/>
                <a:gd name="T59" fmla="*/ 12 h 41"/>
                <a:gd name="T60" fmla="*/ 379 w 381"/>
                <a:gd name="T61" fmla="*/ 16 h 41"/>
                <a:gd name="T62" fmla="*/ 381 w 381"/>
                <a:gd name="T63" fmla="*/ 20 h 41"/>
                <a:gd name="T64" fmla="*/ 379 w 381"/>
                <a:gd name="T65" fmla="*/ 24 h 41"/>
                <a:gd name="T66" fmla="*/ 379 w 381"/>
                <a:gd name="T67" fmla="*/ 27 h 41"/>
                <a:gd name="T68" fmla="*/ 377 w 381"/>
                <a:gd name="T69" fmla="*/ 31 h 41"/>
                <a:gd name="T70" fmla="*/ 375 w 381"/>
                <a:gd name="T71" fmla="*/ 33 h 41"/>
                <a:gd name="T72" fmla="*/ 373 w 381"/>
                <a:gd name="T73" fmla="*/ 37 h 41"/>
                <a:gd name="T74" fmla="*/ 371 w 381"/>
                <a:gd name="T75" fmla="*/ 39 h 41"/>
                <a:gd name="T76" fmla="*/ 366 w 381"/>
                <a:gd name="T77" fmla="*/ 39 h 41"/>
                <a:gd name="T78" fmla="*/ 362 w 381"/>
                <a:gd name="T79" fmla="*/ 41 h 41"/>
                <a:gd name="T80" fmla="*/ 360 w 381"/>
                <a:gd name="T81" fmla="*/ 41 h 41"/>
                <a:gd name="T82" fmla="*/ 360 w 381"/>
                <a:gd name="T83" fmla="*/ 41 h 41"/>
                <a:gd name="T84" fmla="*/ 20 w 381"/>
                <a:gd name="T8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81" h="41">
                  <a:moveTo>
                    <a:pt x="20" y="41"/>
                  </a:moveTo>
                  <a:lnTo>
                    <a:pt x="20" y="41"/>
                  </a:lnTo>
                  <a:lnTo>
                    <a:pt x="16" y="41"/>
                  </a:lnTo>
                  <a:lnTo>
                    <a:pt x="14" y="39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4" y="33"/>
                  </a:lnTo>
                  <a:lnTo>
                    <a:pt x="2" y="31"/>
                  </a:lnTo>
                  <a:lnTo>
                    <a:pt x="2" y="27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4" y="6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360" y="0"/>
                  </a:lnTo>
                  <a:lnTo>
                    <a:pt x="362" y="0"/>
                  </a:lnTo>
                  <a:lnTo>
                    <a:pt x="366" y="2"/>
                  </a:lnTo>
                  <a:lnTo>
                    <a:pt x="371" y="2"/>
                  </a:lnTo>
                  <a:lnTo>
                    <a:pt x="373" y="4"/>
                  </a:lnTo>
                  <a:lnTo>
                    <a:pt x="375" y="6"/>
                  </a:lnTo>
                  <a:lnTo>
                    <a:pt x="377" y="10"/>
                  </a:lnTo>
                  <a:lnTo>
                    <a:pt x="379" y="12"/>
                  </a:lnTo>
                  <a:lnTo>
                    <a:pt x="379" y="16"/>
                  </a:lnTo>
                  <a:lnTo>
                    <a:pt x="381" y="20"/>
                  </a:lnTo>
                  <a:lnTo>
                    <a:pt x="379" y="24"/>
                  </a:lnTo>
                  <a:lnTo>
                    <a:pt x="379" y="27"/>
                  </a:lnTo>
                  <a:lnTo>
                    <a:pt x="377" y="31"/>
                  </a:lnTo>
                  <a:lnTo>
                    <a:pt x="375" y="33"/>
                  </a:lnTo>
                  <a:lnTo>
                    <a:pt x="373" y="37"/>
                  </a:lnTo>
                  <a:lnTo>
                    <a:pt x="371" y="39"/>
                  </a:lnTo>
                  <a:lnTo>
                    <a:pt x="366" y="39"/>
                  </a:lnTo>
                  <a:lnTo>
                    <a:pt x="362" y="41"/>
                  </a:lnTo>
                  <a:lnTo>
                    <a:pt x="360" y="41"/>
                  </a:lnTo>
                  <a:lnTo>
                    <a:pt x="20" y="4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6156" name="Freeform 29"/>
            <p:cNvSpPr>
              <a:spLocks noChangeAspect="1"/>
            </p:cNvSpPr>
            <p:nvPr/>
          </p:nvSpPr>
          <p:spPr bwMode="auto">
            <a:xfrm>
              <a:off x="1121" y="244"/>
              <a:ext cx="178" cy="291"/>
            </a:xfrm>
            <a:custGeom>
              <a:avLst/>
              <a:gdLst>
                <a:gd name="T0" fmla="*/ 4 w 178"/>
                <a:gd name="T1" fmla="*/ 31 h 293"/>
                <a:gd name="T2" fmla="*/ 4 w 178"/>
                <a:gd name="T3" fmla="*/ 31 h 293"/>
                <a:gd name="T4" fmla="*/ 2 w 178"/>
                <a:gd name="T5" fmla="*/ 26 h 293"/>
                <a:gd name="T6" fmla="*/ 0 w 178"/>
                <a:gd name="T7" fmla="*/ 24 h 293"/>
                <a:gd name="T8" fmla="*/ 0 w 178"/>
                <a:gd name="T9" fmla="*/ 20 h 293"/>
                <a:gd name="T10" fmla="*/ 2 w 178"/>
                <a:gd name="T11" fmla="*/ 16 h 293"/>
                <a:gd name="T12" fmla="*/ 2 w 178"/>
                <a:gd name="T13" fmla="*/ 12 h 293"/>
                <a:gd name="T14" fmla="*/ 4 w 178"/>
                <a:gd name="T15" fmla="*/ 10 h 293"/>
                <a:gd name="T16" fmla="*/ 6 w 178"/>
                <a:gd name="T17" fmla="*/ 8 h 293"/>
                <a:gd name="T18" fmla="*/ 8 w 178"/>
                <a:gd name="T19" fmla="*/ 4 h 293"/>
                <a:gd name="T20" fmla="*/ 12 w 178"/>
                <a:gd name="T21" fmla="*/ 2 h 293"/>
                <a:gd name="T22" fmla="*/ 14 w 178"/>
                <a:gd name="T23" fmla="*/ 2 h 293"/>
                <a:gd name="T24" fmla="*/ 18 w 178"/>
                <a:gd name="T25" fmla="*/ 0 h 293"/>
                <a:gd name="T26" fmla="*/ 22 w 178"/>
                <a:gd name="T27" fmla="*/ 0 h 293"/>
                <a:gd name="T28" fmla="*/ 24 w 178"/>
                <a:gd name="T29" fmla="*/ 0 h 293"/>
                <a:gd name="T30" fmla="*/ 28 w 178"/>
                <a:gd name="T31" fmla="*/ 2 h 293"/>
                <a:gd name="T32" fmla="*/ 32 w 178"/>
                <a:gd name="T33" fmla="*/ 4 h 293"/>
                <a:gd name="T34" fmla="*/ 34 w 178"/>
                <a:gd name="T35" fmla="*/ 6 h 293"/>
                <a:gd name="T36" fmla="*/ 36 w 178"/>
                <a:gd name="T37" fmla="*/ 8 h 293"/>
                <a:gd name="T38" fmla="*/ 38 w 178"/>
                <a:gd name="T39" fmla="*/ 10 h 293"/>
                <a:gd name="T40" fmla="*/ 38 w 178"/>
                <a:gd name="T41" fmla="*/ 10 h 293"/>
                <a:gd name="T42" fmla="*/ 176 w 178"/>
                <a:gd name="T43" fmla="*/ 262 h 293"/>
                <a:gd name="T44" fmla="*/ 176 w 178"/>
                <a:gd name="T45" fmla="*/ 262 h 293"/>
                <a:gd name="T46" fmla="*/ 178 w 178"/>
                <a:gd name="T47" fmla="*/ 266 h 293"/>
                <a:gd name="T48" fmla="*/ 178 w 178"/>
                <a:gd name="T49" fmla="*/ 269 h 293"/>
                <a:gd name="T50" fmla="*/ 178 w 178"/>
                <a:gd name="T51" fmla="*/ 273 h 293"/>
                <a:gd name="T52" fmla="*/ 178 w 178"/>
                <a:gd name="T53" fmla="*/ 277 h 293"/>
                <a:gd name="T54" fmla="*/ 176 w 178"/>
                <a:gd name="T55" fmla="*/ 279 h 293"/>
                <a:gd name="T56" fmla="*/ 176 w 178"/>
                <a:gd name="T57" fmla="*/ 283 h 293"/>
                <a:gd name="T58" fmla="*/ 174 w 178"/>
                <a:gd name="T59" fmla="*/ 285 h 293"/>
                <a:gd name="T60" fmla="*/ 170 w 178"/>
                <a:gd name="T61" fmla="*/ 289 h 293"/>
                <a:gd name="T62" fmla="*/ 168 w 178"/>
                <a:gd name="T63" fmla="*/ 291 h 293"/>
                <a:gd name="T64" fmla="*/ 163 w 178"/>
                <a:gd name="T65" fmla="*/ 291 h 293"/>
                <a:gd name="T66" fmla="*/ 161 w 178"/>
                <a:gd name="T67" fmla="*/ 293 h 293"/>
                <a:gd name="T68" fmla="*/ 157 w 178"/>
                <a:gd name="T69" fmla="*/ 293 h 293"/>
                <a:gd name="T70" fmla="*/ 153 w 178"/>
                <a:gd name="T71" fmla="*/ 293 h 293"/>
                <a:gd name="T72" fmla="*/ 151 w 178"/>
                <a:gd name="T73" fmla="*/ 291 h 293"/>
                <a:gd name="T74" fmla="*/ 147 w 178"/>
                <a:gd name="T75" fmla="*/ 289 h 293"/>
                <a:gd name="T76" fmla="*/ 145 w 178"/>
                <a:gd name="T77" fmla="*/ 287 h 293"/>
                <a:gd name="T78" fmla="*/ 141 w 178"/>
                <a:gd name="T79" fmla="*/ 285 h 293"/>
                <a:gd name="T80" fmla="*/ 139 w 178"/>
                <a:gd name="T81" fmla="*/ 283 h 293"/>
                <a:gd name="T82" fmla="*/ 139 w 178"/>
                <a:gd name="T83" fmla="*/ 283 h 293"/>
                <a:gd name="T84" fmla="*/ 4 w 178"/>
                <a:gd name="T85" fmla="*/ 31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8" h="293">
                  <a:moveTo>
                    <a:pt x="4" y="31"/>
                  </a:moveTo>
                  <a:lnTo>
                    <a:pt x="4" y="31"/>
                  </a:lnTo>
                  <a:lnTo>
                    <a:pt x="2" y="26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2" y="16"/>
                  </a:lnTo>
                  <a:lnTo>
                    <a:pt x="2" y="12"/>
                  </a:lnTo>
                  <a:lnTo>
                    <a:pt x="4" y="10"/>
                  </a:lnTo>
                  <a:lnTo>
                    <a:pt x="6" y="8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2" y="4"/>
                  </a:lnTo>
                  <a:lnTo>
                    <a:pt x="34" y="6"/>
                  </a:lnTo>
                  <a:lnTo>
                    <a:pt x="36" y="8"/>
                  </a:lnTo>
                  <a:lnTo>
                    <a:pt x="38" y="10"/>
                  </a:lnTo>
                  <a:lnTo>
                    <a:pt x="176" y="262"/>
                  </a:lnTo>
                  <a:lnTo>
                    <a:pt x="178" y="266"/>
                  </a:lnTo>
                  <a:lnTo>
                    <a:pt x="178" y="269"/>
                  </a:lnTo>
                  <a:lnTo>
                    <a:pt x="178" y="273"/>
                  </a:lnTo>
                  <a:lnTo>
                    <a:pt x="178" y="277"/>
                  </a:lnTo>
                  <a:lnTo>
                    <a:pt x="176" y="279"/>
                  </a:lnTo>
                  <a:lnTo>
                    <a:pt x="176" y="283"/>
                  </a:lnTo>
                  <a:lnTo>
                    <a:pt x="174" y="285"/>
                  </a:lnTo>
                  <a:lnTo>
                    <a:pt x="170" y="289"/>
                  </a:lnTo>
                  <a:lnTo>
                    <a:pt x="168" y="291"/>
                  </a:lnTo>
                  <a:lnTo>
                    <a:pt x="163" y="291"/>
                  </a:lnTo>
                  <a:lnTo>
                    <a:pt x="161" y="293"/>
                  </a:lnTo>
                  <a:lnTo>
                    <a:pt x="157" y="293"/>
                  </a:lnTo>
                  <a:lnTo>
                    <a:pt x="153" y="293"/>
                  </a:lnTo>
                  <a:lnTo>
                    <a:pt x="151" y="291"/>
                  </a:lnTo>
                  <a:lnTo>
                    <a:pt x="147" y="289"/>
                  </a:lnTo>
                  <a:lnTo>
                    <a:pt x="145" y="287"/>
                  </a:lnTo>
                  <a:lnTo>
                    <a:pt x="141" y="285"/>
                  </a:lnTo>
                  <a:lnTo>
                    <a:pt x="139" y="283"/>
                  </a:lnTo>
                  <a:lnTo>
                    <a:pt x="4" y="3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6157" name="Freeform 30"/>
            <p:cNvSpPr>
              <a:spLocks noChangeAspect="1"/>
            </p:cNvSpPr>
            <p:nvPr/>
          </p:nvSpPr>
          <p:spPr bwMode="auto">
            <a:xfrm>
              <a:off x="1258" y="244"/>
              <a:ext cx="180" cy="291"/>
            </a:xfrm>
            <a:custGeom>
              <a:avLst/>
              <a:gdLst>
                <a:gd name="T0" fmla="*/ 141 w 180"/>
                <a:gd name="T1" fmla="*/ 10 h 293"/>
                <a:gd name="T2" fmla="*/ 141 w 180"/>
                <a:gd name="T3" fmla="*/ 10 h 293"/>
                <a:gd name="T4" fmla="*/ 143 w 180"/>
                <a:gd name="T5" fmla="*/ 8 h 293"/>
                <a:gd name="T6" fmla="*/ 145 w 180"/>
                <a:gd name="T7" fmla="*/ 6 h 293"/>
                <a:gd name="T8" fmla="*/ 149 w 180"/>
                <a:gd name="T9" fmla="*/ 4 h 293"/>
                <a:gd name="T10" fmla="*/ 152 w 180"/>
                <a:gd name="T11" fmla="*/ 2 h 293"/>
                <a:gd name="T12" fmla="*/ 156 w 180"/>
                <a:gd name="T13" fmla="*/ 0 h 293"/>
                <a:gd name="T14" fmla="*/ 160 w 180"/>
                <a:gd name="T15" fmla="*/ 0 h 293"/>
                <a:gd name="T16" fmla="*/ 164 w 180"/>
                <a:gd name="T17" fmla="*/ 0 h 293"/>
                <a:gd name="T18" fmla="*/ 166 w 180"/>
                <a:gd name="T19" fmla="*/ 2 h 293"/>
                <a:gd name="T20" fmla="*/ 170 w 180"/>
                <a:gd name="T21" fmla="*/ 2 h 293"/>
                <a:gd name="T22" fmla="*/ 172 w 180"/>
                <a:gd name="T23" fmla="*/ 4 h 293"/>
                <a:gd name="T24" fmla="*/ 176 w 180"/>
                <a:gd name="T25" fmla="*/ 8 h 293"/>
                <a:gd name="T26" fmla="*/ 178 w 180"/>
                <a:gd name="T27" fmla="*/ 10 h 293"/>
                <a:gd name="T28" fmla="*/ 178 w 180"/>
                <a:gd name="T29" fmla="*/ 14 h 293"/>
                <a:gd name="T30" fmla="*/ 180 w 180"/>
                <a:gd name="T31" fmla="*/ 16 h 293"/>
                <a:gd name="T32" fmla="*/ 180 w 180"/>
                <a:gd name="T33" fmla="*/ 20 h 293"/>
                <a:gd name="T34" fmla="*/ 180 w 180"/>
                <a:gd name="T35" fmla="*/ 24 h 293"/>
                <a:gd name="T36" fmla="*/ 178 w 180"/>
                <a:gd name="T37" fmla="*/ 26 h 293"/>
                <a:gd name="T38" fmla="*/ 178 w 180"/>
                <a:gd name="T39" fmla="*/ 31 h 293"/>
                <a:gd name="T40" fmla="*/ 178 w 180"/>
                <a:gd name="T41" fmla="*/ 31 h 293"/>
                <a:gd name="T42" fmla="*/ 39 w 180"/>
                <a:gd name="T43" fmla="*/ 283 h 293"/>
                <a:gd name="T44" fmla="*/ 39 w 180"/>
                <a:gd name="T45" fmla="*/ 283 h 293"/>
                <a:gd name="T46" fmla="*/ 37 w 180"/>
                <a:gd name="T47" fmla="*/ 285 h 293"/>
                <a:gd name="T48" fmla="*/ 35 w 180"/>
                <a:gd name="T49" fmla="*/ 287 h 293"/>
                <a:gd name="T50" fmla="*/ 31 w 180"/>
                <a:gd name="T51" fmla="*/ 289 h 293"/>
                <a:gd name="T52" fmla="*/ 29 w 180"/>
                <a:gd name="T53" fmla="*/ 291 h 293"/>
                <a:gd name="T54" fmla="*/ 24 w 180"/>
                <a:gd name="T55" fmla="*/ 293 h 293"/>
                <a:gd name="T56" fmla="*/ 20 w 180"/>
                <a:gd name="T57" fmla="*/ 293 h 293"/>
                <a:gd name="T58" fmla="*/ 18 w 180"/>
                <a:gd name="T59" fmla="*/ 293 h 293"/>
                <a:gd name="T60" fmla="*/ 14 w 180"/>
                <a:gd name="T61" fmla="*/ 291 h 293"/>
                <a:gd name="T62" fmla="*/ 10 w 180"/>
                <a:gd name="T63" fmla="*/ 291 h 293"/>
                <a:gd name="T64" fmla="*/ 8 w 180"/>
                <a:gd name="T65" fmla="*/ 289 h 293"/>
                <a:gd name="T66" fmla="*/ 6 w 180"/>
                <a:gd name="T67" fmla="*/ 285 h 293"/>
                <a:gd name="T68" fmla="*/ 4 w 180"/>
                <a:gd name="T69" fmla="*/ 283 h 293"/>
                <a:gd name="T70" fmla="*/ 2 w 180"/>
                <a:gd name="T71" fmla="*/ 279 h 293"/>
                <a:gd name="T72" fmla="*/ 0 w 180"/>
                <a:gd name="T73" fmla="*/ 277 h 293"/>
                <a:gd name="T74" fmla="*/ 0 w 180"/>
                <a:gd name="T75" fmla="*/ 273 h 293"/>
                <a:gd name="T76" fmla="*/ 0 w 180"/>
                <a:gd name="T77" fmla="*/ 269 h 293"/>
                <a:gd name="T78" fmla="*/ 2 w 180"/>
                <a:gd name="T79" fmla="*/ 266 h 293"/>
                <a:gd name="T80" fmla="*/ 2 w 180"/>
                <a:gd name="T81" fmla="*/ 262 h 293"/>
                <a:gd name="T82" fmla="*/ 2 w 180"/>
                <a:gd name="T83" fmla="*/ 262 h 293"/>
                <a:gd name="T84" fmla="*/ 141 w 180"/>
                <a:gd name="T85" fmla="*/ 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0" h="293">
                  <a:moveTo>
                    <a:pt x="141" y="10"/>
                  </a:moveTo>
                  <a:lnTo>
                    <a:pt x="141" y="10"/>
                  </a:lnTo>
                  <a:lnTo>
                    <a:pt x="143" y="8"/>
                  </a:lnTo>
                  <a:lnTo>
                    <a:pt x="145" y="6"/>
                  </a:lnTo>
                  <a:lnTo>
                    <a:pt x="149" y="4"/>
                  </a:lnTo>
                  <a:lnTo>
                    <a:pt x="152" y="2"/>
                  </a:lnTo>
                  <a:lnTo>
                    <a:pt x="156" y="0"/>
                  </a:lnTo>
                  <a:lnTo>
                    <a:pt x="160" y="0"/>
                  </a:lnTo>
                  <a:lnTo>
                    <a:pt x="164" y="0"/>
                  </a:lnTo>
                  <a:lnTo>
                    <a:pt x="166" y="2"/>
                  </a:lnTo>
                  <a:lnTo>
                    <a:pt x="170" y="2"/>
                  </a:lnTo>
                  <a:lnTo>
                    <a:pt x="172" y="4"/>
                  </a:lnTo>
                  <a:lnTo>
                    <a:pt x="176" y="8"/>
                  </a:lnTo>
                  <a:lnTo>
                    <a:pt x="178" y="10"/>
                  </a:lnTo>
                  <a:lnTo>
                    <a:pt x="178" y="14"/>
                  </a:lnTo>
                  <a:lnTo>
                    <a:pt x="180" y="16"/>
                  </a:lnTo>
                  <a:lnTo>
                    <a:pt x="180" y="20"/>
                  </a:lnTo>
                  <a:lnTo>
                    <a:pt x="180" y="24"/>
                  </a:lnTo>
                  <a:lnTo>
                    <a:pt x="178" y="26"/>
                  </a:lnTo>
                  <a:lnTo>
                    <a:pt x="178" y="31"/>
                  </a:lnTo>
                  <a:lnTo>
                    <a:pt x="39" y="283"/>
                  </a:lnTo>
                  <a:lnTo>
                    <a:pt x="37" y="285"/>
                  </a:lnTo>
                  <a:lnTo>
                    <a:pt x="35" y="287"/>
                  </a:lnTo>
                  <a:lnTo>
                    <a:pt x="31" y="289"/>
                  </a:lnTo>
                  <a:lnTo>
                    <a:pt x="29" y="291"/>
                  </a:lnTo>
                  <a:lnTo>
                    <a:pt x="24" y="293"/>
                  </a:lnTo>
                  <a:lnTo>
                    <a:pt x="20" y="293"/>
                  </a:lnTo>
                  <a:lnTo>
                    <a:pt x="18" y="293"/>
                  </a:lnTo>
                  <a:lnTo>
                    <a:pt x="14" y="291"/>
                  </a:lnTo>
                  <a:lnTo>
                    <a:pt x="10" y="291"/>
                  </a:lnTo>
                  <a:lnTo>
                    <a:pt x="8" y="289"/>
                  </a:lnTo>
                  <a:lnTo>
                    <a:pt x="6" y="285"/>
                  </a:lnTo>
                  <a:lnTo>
                    <a:pt x="4" y="283"/>
                  </a:lnTo>
                  <a:lnTo>
                    <a:pt x="2" y="279"/>
                  </a:lnTo>
                  <a:lnTo>
                    <a:pt x="0" y="277"/>
                  </a:lnTo>
                  <a:lnTo>
                    <a:pt x="0" y="273"/>
                  </a:lnTo>
                  <a:lnTo>
                    <a:pt x="0" y="269"/>
                  </a:lnTo>
                  <a:lnTo>
                    <a:pt x="2" y="266"/>
                  </a:lnTo>
                  <a:lnTo>
                    <a:pt x="2" y="262"/>
                  </a:lnTo>
                  <a:lnTo>
                    <a:pt x="141" y="10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6158" name="Freeform 31"/>
            <p:cNvSpPr>
              <a:spLocks noChangeAspect="1"/>
            </p:cNvSpPr>
            <p:nvPr/>
          </p:nvSpPr>
          <p:spPr bwMode="auto">
            <a:xfrm>
              <a:off x="845" y="244"/>
              <a:ext cx="176" cy="291"/>
            </a:xfrm>
            <a:custGeom>
              <a:avLst/>
              <a:gdLst>
                <a:gd name="T0" fmla="*/ 2 w 176"/>
                <a:gd name="T1" fmla="*/ 31 h 293"/>
                <a:gd name="T2" fmla="*/ 2 w 176"/>
                <a:gd name="T3" fmla="*/ 31 h 293"/>
                <a:gd name="T4" fmla="*/ 0 w 176"/>
                <a:gd name="T5" fmla="*/ 26 h 293"/>
                <a:gd name="T6" fmla="*/ 0 w 176"/>
                <a:gd name="T7" fmla="*/ 24 h 293"/>
                <a:gd name="T8" fmla="*/ 0 w 176"/>
                <a:gd name="T9" fmla="*/ 20 h 293"/>
                <a:gd name="T10" fmla="*/ 0 w 176"/>
                <a:gd name="T11" fmla="*/ 16 h 293"/>
                <a:gd name="T12" fmla="*/ 0 w 176"/>
                <a:gd name="T13" fmla="*/ 12 h 293"/>
                <a:gd name="T14" fmla="*/ 2 w 176"/>
                <a:gd name="T15" fmla="*/ 10 h 293"/>
                <a:gd name="T16" fmla="*/ 4 w 176"/>
                <a:gd name="T17" fmla="*/ 8 h 293"/>
                <a:gd name="T18" fmla="*/ 6 w 176"/>
                <a:gd name="T19" fmla="*/ 4 h 293"/>
                <a:gd name="T20" fmla="*/ 10 w 176"/>
                <a:gd name="T21" fmla="*/ 2 h 293"/>
                <a:gd name="T22" fmla="*/ 12 w 176"/>
                <a:gd name="T23" fmla="*/ 2 h 293"/>
                <a:gd name="T24" fmla="*/ 16 w 176"/>
                <a:gd name="T25" fmla="*/ 0 h 293"/>
                <a:gd name="T26" fmla="*/ 20 w 176"/>
                <a:gd name="T27" fmla="*/ 0 h 293"/>
                <a:gd name="T28" fmla="*/ 24 w 176"/>
                <a:gd name="T29" fmla="*/ 0 h 293"/>
                <a:gd name="T30" fmla="*/ 27 w 176"/>
                <a:gd name="T31" fmla="*/ 2 h 293"/>
                <a:gd name="T32" fmla="*/ 31 w 176"/>
                <a:gd name="T33" fmla="*/ 4 h 293"/>
                <a:gd name="T34" fmla="*/ 33 w 176"/>
                <a:gd name="T35" fmla="*/ 6 h 293"/>
                <a:gd name="T36" fmla="*/ 35 w 176"/>
                <a:gd name="T37" fmla="*/ 8 h 293"/>
                <a:gd name="T38" fmla="*/ 37 w 176"/>
                <a:gd name="T39" fmla="*/ 10 h 293"/>
                <a:gd name="T40" fmla="*/ 37 w 176"/>
                <a:gd name="T41" fmla="*/ 10 h 293"/>
                <a:gd name="T42" fmla="*/ 174 w 176"/>
                <a:gd name="T43" fmla="*/ 262 h 293"/>
                <a:gd name="T44" fmla="*/ 174 w 176"/>
                <a:gd name="T45" fmla="*/ 262 h 293"/>
                <a:gd name="T46" fmla="*/ 176 w 176"/>
                <a:gd name="T47" fmla="*/ 266 h 293"/>
                <a:gd name="T48" fmla="*/ 176 w 176"/>
                <a:gd name="T49" fmla="*/ 269 h 293"/>
                <a:gd name="T50" fmla="*/ 176 w 176"/>
                <a:gd name="T51" fmla="*/ 273 h 293"/>
                <a:gd name="T52" fmla="*/ 176 w 176"/>
                <a:gd name="T53" fmla="*/ 277 h 293"/>
                <a:gd name="T54" fmla="*/ 176 w 176"/>
                <a:gd name="T55" fmla="*/ 279 h 293"/>
                <a:gd name="T56" fmla="*/ 174 w 176"/>
                <a:gd name="T57" fmla="*/ 283 h 293"/>
                <a:gd name="T58" fmla="*/ 172 w 176"/>
                <a:gd name="T59" fmla="*/ 285 h 293"/>
                <a:gd name="T60" fmla="*/ 170 w 176"/>
                <a:gd name="T61" fmla="*/ 289 h 293"/>
                <a:gd name="T62" fmla="*/ 166 w 176"/>
                <a:gd name="T63" fmla="*/ 291 h 293"/>
                <a:gd name="T64" fmla="*/ 164 w 176"/>
                <a:gd name="T65" fmla="*/ 291 h 293"/>
                <a:gd name="T66" fmla="*/ 160 w 176"/>
                <a:gd name="T67" fmla="*/ 293 h 293"/>
                <a:gd name="T68" fmla="*/ 156 w 176"/>
                <a:gd name="T69" fmla="*/ 293 h 293"/>
                <a:gd name="T70" fmla="*/ 152 w 176"/>
                <a:gd name="T71" fmla="*/ 293 h 293"/>
                <a:gd name="T72" fmla="*/ 149 w 176"/>
                <a:gd name="T73" fmla="*/ 291 h 293"/>
                <a:gd name="T74" fmla="*/ 145 w 176"/>
                <a:gd name="T75" fmla="*/ 289 h 293"/>
                <a:gd name="T76" fmla="*/ 143 w 176"/>
                <a:gd name="T77" fmla="*/ 287 h 293"/>
                <a:gd name="T78" fmla="*/ 141 w 176"/>
                <a:gd name="T79" fmla="*/ 285 h 293"/>
                <a:gd name="T80" fmla="*/ 139 w 176"/>
                <a:gd name="T81" fmla="*/ 283 h 293"/>
                <a:gd name="T82" fmla="*/ 139 w 176"/>
                <a:gd name="T83" fmla="*/ 283 h 293"/>
                <a:gd name="T84" fmla="*/ 2 w 176"/>
                <a:gd name="T85" fmla="*/ 31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293">
                  <a:moveTo>
                    <a:pt x="2" y="31"/>
                  </a:moveTo>
                  <a:lnTo>
                    <a:pt x="2" y="31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8"/>
                  </a:lnTo>
                  <a:lnTo>
                    <a:pt x="6" y="4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7" y="2"/>
                  </a:lnTo>
                  <a:lnTo>
                    <a:pt x="31" y="4"/>
                  </a:lnTo>
                  <a:lnTo>
                    <a:pt x="33" y="6"/>
                  </a:lnTo>
                  <a:lnTo>
                    <a:pt x="35" y="8"/>
                  </a:lnTo>
                  <a:lnTo>
                    <a:pt x="37" y="10"/>
                  </a:lnTo>
                  <a:lnTo>
                    <a:pt x="174" y="262"/>
                  </a:lnTo>
                  <a:lnTo>
                    <a:pt x="176" y="266"/>
                  </a:lnTo>
                  <a:lnTo>
                    <a:pt x="176" y="269"/>
                  </a:lnTo>
                  <a:lnTo>
                    <a:pt x="176" y="273"/>
                  </a:lnTo>
                  <a:lnTo>
                    <a:pt x="176" y="277"/>
                  </a:lnTo>
                  <a:lnTo>
                    <a:pt x="176" y="279"/>
                  </a:lnTo>
                  <a:lnTo>
                    <a:pt x="174" y="283"/>
                  </a:lnTo>
                  <a:lnTo>
                    <a:pt x="172" y="285"/>
                  </a:lnTo>
                  <a:lnTo>
                    <a:pt x="170" y="289"/>
                  </a:lnTo>
                  <a:lnTo>
                    <a:pt x="166" y="291"/>
                  </a:lnTo>
                  <a:lnTo>
                    <a:pt x="164" y="291"/>
                  </a:lnTo>
                  <a:lnTo>
                    <a:pt x="160" y="293"/>
                  </a:lnTo>
                  <a:lnTo>
                    <a:pt x="156" y="293"/>
                  </a:lnTo>
                  <a:lnTo>
                    <a:pt x="152" y="293"/>
                  </a:lnTo>
                  <a:lnTo>
                    <a:pt x="149" y="291"/>
                  </a:lnTo>
                  <a:lnTo>
                    <a:pt x="145" y="289"/>
                  </a:lnTo>
                  <a:lnTo>
                    <a:pt x="143" y="287"/>
                  </a:lnTo>
                  <a:lnTo>
                    <a:pt x="141" y="285"/>
                  </a:lnTo>
                  <a:lnTo>
                    <a:pt x="139" y="283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6159" name="Freeform 32"/>
            <p:cNvSpPr>
              <a:spLocks noChangeAspect="1"/>
            </p:cNvSpPr>
            <p:nvPr/>
          </p:nvSpPr>
          <p:spPr bwMode="auto">
            <a:xfrm>
              <a:off x="980" y="244"/>
              <a:ext cx="181" cy="291"/>
            </a:xfrm>
            <a:custGeom>
              <a:avLst/>
              <a:gdLst>
                <a:gd name="T0" fmla="*/ 144 w 181"/>
                <a:gd name="T1" fmla="*/ 10 h 293"/>
                <a:gd name="T2" fmla="*/ 144 w 181"/>
                <a:gd name="T3" fmla="*/ 10 h 293"/>
                <a:gd name="T4" fmla="*/ 146 w 181"/>
                <a:gd name="T5" fmla="*/ 8 h 293"/>
                <a:gd name="T6" fmla="*/ 148 w 181"/>
                <a:gd name="T7" fmla="*/ 6 h 293"/>
                <a:gd name="T8" fmla="*/ 150 w 181"/>
                <a:gd name="T9" fmla="*/ 4 h 293"/>
                <a:gd name="T10" fmla="*/ 154 w 181"/>
                <a:gd name="T11" fmla="*/ 2 h 293"/>
                <a:gd name="T12" fmla="*/ 156 w 181"/>
                <a:gd name="T13" fmla="*/ 0 h 293"/>
                <a:gd name="T14" fmla="*/ 160 w 181"/>
                <a:gd name="T15" fmla="*/ 0 h 293"/>
                <a:gd name="T16" fmla="*/ 164 w 181"/>
                <a:gd name="T17" fmla="*/ 0 h 293"/>
                <a:gd name="T18" fmla="*/ 168 w 181"/>
                <a:gd name="T19" fmla="*/ 2 h 293"/>
                <a:gd name="T20" fmla="*/ 170 w 181"/>
                <a:gd name="T21" fmla="*/ 2 h 293"/>
                <a:gd name="T22" fmla="*/ 174 w 181"/>
                <a:gd name="T23" fmla="*/ 4 h 293"/>
                <a:gd name="T24" fmla="*/ 176 w 181"/>
                <a:gd name="T25" fmla="*/ 8 h 293"/>
                <a:gd name="T26" fmla="*/ 178 w 181"/>
                <a:gd name="T27" fmla="*/ 10 h 293"/>
                <a:gd name="T28" fmla="*/ 181 w 181"/>
                <a:gd name="T29" fmla="*/ 14 h 293"/>
                <a:gd name="T30" fmla="*/ 181 w 181"/>
                <a:gd name="T31" fmla="*/ 16 h 293"/>
                <a:gd name="T32" fmla="*/ 181 w 181"/>
                <a:gd name="T33" fmla="*/ 20 h 293"/>
                <a:gd name="T34" fmla="*/ 181 w 181"/>
                <a:gd name="T35" fmla="*/ 24 h 293"/>
                <a:gd name="T36" fmla="*/ 181 w 181"/>
                <a:gd name="T37" fmla="*/ 26 h 293"/>
                <a:gd name="T38" fmla="*/ 178 w 181"/>
                <a:gd name="T39" fmla="*/ 31 h 293"/>
                <a:gd name="T40" fmla="*/ 178 w 181"/>
                <a:gd name="T41" fmla="*/ 31 h 293"/>
                <a:gd name="T42" fmla="*/ 39 w 181"/>
                <a:gd name="T43" fmla="*/ 283 h 293"/>
                <a:gd name="T44" fmla="*/ 39 w 181"/>
                <a:gd name="T45" fmla="*/ 283 h 293"/>
                <a:gd name="T46" fmla="*/ 37 w 181"/>
                <a:gd name="T47" fmla="*/ 285 h 293"/>
                <a:gd name="T48" fmla="*/ 35 w 181"/>
                <a:gd name="T49" fmla="*/ 287 h 293"/>
                <a:gd name="T50" fmla="*/ 33 w 181"/>
                <a:gd name="T51" fmla="*/ 289 h 293"/>
                <a:gd name="T52" fmla="*/ 29 w 181"/>
                <a:gd name="T53" fmla="*/ 291 h 293"/>
                <a:gd name="T54" fmla="*/ 25 w 181"/>
                <a:gd name="T55" fmla="*/ 293 h 293"/>
                <a:gd name="T56" fmla="*/ 23 w 181"/>
                <a:gd name="T57" fmla="*/ 293 h 293"/>
                <a:gd name="T58" fmla="*/ 19 w 181"/>
                <a:gd name="T59" fmla="*/ 293 h 293"/>
                <a:gd name="T60" fmla="*/ 14 w 181"/>
                <a:gd name="T61" fmla="*/ 291 h 293"/>
                <a:gd name="T62" fmla="*/ 12 w 181"/>
                <a:gd name="T63" fmla="*/ 291 h 293"/>
                <a:gd name="T64" fmla="*/ 8 w 181"/>
                <a:gd name="T65" fmla="*/ 289 h 293"/>
                <a:gd name="T66" fmla="*/ 6 w 181"/>
                <a:gd name="T67" fmla="*/ 285 h 293"/>
                <a:gd name="T68" fmla="*/ 4 w 181"/>
                <a:gd name="T69" fmla="*/ 283 h 293"/>
                <a:gd name="T70" fmla="*/ 2 w 181"/>
                <a:gd name="T71" fmla="*/ 279 h 293"/>
                <a:gd name="T72" fmla="*/ 2 w 181"/>
                <a:gd name="T73" fmla="*/ 277 h 293"/>
                <a:gd name="T74" fmla="*/ 0 w 181"/>
                <a:gd name="T75" fmla="*/ 273 h 293"/>
                <a:gd name="T76" fmla="*/ 2 w 181"/>
                <a:gd name="T77" fmla="*/ 269 h 293"/>
                <a:gd name="T78" fmla="*/ 2 w 181"/>
                <a:gd name="T79" fmla="*/ 266 h 293"/>
                <a:gd name="T80" fmla="*/ 4 w 181"/>
                <a:gd name="T81" fmla="*/ 262 h 293"/>
                <a:gd name="T82" fmla="*/ 4 w 181"/>
                <a:gd name="T83" fmla="*/ 262 h 293"/>
                <a:gd name="T84" fmla="*/ 144 w 181"/>
                <a:gd name="T85" fmla="*/ 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1" h="293">
                  <a:moveTo>
                    <a:pt x="144" y="10"/>
                  </a:moveTo>
                  <a:lnTo>
                    <a:pt x="144" y="10"/>
                  </a:lnTo>
                  <a:lnTo>
                    <a:pt x="146" y="8"/>
                  </a:lnTo>
                  <a:lnTo>
                    <a:pt x="148" y="6"/>
                  </a:lnTo>
                  <a:lnTo>
                    <a:pt x="150" y="4"/>
                  </a:lnTo>
                  <a:lnTo>
                    <a:pt x="154" y="2"/>
                  </a:lnTo>
                  <a:lnTo>
                    <a:pt x="156" y="0"/>
                  </a:lnTo>
                  <a:lnTo>
                    <a:pt x="160" y="0"/>
                  </a:lnTo>
                  <a:lnTo>
                    <a:pt x="164" y="0"/>
                  </a:lnTo>
                  <a:lnTo>
                    <a:pt x="168" y="2"/>
                  </a:lnTo>
                  <a:lnTo>
                    <a:pt x="170" y="2"/>
                  </a:lnTo>
                  <a:lnTo>
                    <a:pt x="174" y="4"/>
                  </a:lnTo>
                  <a:lnTo>
                    <a:pt x="176" y="8"/>
                  </a:lnTo>
                  <a:lnTo>
                    <a:pt x="178" y="10"/>
                  </a:lnTo>
                  <a:lnTo>
                    <a:pt x="181" y="14"/>
                  </a:lnTo>
                  <a:lnTo>
                    <a:pt x="181" y="16"/>
                  </a:lnTo>
                  <a:lnTo>
                    <a:pt x="181" y="20"/>
                  </a:lnTo>
                  <a:lnTo>
                    <a:pt x="181" y="24"/>
                  </a:lnTo>
                  <a:lnTo>
                    <a:pt x="181" y="26"/>
                  </a:lnTo>
                  <a:lnTo>
                    <a:pt x="178" y="31"/>
                  </a:lnTo>
                  <a:lnTo>
                    <a:pt x="39" y="283"/>
                  </a:lnTo>
                  <a:lnTo>
                    <a:pt x="37" y="285"/>
                  </a:lnTo>
                  <a:lnTo>
                    <a:pt x="35" y="287"/>
                  </a:lnTo>
                  <a:lnTo>
                    <a:pt x="33" y="289"/>
                  </a:lnTo>
                  <a:lnTo>
                    <a:pt x="29" y="291"/>
                  </a:lnTo>
                  <a:lnTo>
                    <a:pt x="25" y="293"/>
                  </a:lnTo>
                  <a:lnTo>
                    <a:pt x="23" y="293"/>
                  </a:lnTo>
                  <a:lnTo>
                    <a:pt x="19" y="293"/>
                  </a:lnTo>
                  <a:lnTo>
                    <a:pt x="14" y="291"/>
                  </a:lnTo>
                  <a:lnTo>
                    <a:pt x="12" y="291"/>
                  </a:lnTo>
                  <a:lnTo>
                    <a:pt x="8" y="289"/>
                  </a:lnTo>
                  <a:lnTo>
                    <a:pt x="6" y="285"/>
                  </a:lnTo>
                  <a:lnTo>
                    <a:pt x="4" y="283"/>
                  </a:lnTo>
                  <a:lnTo>
                    <a:pt x="2" y="279"/>
                  </a:lnTo>
                  <a:lnTo>
                    <a:pt x="2" y="277"/>
                  </a:lnTo>
                  <a:lnTo>
                    <a:pt x="0" y="273"/>
                  </a:lnTo>
                  <a:lnTo>
                    <a:pt x="2" y="269"/>
                  </a:lnTo>
                  <a:lnTo>
                    <a:pt x="2" y="266"/>
                  </a:lnTo>
                  <a:lnTo>
                    <a:pt x="4" y="262"/>
                  </a:lnTo>
                  <a:lnTo>
                    <a:pt x="144" y="10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6160" name="Freeform 33"/>
            <p:cNvSpPr>
              <a:spLocks noChangeAspect="1"/>
            </p:cNvSpPr>
            <p:nvPr/>
          </p:nvSpPr>
          <p:spPr bwMode="auto">
            <a:xfrm>
              <a:off x="752" y="244"/>
              <a:ext cx="134" cy="199"/>
            </a:xfrm>
            <a:custGeom>
              <a:avLst/>
              <a:gdLst>
                <a:gd name="T0" fmla="*/ 94 w 133"/>
                <a:gd name="T1" fmla="*/ 10 h 201"/>
                <a:gd name="T2" fmla="*/ 94 w 133"/>
                <a:gd name="T3" fmla="*/ 10 h 201"/>
                <a:gd name="T4" fmla="*/ 96 w 133"/>
                <a:gd name="T5" fmla="*/ 8 h 201"/>
                <a:gd name="T6" fmla="*/ 98 w 133"/>
                <a:gd name="T7" fmla="*/ 4 h 201"/>
                <a:gd name="T8" fmla="*/ 102 w 133"/>
                <a:gd name="T9" fmla="*/ 2 h 201"/>
                <a:gd name="T10" fmla="*/ 104 w 133"/>
                <a:gd name="T11" fmla="*/ 2 h 201"/>
                <a:gd name="T12" fmla="*/ 108 w 133"/>
                <a:gd name="T13" fmla="*/ 0 h 201"/>
                <a:gd name="T14" fmla="*/ 112 w 133"/>
                <a:gd name="T15" fmla="*/ 0 h 201"/>
                <a:gd name="T16" fmla="*/ 114 w 133"/>
                <a:gd name="T17" fmla="*/ 0 h 201"/>
                <a:gd name="T18" fmla="*/ 119 w 133"/>
                <a:gd name="T19" fmla="*/ 2 h 201"/>
                <a:gd name="T20" fmla="*/ 123 w 133"/>
                <a:gd name="T21" fmla="*/ 2 h 201"/>
                <a:gd name="T22" fmla="*/ 125 w 133"/>
                <a:gd name="T23" fmla="*/ 4 h 201"/>
                <a:gd name="T24" fmla="*/ 127 w 133"/>
                <a:gd name="T25" fmla="*/ 8 h 201"/>
                <a:gd name="T26" fmla="*/ 129 w 133"/>
                <a:gd name="T27" fmla="*/ 10 h 201"/>
                <a:gd name="T28" fmla="*/ 131 w 133"/>
                <a:gd name="T29" fmla="*/ 14 h 201"/>
                <a:gd name="T30" fmla="*/ 131 w 133"/>
                <a:gd name="T31" fmla="*/ 16 h 201"/>
                <a:gd name="T32" fmla="*/ 133 w 133"/>
                <a:gd name="T33" fmla="*/ 20 h 201"/>
                <a:gd name="T34" fmla="*/ 131 w 133"/>
                <a:gd name="T35" fmla="*/ 24 h 201"/>
                <a:gd name="T36" fmla="*/ 131 w 133"/>
                <a:gd name="T37" fmla="*/ 28 h 201"/>
                <a:gd name="T38" fmla="*/ 129 w 133"/>
                <a:gd name="T39" fmla="*/ 31 h 201"/>
                <a:gd name="T40" fmla="*/ 129 w 133"/>
                <a:gd name="T41" fmla="*/ 31 h 201"/>
                <a:gd name="T42" fmla="*/ 37 w 133"/>
                <a:gd name="T43" fmla="*/ 191 h 201"/>
                <a:gd name="T44" fmla="*/ 37 w 133"/>
                <a:gd name="T45" fmla="*/ 191 h 201"/>
                <a:gd name="T46" fmla="*/ 34 w 133"/>
                <a:gd name="T47" fmla="*/ 193 h 201"/>
                <a:gd name="T48" fmla="*/ 32 w 133"/>
                <a:gd name="T49" fmla="*/ 197 h 201"/>
                <a:gd name="T50" fmla="*/ 30 w 133"/>
                <a:gd name="T51" fmla="*/ 199 h 201"/>
                <a:gd name="T52" fmla="*/ 26 w 133"/>
                <a:gd name="T53" fmla="*/ 199 h 201"/>
                <a:gd name="T54" fmla="*/ 22 w 133"/>
                <a:gd name="T55" fmla="*/ 201 h 201"/>
                <a:gd name="T56" fmla="*/ 20 w 133"/>
                <a:gd name="T57" fmla="*/ 201 h 201"/>
                <a:gd name="T58" fmla="*/ 16 w 133"/>
                <a:gd name="T59" fmla="*/ 201 h 201"/>
                <a:gd name="T60" fmla="*/ 12 w 133"/>
                <a:gd name="T61" fmla="*/ 199 h 201"/>
                <a:gd name="T62" fmla="*/ 10 w 133"/>
                <a:gd name="T63" fmla="*/ 199 h 201"/>
                <a:gd name="T64" fmla="*/ 6 w 133"/>
                <a:gd name="T65" fmla="*/ 197 h 201"/>
                <a:gd name="T66" fmla="*/ 4 w 133"/>
                <a:gd name="T67" fmla="*/ 193 h 201"/>
                <a:gd name="T68" fmla="*/ 2 w 133"/>
                <a:gd name="T69" fmla="*/ 191 h 201"/>
                <a:gd name="T70" fmla="*/ 0 w 133"/>
                <a:gd name="T71" fmla="*/ 186 h 201"/>
                <a:gd name="T72" fmla="*/ 0 w 133"/>
                <a:gd name="T73" fmla="*/ 184 h 201"/>
                <a:gd name="T74" fmla="*/ 0 w 133"/>
                <a:gd name="T75" fmla="*/ 180 h 201"/>
                <a:gd name="T76" fmla="*/ 0 w 133"/>
                <a:gd name="T77" fmla="*/ 176 h 201"/>
                <a:gd name="T78" fmla="*/ 0 w 133"/>
                <a:gd name="T79" fmla="*/ 172 h 201"/>
                <a:gd name="T80" fmla="*/ 2 w 133"/>
                <a:gd name="T81" fmla="*/ 170 h 201"/>
                <a:gd name="T82" fmla="*/ 2 w 133"/>
                <a:gd name="T83" fmla="*/ 170 h 201"/>
                <a:gd name="T84" fmla="*/ 94 w 133"/>
                <a:gd name="T85" fmla="*/ 1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3" h="201">
                  <a:moveTo>
                    <a:pt x="94" y="10"/>
                  </a:moveTo>
                  <a:lnTo>
                    <a:pt x="94" y="10"/>
                  </a:lnTo>
                  <a:lnTo>
                    <a:pt x="96" y="8"/>
                  </a:lnTo>
                  <a:lnTo>
                    <a:pt x="98" y="4"/>
                  </a:lnTo>
                  <a:lnTo>
                    <a:pt x="102" y="2"/>
                  </a:lnTo>
                  <a:lnTo>
                    <a:pt x="104" y="2"/>
                  </a:lnTo>
                  <a:lnTo>
                    <a:pt x="108" y="0"/>
                  </a:lnTo>
                  <a:lnTo>
                    <a:pt x="112" y="0"/>
                  </a:lnTo>
                  <a:lnTo>
                    <a:pt x="114" y="0"/>
                  </a:lnTo>
                  <a:lnTo>
                    <a:pt x="119" y="2"/>
                  </a:lnTo>
                  <a:lnTo>
                    <a:pt x="123" y="2"/>
                  </a:lnTo>
                  <a:lnTo>
                    <a:pt x="125" y="4"/>
                  </a:lnTo>
                  <a:lnTo>
                    <a:pt x="127" y="8"/>
                  </a:lnTo>
                  <a:lnTo>
                    <a:pt x="129" y="10"/>
                  </a:lnTo>
                  <a:lnTo>
                    <a:pt x="131" y="14"/>
                  </a:lnTo>
                  <a:lnTo>
                    <a:pt x="131" y="16"/>
                  </a:lnTo>
                  <a:lnTo>
                    <a:pt x="133" y="20"/>
                  </a:lnTo>
                  <a:lnTo>
                    <a:pt x="131" y="24"/>
                  </a:lnTo>
                  <a:lnTo>
                    <a:pt x="131" y="28"/>
                  </a:lnTo>
                  <a:lnTo>
                    <a:pt x="129" y="31"/>
                  </a:lnTo>
                  <a:lnTo>
                    <a:pt x="37" y="191"/>
                  </a:lnTo>
                  <a:lnTo>
                    <a:pt x="34" y="193"/>
                  </a:lnTo>
                  <a:lnTo>
                    <a:pt x="32" y="197"/>
                  </a:lnTo>
                  <a:lnTo>
                    <a:pt x="30" y="199"/>
                  </a:lnTo>
                  <a:lnTo>
                    <a:pt x="26" y="199"/>
                  </a:lnTo>
                  <a:lnTo>
                    <a:pt x="22" y="201"/>
                  </a:lnTo>
                  <a:lnTo>
                    <a:pt x="20" y="201"/>
                  </a:lnTo>
                  <a:lnTo>
                    <a:pt x="16" y="201"/>
                  </a:lnTo>
                  <a:lnTo>
                    <a:pt x="12" y="199"/>
                  </a:lnTo>
                  <a:lnTo>
                    <a:pt x="10" y="199"/>
                  </a:lnTo>
                  <a:lnTo>
                    <a:pt x="6" y="197"/>
                  </a:lnTo>
                  <a:lnTo>
                    <a:pt x="4" y="193"/>
                  </a:lnTo>
                  <a:lnTo>
                    <a:pt x="2" y="191"/>
                  </a:lnTo>
                  <a:lnTo>
                    <a:pt x="0" y="186"/>
                  </a:lnTo>
                  <a:lnTo>
                    <a:pt x="0" y="184"/>
                  </a:lnTo>
                  <a:lnTo>
                    <a:pt x="0" y="180"/>
                  </a:lnTo>
                  <a:lnTo>
                    <a:pt x="0" y="176"/>
                  </a:lnTo>
                  <a:lnTo>
                    <a:pt x="0" y="172"/>
                  </a:lnTo>
                  <a:lnTo>
                    <a:pt x="2" y="170"/>
                  </a:lnTo>
                  <a:lnTo>
                    <a:pt x="94" y="10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6161" name="Freeform 34"/>
            <p:cNvSpPr>
              <a:spLocks noChangeAspect="1"/>
            </p:cNvSpPr>
            <p:nvPr/>
          </p:nvSpPr>
          <p:spPr bwMode="auto">
            <a:xfrm>
              <a:off x="1397" y="244"/>
              <a:ext cx="134" cy="201"/>
            </a:xfrm>
            <a:custGeom>
              <a:avLst/>
              <a:gdLst>
                <a:gd name="T0" fmla="*/ 2 w 133"/>
                <a:gd name="T1" fmla="*/ 31 h 203"/>
                <a:gd name="T2" fmla="*/ 2 w 133"/>
                <a:gd name="T3" fmla="*/ 31 h 203"/>
                <a:gd name="T4" fmla="*/ 2 w 133"/>
                <a:gd name="T5" fmla="*/ 28 h 203"/>
                <a:gd name="T6" fmla="*/ 0 w 133"/>
                <a:gd name="T7" fmla="*/ 24 h 203"/>
                <a:gd name="T8" fmla="*/ 0 w 133"/>
                <a:gd name="T9" fmla="*/ 20 h 203"/>
                <a:gd name="T10" fmla="*/ 0 w 133"/>
                <a:gd name="T11" fmla="*/ 16 h 203"/>
                <a:gd name="T12" fmla="*/ 2 w 133"/>
                <a:gd name="T13" fmla="*/ 14 h 203"/>
                <a:gd name="T14" fmla="*/ 2 w 133"/>
                <a:gd name="T15" fmla="*/ 10 h 203"/>
                <a:gd name="T16" fmla="*/ 4 w 133"/>
                <a:gd name="T17" fmla="*/ 8 h 203"/>
                <a:gd name="T18" fmla="*/ 8 w 133"/>
                <a:gd name="T19" fmla="*/ 4 h 203"/>
                <a:gd name="T20" fmla="*/ 10 w 133"/>
                <a:gd name="T21" fmla="*/ 2 h 203"/>
                <a:gd name="T22" fmla="*/ 15 w 133"/>
                <a:gd name="T23" fmla="*/ 2 h 203"/>
                <a:gd name="T24" fmla="*/ 17 w 133"/>
                <a:gd name="T25" fmla="*/ 0 h 203"/>
                <a:gd name="T26" fmla="*/ 21 w 133"/>
                <a:gd name="T27" fmla="*/ 0 h 203"/>
                <a:gd name="T28" fmla="*/ 25 w 133"/>
                <a:gd name="T29" fmla="*/ 0 h 203"/>
                <a:gd name="T30" fmla="*/ 29 w 133"/>
                <a:gd name="T31" fmla="*/ 2 h 203"/>
                <a:gd name="T32" fmla="*/ 31 w 133"/>
                <a:gd name="T33" fmla="*/ 4 h 203"/>
                <a:gd name="T34" fmla="*/ 35 w 133"/>
                <a:gd name="T35" fmla="*/ 6 h 203"/>
                <a:gd name="T36" fmla="*/ 37 w 133"/>
                <a:gd name="T37" fmla="*/ 8 h 203"/>
                <a:gd name="T38" fmla="*/ 39 w 133"/>
                <a:gd name="T39" fmla="*/ 10 h 203"/>
                <a:gd name="T40" fmla="*/ 39 w 133"/>
                <a:gd name="T41" fmla="*/ 10 h 203"/>
                <a:gd name="T42" fmla="*/ 131 w 133"/>
                <a:gd name="T43" fmla="*/ 172 h 203"/>
                <a:gd name="T44" fmla="*/ 131 w 133"/>
                <a:gd name="T45" fmla="*/ 172 h 203"/>
                <a:gd name="T46" fmla="*/ 131 w 133"/>
                <a:gd name="T47" fmla="*/ 176 h 203"/>
                <a:gd name="T48" fmla="*/ 133 w 133"/>
                <a:gd name="T49" fmla="*/ 178 h 203"/>
                <a:gd name="T50" fmla="*/ 133 w 133"/>
                <a:gd name="T51" fmla="*/ 182 h 203"/>
                <a:gd name="T52" fmla="*/ 133 w 133"/>
                <a:gd name="T53" fmla="*/ 186 h 203"/>
                <a:gd name="T54" fmla="*/ 131 w 133"/>
                <a:gd name="T55" fmla="*/ 189 h 203"/>
                <a:gd name="T56" fmla="*/ 131 w 133"/>
                <a:gd name="T57" fmla="*/ 193 h 203"/>
                <a:gd name="T58" fmla="*/ 129 w 133"/>
                <a:gd name="T59" fmla="*/ 195 h 203"/>
                <a:gd name="T60" fmla="*/ 125 w 133"/>
                <a:gd name="T61" fmla="*/ 199 h 203"/>
                <a:gd name="T62" fmla="*/ 123 w 133"/>
                <a:gd name="T63" fmla="*/ 201 h 203"/>
                <a:gd name="T64" fmla="*/ 119 w 133"/>
                <a:gd name="T65" fmla="*/ 201 h 203"/>
                <a:gd name="T66" fmla="*/ 117 w 133"/>
                <a:gd name="T67" fmla="*/ 203 h 203"/>
                <a:gd name="T68" fmla="*/ 113 w 133"/>
                <a:gd name="T69" fmla="*/ 203 h 203"/>
                <a:gd name="T70" fmla="*/ 109 w 133"/>
                <a:gd name="T71" fmla="*/ 203 h 203"/>
                <a:gd name="T72" fmla="*/ 105 w 133"/>
                <a:gd name="T73" fmla="*/ 201 h 203"/>
                <a:gd name="T74" fmla="*/ 103 w 133"/>
                <a:gd name="T75" fmla="*/ 201 h 203"/>
                <a:gd name="T76" fmla="*/ 99 w 133"/>
                <a:gd name="T77" fmla="*/ 199 h 203"/>
                <a:gd name="T78" fmla="*/ 97 w 133"/>
                <a:gd name="T79" fmla="*/ 195 h 203"/>
                <a:gd name="T80" fmla="*/ 94 w 133"/>
                <a:gd name="T81" fmla="*/ 193 h 203"/>
                <a:gd name="T82" fmla="*/ 94 w 133"/>
                <a:gd name="T83" fmla="*/ 193 h 203"/>
                <a:gd name="T84" fmla="*/ 2 w 133"/>
                <a:gd name="T85" fmla="*/ 31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3" h="203">
                  <a:moveTo>
                    <a:pt x="2" y="31"/>
                  </a:moveTo>
                  <a:lnTo>
                    <a:pt x="2" y="31"/>
                  </a:ln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2" y="10"/>
                  </a:lnTo>
                  <a:lnTo>
                    <a:pt x="4" y="8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9" y="2"/>
                  </a:lnTo>
                  <a:lnTo>
                    <a:pt x="31" y="4"/>
                  </a:lnTo>
                  <a:lnTo>
                    <a:pt x="35" y="6"/>
                  </a:lnTo>
                  <a:lnTo>
                    <a:pt x="37" y="8"/>
                  </a:lnTo>
                  <a:lnTo>
                    <a:pt x="39" y="10"/>
                  </a:lnTo>
                  <a:lnTo>
                    <a:pt x="131" y="172"/>
                  </a:lnTo>
                  <a:lnTo>
                    <a:pt x="131" y="176"/>
                  </a:lnTo>
                  <a:lnTo>
                    <a:pt x="133" y="178"/>
                  </a:lnTo>
                  <a:lnTo>
                    <a:pt x="133" y="182"/>
                  </a:lnTo>
                  <a:lnTo>
                    <a:pt x="133" y="186"/>
                  </a:lnTo>
                  <a:lnTo>
                    <a:pt x="131" y="189"/>
                  </a:lnTo>
                  <a:lnTo>
                    <a:pt x="131" y="193"/>
                  </a:lnTo>
                  <a:lnTo>
                    <a:pt x="129" y="195"/>
                  </a:lnTo>
                  <a:lnTo>
                    <a:pt x="125" y="199"/>
                  </a:lnTo>
                  <a:lnTo>
                    <a:pt x="123" y="201"/>
                  </a:lnTo>
                  <a:lnTo>
                    <a:pt x="119" y="201"/>
                  </a:lnTo>
                  <a:lnTo>
                    <a:pt x="117" y="203"/>
                  </a:lnTo>
                  <a:lnTo>
                    <a:pt x="113" y="203"/>
                  </a:lnTo>
                  <a:lnTo>
                    <a:pt x="109" y="203"/>
                  </a:lnTo>
                  <a:lnTo>
                    <a:pt x="105" y="201"/>
                  </a:lnTo>
                  <a:lnTo>
                    <a:pt x="103" y="201"/>
                  </a:lnTo>
                  <a:lnTo>
                    <a:pt x="99" y="199"/>
                  </a:lnTo>
                  <a:lnTo>
                    <a:pt x="97" y="195"/>
                  </a:lnTo>
                  <a:lnTo>
                    <a:pt x="94" y="193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6162" name="Freeform 35"/>
            <p:cNvSpPr>
              <a:spLocks noChangeAspect="1"/>
            </p:cNvSpPr>
            <p:nvPr/>
          </p:nvSpPr>
          <p:spPr bwMode="auto">
            <a:xfrm>
              <a:off x="1804" y="335"/>
              <a:ext cx="179" cy="180"/>
            </a:xfrm>
            <a:custGeom>
              <a:avLst/>
              <a:gdLst>
                <a:gd name="T0" fmla="*/ 178 w 178"/>
                <a:gd name="T1" fmla="*/ 90 h 181"/>
                <a:gd name="T2" fmla="*/ 176 w 178"/>
                <a:gd name="T3" fmla="*/ 109 h 181"/>
                <a:gd name="T4" fmla="*/ 170 w 178"/>
                <a:gd name="T5" fmla="*/ 127 h 181"/>
                <a:gd name="T6" fmla="*/ 162 w 178"/>
                <a:gd name="T7" fmla="*/ 144 h 181"/>
                <a:gd name="T8" fmla="*/ 148 w 178"/>
                <a:gd name="T9" fmla="*/ 158 h 181"/>
                <a:gd name="T10" fmla="*/ 131 w 178"/>
                <a:gd name="T11" fmla="*/ 170 h 181"/>
                <a:gd name="T12" fmla="*/ 113 w 178"/>
                <a:gd name="T13" fmla="*/ 177 h 181"/>
                <a:gd name="T14" fmla="*/ 94 w 178"/>
                <a:gd name="T15" fmla="*/ 181 h 181"/>
                <a:gd name="T16" fmla="*/ 76 w 178"/>
                <a:gd name="T17" fmla="*/ 179 h 181"/>
                <a:gd name="T18" fmla="*/ 55 w 178"/>
                <a:gd name="T19" fmla="*/ 174 h 181"/>
                <a:gd name="T20" fmla="*/ 39 w 178"/>
                <a:gd name="T21" fmla="*/ 164 h 181"/>
                <a:gd name="T22" fmla="*/ 25 w 178"/>
                <a:gd name="T23" fmla="*/ 152 h 181"/>
                <a:gd name="T24" fmla="*/ 12 w 178"/>
                <a:gd name="T25" fmla="*/ 138 h 181"/>
                <a:gd name="T26" fmla="*/ 4 w 178"/>
                <a:gd name="T27" fmla="*/ 119 h 181"/>
                <a:gd name="T28" fmla="*/ 0 w 178"/>
                <a:gd name="T29" fmla="*/ 101 h 181"/>
                <a:gd name="T30" fmla="*/ 0 w 178"/>
                <a:gd name="T31" fmla="*/ 80 h 181"/>
                <a:gd name="T32" fmla="*/ 4 w 178"/>
                <a:gd name="T33" fmla="*/ 62 h 181"/>
                <a:gd name="T34" fmla="*/ 12 w 178"/>
                <a:gd name="T35" fmla="*/ 43 h 181"/>
                <a:gd name="T36" fmla="*/ 25 w 178"/>
                <a:gd name="T37" fmla="*/ 29 h 181"/>
                <a:gd name="T38" fmla="*/ 39 w 178"/>
                <a:gd name="T39" fmla="*/ 16 h 181"/>
                <a:gd name="T40" fmla="*/ 55 w 178"/>
                <a:gd name="T41" fmla="*/ 6 h 181"/>
                <a:gd name="T42" fmla="*/ 74 w 178"/>
                <a:gd name="T43" fmla="*/ 2 h 181"/>
                <a:gd name="T44" fmla="*/ 94 w 178"/>
                <a:gd name="T45" fmla="*/ 0 h 181"/>
                <a:gd name="T46" fmla="*/ 113 w 178"/>
                <a:gd name="T47" fmla="*/ 4 h 181"/>
                <a:gd name="T48" fmla="*/ 131 w 178"/>
                <a:gd name="T49" fmla="*/ 10 h 181"/>
                <a:gd name="T50" fmla="*/ 148 w 178"/>
                <a:gd name="T51" fmla="*/ 21 h 181"/>
                <a:gd name="T52" fmla="*/ 160 w 178"/>
                <a:gd name="T53" fmla="*/ 35 h 181"/>
                <a:gd name="T54" fmla="*/ 170 w 178"/>
                <a:gd name="T55" fmla="*/ 51 h 181"/>
                <a:gd name="T56" fmla="*/ 176 w 178"/>
                <a:gd name="T57" fmla="*/ 70 h 181"/>
                <a:gd name="T58" fmla="*/ 178 w 178"/>
                <a:gd name="T59" fmla="*/ 90 h 181"/>
                <a:gd name="T60" fmla="*/ 178 w 178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8" h="181">
                  <a:moveTo>
                    <a:pt x="178" y="90"/>
                  </a:moveTo>
                  <a:lnTo>
                    <a:pt x="176" y="109"/>
                  </a:lnTo>
                  <a:lnTo>
                    <a:pt x="170" y="127"/>
                  </a:lnTo>
                  <a:lnTo>
                    <a:pt x="162" y="144"/>
                  </a:lnTo>
                  <a:lnTo>
                    <a:pt x="148" y="158"/>
                  </a:lnTo>
                  <a:lnTo>
                    <a:pt x="131" y="170"/>
                  </a:lnTo>
                  <a:lnTo>
                    <a:pt x="113" y="177"/>
                  </a:lnTo>
                  <a:lnTo>
                    <a:pt x="94" y="181"/>
                  </a:lnTo>
                  <a:lnTo>
                    <a:pt x="76" y="179"/>
                  </a:lnTo>
                  <a:lnTo>
                    <a:pt x="55" y="174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8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5" y="29"/>
                  </a:lnTo>
                  <a:lnTo>
                    <a:pt x="39" y="16"/>
                  </a:lnTo>
                  <a:lnTo>
                    <a:pt x="55" y="6"/>
                  </a:lnTo>
                  <a:lnTo>
                    <a:pt x="74" y="2"/>
                  </a:lnTo>
                  <a:lnTo>
                    <a:pt x="94" y="0"/>
                  </a:lnTo>
                  <a:lnTo>
                    <a:pt x="113" y="4"/>
                  </a:lnTo>
                  <a:lnTo>
                    <a:pt x="131" y="10"/>
                  </a:lnTo>
                  <a:lnTo>
                    <a:pt x="148" y="21"/>
                  </a:lnTo>
                  <a:lnTo>
                    <a:pt x="160" y="35"/>
                  </a:lnTo>
                  <a:lnTo>
                    <a:pt x="170" y="51"/>
                  </a:lnTo>
                  <a:lnTo>
                    <a:pt x="176" y="70"/>
                  </a:lnTo>
                  <a:lnTo>
                    <a:pt x="178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6163" name="Freeform 36"/>
            <p:cNvSpPr>
              <a:spLocks noChangeAspect="1"/>
            </p:cNvSpPr>
            <p:nvPr/>
          </p:nvSpPr>
          <p:spPr bwMode="auto">
            <a:xfrm>
              <a:off x="1860" y="390"/>
              <a:ext cx="70" cy="69"/>
            </a:xfrm>
            <a:custGeom>
              <a:avLst/>
              <a:gdLst>
                <a:gd name="T0" fmla="*/ 70 w 70"/>
                <a:gd name="T1" fmla="*/ 35 h 70"/>
                <a:gd name="T2" fmla="*/ 68 w 70"/>
                <a:gd name="T3" fmla="*/ 48 h 70"/>
                <a:gd name="T4" fmla="*/ 62 w 70"/>
                <a:gd name="T5" fmla="*/ 58 h 70"/>
                <a:gd name="T6" fmla="*/ 52 w 70"/>
                <a:gd name="T7" fmla="*/ 66 h 70"/>
                <a:gd name="T8" fmla="*/ 41 w 70"/>
                <a:gd name="T9" fmla="*/ 70 h 70"/>
                <a:gd name="T10" fmla="*/ 29 w 70"/>
                <a:gd name="T11" fmla="*/ 70 h 70"/>
                <a:gd name="T12" fmla="*/ 17 w 70"/>
                <a:gd name="T13" fmla="*/ 66 h 70"/>
                <a:gd name="T14" fmla="*/ 9 w 70"/>
                <a:gd name="T15" fmla="*/ 58 h 70"/>
                <a:gd name="T16" fmla="*/ 2 w 70"/>
                <a:gd name="T17" fmla="*/ 48 h 70"/>
                <a:gd name="T18" fmla="*/ 0 w 70"/>
                <a:gd name="T19" fmla="*/ 35 h 70"/>
                <a:gd name="T20" fmla="*/ 2 w 70"/>
                <a:gd name="T21" fmla="*/ 23 h 70"/>
                <a:gd name="T22" fmla="*/ 9 w 70"/>
                <a:gd name="T23" fmla="*/ 13 h 70"/>
                <a:gd name="T24" fmla="*/ 17 w 70"/>
                <a:gd name="T25" fmla="*/ 5 h 70"/>
                <a:gd name="T26" fmla="*/ 29 w 70"/>
                <a:gd name="T27" fmla="*/ 0 h 70"/>
                <a:gd name="T28" fmla="*/ 39 w 70"/>
                <a:gd name="T29" fmla="*/ 0 h 70"/>
                <a:gd name="T30" fmla="*/ 52 w 70"/>
                <a:gd name="T31" fmla="*/ 5 h 70"/>
                <a:gd name="T32" fmla="*/ 62 w 70"/>
                <a:gd name="T33" fmla="*/ 13 h 70"/>
                <a:gd name="T34" fmla="*/ 66 w 70"/>
                <a:gd name="T35" fmla="*/ 23 h 70"/>
                <a:gd name="T36" fmla="*/ 70 w 70"/>
                <a:gd name="T37" fmla="*/ 35 h 70"/>
                <a:gd name="T38" fmla="*/ 70 w 70"/>
                <a:gd name="T39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70">
                  <a:moveTo>
                    <a:pt x="70" y="35"/>
                  </a:moveTo>
                  <a:lnTo>
                    <a:pt x="68" y="48"/>
                  </a:lnTo>
                  <a:lnTo>
                    <a:pt x="62" y="58"/>
                  </a:lnTo>
                  <a:lnTo>
                    <a:pt x="52" y="66"/>
                  </a:lnTo>
                  <a:lnTo>
                    <a:pt x="41" y="70"/>
                  </a:lnTo>
                  <a:lnTo>
                    <a:pt x="29" y="70"/>
                  </a:lnTo>
                  <a:lnTo>
                    <a:pt x="17" y="66"/>
                  </a:lnTo>
                  <a:lnTo>
                    <a:pt x="9" y="58"/>
                  </a:lnTo>
                  <a:lnTo>
                    <a:pt x="2" y="48"/>
                  </a:lnTo>
                  <a:lnTo>
                    <a:pt x="0" y="35"/>
                  </a:lnTo>
                  <a:lnTo>
                    <a:pt x="2" y="23"/>
                  </a:lnTo>
                  <a:lnTo>
                    <a:pt x="9" y="13"/>
                  </a:lnTo>
                  <a:lnTo>
                    <a:pt x="17" y="5"/>
                  </a:lnTo>
                  <a:lnTo>
                    <a:pt x="29" y="0"/>
                  </a:lnTo>
                  <a:lnTo>
                    <a:pt x="39" y="0"/>
                  </a:lnTo>
                  <a:lnTo>
                    <a:pt x="52" y="5"/>
                  </a:lnTo>
                  <a:lnTo>
                    <a:pt x="62" y="13"/>
                  </a:lnTo>
                  <a:lnTo>
                    <a:pt x="66" y="23"/>
                  </a:lnTo>
                  <a:lnTo>
                    <a:pt x="70" y="35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6164" name="WordArt 37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514" y="465"/>
              <a:ext cx="220" cy="13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spc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Verdana Ref"/>
                </a:rPr>
                <a:t>10K</a:t>
              </a:r>
              <a:endParaRPr lang="zh-TW" altLang="en-US" sz="1400" kern="10" spc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Verdana Ref"/>
              </a:endParaRPr>
            </a:p>
          </p:txBody>
        </p:sp>
        <p:sp>
          <p:nvSpPr>
            <p:cNvPr id="6165" name="WordArt 38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612" y="241"/>
              <a:ext cx="132" cy="13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spc="0" dirty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Verdana Ref"/>
                </a:rPr>
                <a:t>R4</a:t>
              </a:r>
              <a:endParaRPr lang="zh-TW" altLang="en-US" sz="1400" kern="10" spc="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Verdana Ref"/>
              </a:endParaRPr>
            </a:p>
          </p:txBody>
        </p:sp>
        <p:sp>
          <p:nvSpPr>
            <p:cNvPr id="6166" name="WordArt 39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153" y="543"/>
              <a:ext cx="703" cy="9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spc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Verdana Ref"/>
                </a:rPr>
                <a:t>RESISTOR</a:t>
              </a:r>
              <a:endParaRPr lang="zh-TW" altLang="en-US" sz="1400" kern="10" spc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Verdana Ref"/>
              </a:endParaRPr>
            </a:p>
          </p:txBody>
        </p:sp>
        <p:sp>
          <p:nvSpPr>
            <p:cNvPr id="6167" name="WordArt 40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778" y="465"/>
              <a:ext cx="132" cy="13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spc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W</a:t>
              </a:r>
              <a:endParaRPr lang="zh-TW" altLang="en-US" sz="1400" kern="10" spc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Symbol" panose="05050102010706020507" pitchFamily="18" charset="2"/>
              </a:endParaRPr>
            </a:p>
          </p:txBody>
        </p:sp>
      </p:grpSp>
      <p:pic>
        <p:nvPicPr>
          <p:cNvPr id="92" name="圖片 91">
            <a:extLst>
              <a:ext uri="{FF2B5EF4-FFF2-40B4-BE49-F238E27FC236}">
                <a16:creationId xmlns:a16="http://schemas.microsoft.com/office/drawing/2014/main" id="{51842708-6F45-43F8-94B2-4F754D2B2D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38452" y="4787888"/>
            <a:ext cx="2797898" cy="2017516"/>
          </a:xfrm>
          <a:prstGeom prst="rect">
            <a:avLst/>
          </a:prstGeom>
        </p:spPr>
      </p:pic>
      <p:grpSp>
        <p:nvGrpSpPr>
          <p:cNvPr id="94" name="群組 93">
            <a:extLst>
              <a:ext uri="{FF2B5EF4-FFF2-40B4-BE49-F238E27FC236}">
                <a16:creationId xmlns:a16="http://schemas.microsoft.com/office/drawing/2014/main" id="{71E06320-541D-42D3-8403-A8CE410AA57C}"/>
              </a:ext>
            </a:extLst>
          </p:cNvPr>
          <p:cNvGrpSpPr/>
          <p:nvPr/>
        </p:nvGrpSpPr>
        <p:grpSpPr>
          <a:xfrm rot="5400000">
            <a:off x="6756160" y="2143412"/>
            <a:ext cx="828358" cy="170240"/>
            <a:chOff x="3121221" y="3852459"/>
            <a:chExt cx="1150939" cy="295852"/>
          </a:xfrm>
        </p:grpSpPr>
        <p:cxnSp>
          <p:nvCxnSpPr>
            <p:cNvPr id="95" name="直線接點 94">
              <a:extLst>
                <a:ext uri="{FF2B5EF4-FFF2-40B4-BE49-F238E27FC236}">
                  <a16:creationId xmlns:a16="http://schemas.microsoft.com/office/drawing/2014/main" id="{9D66C239-416A-4E58-AA1F-EEACFD55C1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1221" y="4005195"/>
              <a:ext cx="25009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接點 95">
              <a:extLst>
                <a:ext uri="{FF2B5EF4-FFF2-40B4-BE49-F238E27FC236}">
                  <a16:creationId xmlns:a16="http://schemas.microsoft.com/office/drawing/2014/main" id="{6DC50AD6-E3F6-4DD9-AE43-EB52C67136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56160" y="4000171"/>
              <a:ext cx="216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接點 96">
              <a:extLst>
                <a:ext uri="{FF2B5EF4-FFF2-40B4-BE49-F238E27FC236}">
                  <a16:creationId xmlns:a16="http://schemas.microsoft.com/office/drawing/2014/main" id="{D9069A5D-2375-4C2C-A8D1-8F87C14707C9}"/>
                </a:ext>
              </a:extLst>
            </p:cNvPr>
            <p:cNvCxnSpPr>
              <a:cxnSpLocks/>
            </p:cNvCxnSpPr>
            <p:nvPr/>
          </p:nvCxnSpPr>
          <p:spPr>
            <a:xfrm>
              <a:off x="3446264" y="3852459"/>
              <a:ext cx="107092" cy="286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接點 97">
              <a:extLst>
                <a:ext uri="{FF2B5EF4-FFF2-40B4-BE49-F238E27FC236}">
                  <a16:creationId xmlns:a16="http://schemas.microsoft.com/office/drawing/2014/main" id="{811C0723-C2E7-4F70-A400-490D1F058D0F}"/>
                </a:ext>
              </a:extLst>
            </p:cNvPr>
            <p:cNvCxnSpPr>
              <a:cxnSpLocks/>
            </p:cNvCxnSpPr>
            <p:nvPr/>
          </p:nvCxnSpPr>
          <p:spPr>
            <a:xfrm>
              <a:off x="3667937" y="3852459"/>
              <a:ext cx="107092" cy="286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接點 98">
              <a:extLst>
                <a:ext uri="{FF2B5EF4-FFF2-40B4-BE49-F238E27FC236}">
                  <a16:creationId xmlns:a16="http://schemas.microsoft.com/office/drawing/2014/main" id="{C6982363-9913-4C07-93AE-D096B5EE52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75029" y="3852459"/>
              <a:ext cx="107092" cy="286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接點 99">
              <a:extLst>
                <a:ext uri="{FF2B5EF4-FFF2-40B4-BE49-F238E27FC236}">
                  <a16:creationId xmlns:a16="http://schemas.microsoft.com/office/drawing/2014/main" id="{1AE062A7-FC45-4EC3-A66B-EE70780946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57100" y="3862079"/>
              <a:ext cx="107092" cy="286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接點 100">
              <a:extLst>
                <a:ext uri="{FF2B5EF4-FFF2-40B4-BE49-F238E27FC236}">
                  <a16:creationId xmlns:a16="http://schemas.microsoft.com/office/drawing/2014/main" id="{79236E19-05C5-4837-9750-98A18E6F9F30}"/>
                </a:ext>
              </a:extLst>
            </p:cNvPr>
            <p:cNvCxnSpPr>
              <a:cxnSpLocks noChangeAspect="1"/>
            </p:cNvCxnSpPr>
            <p:nvPr/>
          </p:nvCxnSpPr>
          <p:spPr>
            <a:xfrm flipH="1">
              <a:off x="3387411" y="3857219"/>
              <a:ext cx="54333" cy="144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接點 101">
              <a:extLst>
                <a:ext uri="{FF2B5EF4-FFF2-40B4-BE49-F238E27FC236}">
                  <a16:creationId xmlns:a16="http://schemas.microsoft.com/office/drawing/2014/main" id="{93E08333-EED7-4424-9AAB-D69C77659CB7}"/>
                </a:ext>
              </a:extLst>
            </p:cNvPr>
            <p:cNvCxnSpPr>
              <a:cxnSpLocks noChangeAspect="1"/>
            </p:cNvCxnSpPr>
            <p:nvPr/>
          </p:nvCxnSpPr>
          <p:spPr>
            <a:xfrm flipH="1">
              <a:off x="4000060" y="4001547"/>
              <a:ext cx="54333" cy="144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接點 102">
              <a:extLst>
                <a:ext uri="{FF2B5EF4-FFF2-40B4-BE49-F238E27FC236}">
                  <a16:creationId xmlns:a16="http://schemas.microsoft.com/office/drawing/2014/main" id="{EBC58A1D-2851-49D1-88D6-347295146B03}"/>
                </a:ext>
              </a:extLst>
            </p:cNvPr>
            <p:cNvCxnSpPr>
              <a:cxnSpLocks/>
            </p:cNvCxnSpPr>
            <p:nvPr/>
          </p:nvCxnSpPr>
          <p:spPr>
            <a:xfrm>
              <a:off x="3882537" y="3853131"/>
              <a:ext cx="107092" cy="286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群組 103">
            <a:extLst>
              <a:ext uri="{FF2B5EF4-FFF2-40B4-BE49-F238E27FC236}">
                <a16:creationId xmlns:a16="http://schemas.microsoft.com/office/drawing/2014/main" id="{2061F71C-CB07-457C-BE3C-0775A10A8A8A}"/>
              </a:ext>
            </a:extLst>
          </p:cNvPr>
          <p:cNvGrpSpPr/>
          <p:nvPr/>
        </p:nvGrpSpPr>
        <p:grpSpPr>
          <a:xfrm rot="5400000">
            <a:off x="5670477" y="2033030"/>
            <a:ext cx="864019" cy="339800"/>
            <a:chOff x="4870661" y="3855593"/>
            <a:chExt cx="638107" cy="288580"/>
          </a:xfrm>
        </p:grpSpPr>
        <p:cxnSp>
          <p:nvCxnSpPr>
            <p:cNvPr id="105" name="直線接點 104">
              <a:extLst>
                <a:ext uri="{FF2B5EF4-FFF2-40B4-BE49-F238E27FC236}">
                  <a16:creationId xmlns:a16="http://schemas.microsoft.com/office/drawing/2014/main" id="{5D48EF6C-7E9F-4853-8180-F3F69B30EA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0661" y="4002971"/>
              <a:ext cx="29246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接點 105">
              <a:extLst>
                <a:ext uri="{FF2B5EF4-FFF2-40B4-BE49-F238E27FC236}">
                  <a16:creationId xmlns:a16="http://schemas.microsoft.com/office/drawing/2014/main" id="{BAAF29D1-F5C0-4831-8F75-07EAEB6415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61694" y="4004981"/>
              <a:ext cx="24707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接點 106">
              <a:extLst>
                <a:ext uri="{FF2B5EF4-FFF2-40B4-BE49-F238E27FC236}">
                  <a16:creationId xmlns:a16="http://schemas.microsoft.com/office/drawing/2014/main" id="{AE0D4AD2-E48E-4231-81A8-960AF0CCF11A}"/>
                </a:ext>
              </a:extLst>
            </p:cNvPr>
            <p:cNvCxnSpPr>
              <a:cxnSpLocks/>
            </p:cNvCxnSpPr>
            <p:nvPr/>
          </p:nvCxnSpPr>
          <p:spPr>
            <a:xfrm>
              <a:off x="5259884" y="3857941"/>
              <a:ext cx="0" cy="286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接點 107">
              <a:extLst>
                <a:ext uri="{FF2B5EF4-FFF2-40B4-BE49-F238E27FC236}">
                  <a16:creationId xmlns:a16="http://schemas.microsoft.com/office/drawing/2014/main" id="{92417EAC-1778-4869-8910-379C1E0E47A8}"/>
                </a:ext>
              </a:extLst>
            </p:cNvPr>
            <p:cNvCxnSpPr>
              <a:cxnSpLocks/>
            </p:cNvCxnSpPr>
            <p:nvPr/>
          </p:nvCxnSpPr>
          <p:spPr>
            <a:xfrm>
              <a:off x="5173454" y="3855593"/>
              <a:ext cx="0" cy="286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BDD56125-163D-4805-AAA3-CF68622E8333}"/>
              </a:ext>
            </a:extLst>
          </p:cNvPr>
          <p:cNvCxnSpPr/>
          <p:nvPr/>
        </p:nvCxnSpPr>
        <p:spPr>
          <a:xfrm>
            <a:off x="6087795" y="2657244"/>
            <a:ext cx="108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線接點 108">
            <a:extLst>
              <a:ext uri="{FF2B5EF4-FFF2-40B4-BE49-F238E27FC236}">
                <a16:creationId xmlns:a16="http://schemas.microsoft.com/office/drawing/2014/main" id="{8657F7A5-0791-4CAC-8297-2D69EC8D3E05}"/>
              </a:ext>
            </a:extLst>
          </p:cNvPr>
          <p:cNvCxnSpPr>
            <a:cxnSpLocks/>
          </p:cNvCxnSpPr>
          <p:nvPr/>
        </p:nvCxnSpPr>
        <p:spPr>
          <a:xfrm flipV="1">
            <a:off x="7171866" y="2657246"/>
            <a:ext cx="0" cy="3206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線接點 110">
            <a:extLst>
              <a:ext uri="{FF2B5EF4-FFF2-40B4-BE49-F238E27FC236}">
                <a16:creationId xmlns:a16="http://schemas.microsoft.com/office/drawing/2014/main" id="{0AAFBB8C-A042-48B7-B6FA-DEDD982F160E}"/>
              </a:ext>
            </a:extLst>
          </p:cNvPr>
          <p:cNvCxnSpPr>
            <a:cxnSpLocks/>
          </p:cNvCxnSpPr>
          <p:nvPr/>
        </p:nvCxnSpPr>
        <p:spPr>
          <a:xfrm flipH="1">
            <a:off x="5462682" y="2972884"/>
            <a:ext cx="16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線接點 112">
            <a:extLst>
              <a:ext uri="{FF2B5EF4-FFF2-40B4-BE49-F238E27FC236}">
                <a16:creationId xmlns:a16="http://schemas.microsoft.com/office/drawing/2014/main" id="{6F427BBD-1BEC-4423-A86B-02DE8B9F7546}"/>
              </a:ext>
            </a:extLst>
          </p:cNvPr>
          <p:cNvCxnSpPr>
            <a:cxnSpLocks/>
          </p:cNvCxnSpPr>
          <p:nvPr/>
        </p:nvCxnSpPr>
        <p:spPr>
          <a:xfrm rot="5400000" flipH="1">
            <a:off x="4889410" y="2384927"/>
            <a:ext cx="11368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群組 113">
            <a:extLst>
              <a:ext uri="{FF2B5EF4-FFF2-40B4-BE49-F238E27FC236}">
                <a16:creationId xmlns:a16="http://schemas.microsoft.com/office/drawing/2014/main" id="{51809DAF-96C0-46B7-8F2E-C8954C87B966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5937981" y="1498623"/>
            <a:ext cx="308156" cy="284310"/>
            <a:chOff x="4937585" y="3075460"/>
            <a:chExt cx="827993" cy="782172"/>
          </a:xfrm>
        </p:grpSpPr>
        <p:cxnSp>
          <p:nvCxnSpPr>
            <p:cNvPr id="115" name="直線接點 114">
              <a:extLst>
                <a:ext uri="{FF2B5EF4-FFF2-40B4-BE49-F238E27FC236}">
                  <a16:creationId xmlns:a16="http://schemas.microsoft.com/office/drawing/2014/main" id="{8D029E3D-37D7-4D95-9597-A7B5CEF1E68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351582" y="3075828"/>
              <a:ext cx="0" cy="8279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線接點 119">
              <a:extLst>
                <a:ext uri="{FF2B5EF4-FFF2-40B4-BE49-F238E27FC236}">
                  <a16:creationId xmlns:a16="http://schemas.microsoft.com/office/drawing/2014/main" id="{2E10EE41-BA67-4978-B426-057D3E2CE18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353269" y="3391626"/>
              <a:ext cx="0" cy="5519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線接點 120">
              <a:extLst>
                <a:ext uri="{FF2B5EF4-FFF2-40B4-BE49-F238E27FC236}">
                  <a16:creationId xmlns:a16="http://schemas.microsoft.com/office/drawing/2014/main" id="{7C93CCB2-C6E6-4F2C-A079-9AEE72EC093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363850" y="3650633"/>
              <a:ext cx="0" cy="4139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線接點 126">
              <a:extLst>
                <a:ext uri="{FF2B5EF4-FFF2-40B4-BE49-F238E27FC236}">
                  <a16:creationId xmlns:a16="http://schemas.microsoft.com/office/drawing/2014/main" id="{93120640-5FFF-476B-9E76-84306ED366D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350136" y="3075460"/>
              <a:ext cx="0" cy="4139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群組 127">
            <a:extLst>
              <a:ext uri="{FF2B5EF4-FFF2-40B4-BE49-F238E27FC236}">
                <a16:creationId xmlns:a16="http://schemas.microsoft.com/office/drawing/2014/main" id="{79028DB1-DC80-43E5-BCE6-4E2FC500D2EB}"/>
              </a:ext>
            </a:extLst>
          </p:cNvPr>
          <p:cNvGrpSpPr>
            <a:grpSpLocks/>
          </p:cNvGrpSpPr>
          <p:nvPr/>
        </p:nvGrpSpPr>
        <p:grpSpPr>
          <a:xfrm>
            <a:off x="6967794" y="1410723"/>
            <a:ext cx="396000" cy="396000"/>
            <a:chOff x="5293882" y="2141615"/>
            <a:chExt cx="1080000" cy="1080000"/>
          </a:xfrm>
        </p:grpSpPr>
        <p:grpSp>
          <p:nvGrpSpPr>
            <p:cNvPr id="129" name="群組 128">
              <a:extLst>
                <a:ext uri="{FF2B5EF4-FFF2-40B4-BE49-F238E27FC236}">
                  <a16:creationId xmlns:a16="http://schemas.microsoft.com/office/drawing/2014/main" id="{E9380D50-4653-4A4F-A85B-A0C31B8C96A6}"/>
                </a:ext>
              </a:extLst>
            </p:cNvPr>
            <p:cNvGrpSpPr/>
            <p:nvPr/>
          </p:nvGrpSpPr>
          <p:grpSpPr>
            <a:xfrm>
              <a:off x="5521099" y="2412470"/>
              <a:ext cx="583149" cy="600477"/>
              <a:chOff x="6327781" y="3303782"/>
              <a:chExt cx="583149" cy="600477"/>
            </a:xfrm>
          </p:grpSpPr>
          <p:cxnSp>
            <p:nvCxnSpPr>
              <p:cNvPr id="132" name="直線接點 131">
                <a:extLst>
                  <a:ext uri="{FF2B5EF4-FFF2-40B4-BE49-F238E27FC236}">
                    <a16:creationId xmlns:a16="http://schemas.microsoft.com/office/drawing/2014/main" id="{B10FBBDD-4D70-421A-9539-38AC2405DD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20405" y="3314559"/>
                <a:ext cx="0" cy="576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直線接點 132">
                <a:extLst>
                  <a:ext uri="{FF2B5EF4-FFF2-40B4-BE49-F238E27FC236}">
                    <a16:creationId xmlns:a16="http://schemas.microsoft.com/office/drawing/2014/main" id="{7749E718-61D0-4015-8ED6-B17F931BF8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29667" y="3319245"/>
                <a:ext cx="0" cy="28623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直線接點 133">
                <a:extLst>
                  <a:ext uri="{FF2B5EF4-FFF2-40B4-BE49-F238E27FC236}">
                    <a16:creationId xmlns:a16="http://schemas.microsoft.com/office/drawing/2014/main" id="{E8261536-6B97-4059-8EA8-08AAF8063B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27781" y="3303782"/>
                <a:ext cx="288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直線接點 134">
                <a:extLst>
                  <a:ext uri="{FF2B5EF4-FFF2-40B4-BE49-F238E27FC236}">
                    <a16:creationId xmlns:a16="http://schemas.microsoft.com/office/drawing/2014/main" id="{DA477164-8CCA-419B-9628-1F397E483E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22930" y="3904259"/>
                <a:ext cx="288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線接點 135">
                <a:extLst>
                  <a:ext uri="{FF2B5EF4-FFF2-40B4-BE49-F238E27FC236}">
                    <a16:creationId xmlns:a16="http://schemas.microsoft.com/office/drawing/2014/main" id="{3765BD8A-DD42-4B71-AFC9-4B1AB5F1A0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10930" y="3609593"/>
                <a:ext cx="0" cy="28623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0" name="橢圓 129">
              <a:extLst>
                <a:ext uri="{FF2B5EF4-FFF2-40B4-BE49-F238E27FC236}">
                  <a16:creationId xmlns:a16="http://schemas.microsoft.com/office/drawing/2014/main" id="{B17B4B4D-2422-4F81-A7D1-FA9C4F66C008}"/>
                </a:ext>
              </a:extLst>
            </p:cNvPr>
            <p:cNvSpPr/>
            <p:nvPr/>
          </p:nvSpPr>
          <p:spPr>
            <a:xfrm>
              <a:off x="5293882" y="2141615"/>
              <a:ext cx="1080000" cy="108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37" name="矩形 136">
            <a:extLst>
              <a:ext uri="{FF2B5EF4-FFF2-40B4-BE49-F238E27FC236}">
                <a16:creationId xmlns:a16="http://schemas.microsoft.com/office/drawing/2014/main" id="{94494406-24D2-4D47-9E54-0E06895C7361}"/>
              </a:ext>
            </a:extLst>
          </p:cNvPr>
          <p:cNvSpPr/>
          <p:nvPr/>
        </p:nvSpPr>
        <p:spPr>
          <a:xfrm>
            <a:off x="6902791" y="1149419"/>
            <a:ext cx="486030" cy="2242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>
                <a:latin typeface="+mn-ea"/>
              </a:rPr>
              <a:t>D10</a:t>
            </a:r>
            <a:endParaRPr lang="zh-TW" altLang="en-US" sz="1200" b="1" dirty="0">
              <a:latin typeface="+mn-ea"/>
            </a:endParaRPr>
          </a:p>
        </p:txBody>
      </p:sp>
      <p:sp>
        <p:nvSpPr>
          <p:cNvPr id="138" name="矩形 137">
            <a:extLst>
              <a:ext uri="{FF2B5EF4-FFF2-40B4-BE49-F238E27FC236}">
                <a16:creationId xmlns:a16="http://schemas.microsoft.com/office/drawing/2014/main" id="{D5B34C38-957D-408C-8883-E07BA4841E15}"/>
              </a:ext>
            </a:extLst>
          </p:cNvPr>
          <p:cNvSpPr/>
          <p:nvPr/>
        </p:nvSpPr>
        <p:spPr>
          <a:xfrm>
            <a:off x="5839000" y="1149419"/>
            <a:ext cx="545342" cy="2242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>
                <a:latin typeface="+mn-ea"/>
              </a:rPr>
              <a:t>GND</a:t>
            </a:r>
            <a:endParaRPr lang="zh-TW" altLang="en-US" sz="1200" b="1" dirty="0">
              <a:latin typeface="+mn-ea"/>
            </a:endParaRPr>
          </a:p>
        </p:txBody>
      </p:sp>
      <p:sp>
        <p:nvSpPr>
          <p:cNvPr id="139" name="矩形 138">
            <a:extLst>
              <a:ext uri="{FF2B5EF4-FFF2-40B4-BE49-F238E27FC236}">
                <a16:creationId xmlns:a16="http://schemas.microsoft.com/office/drawing/2014/main" id="{77A565E8-C468-4E87-8DE9-A1373DA90362}"/>
              </a:ext>
            </a:extLst>
          </p:cNvPr>
          <p:cNvSpPr/>
          <p:nvPr/>
        </p:nvSpPr>
        <p:spPr>
          <a:xfrm>
            <a:off x="5254192" y="1136372"/>
            <a:ext cx="386644" cy="2242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>
                <a:latin typeface="+mn-ea"/>
              </a:rPr>
              <a:t>A0</a:t>
            </a:r>
            <a:endParaRPr lang="zh-TW" altLang="en-US" sz="1200" b="1" dirty="0">
              <a:latin typeface="+mn-ea"/>
            </a:endParaRP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4BC2A055-45DA-444C-9290-9BD2131ED848}"/>
              </a:ext>
            </a:extLst>
          </p:cNvPr>
          <p:cNvSpPr/>
          <p:nvPr/>
        </p:nvSpPr>
        <p:spPr>
          <a:xfrm>
            <a:off x="5250609" y="1436972"/>
            <a:ext cx="396000" cy="396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V</a:t>
            </a:r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430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2541" y="36576"/>
            <a:ext cx="8058912" cy="556914"/>
          </a:xfrm>
        </p:spPr>
        <p:txBody>
          <a:bodyPr>
            <a:noAutofit/>
          </a:bodyPr>
          <a:lstStyle/>
          <a:p>
            <a:r>
              <a:rPr lang="zh-TW" altLang="en-US" sz="2800" dirty="0"/>
              <a:t>不同</a:t>
            </a:r>
            <a:r>
              <a:rPr lang="en-US" altLang="zh-TW" sz="2800" i="1" dirty="0"/>
              <a:t>R</a:t>
            </a:r>
            <a:r>
              <a:rPr lang="zh-TW" altLang="en-US" sz="2800" i="1" dirty="0"/>
              <a:t>、</a:t>
            </a:r>
            <a:r>
              <a:rPr lang="en-US" altLang="zh-TW" sz="2800" i="1" dirty="0"/>
              <a:t>C</a:t>
            </a:r>
            <a:r>
              <a:rPr lang="zh-TW" altLang="en-US" sz="2800" dirty="0"/>
              <a:t>值組合的</a:t>
            </a:r>
            <a:r>
              <a:rPr lang="en-US" altLang="zh-TW" sz="2800" i="1" dirty="0"/>
              <a:t>RC</a:t>
            </a:r>
            <a:r>
              <a:rPr lang="zh-TW" altLang="en-US" sz="2800" dirty="0"/>
              <a:t>串聯電路的實驗測量與比較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8F29FE5C-0EC1-4C09-B8B2-D23D02E0C4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551058"/>
              </p:ext>
            </p:extLst>
          </p:nvPr>
        </p:nvGraphicFramePr>
        <p:xfrm>
          <a:off x="220891" y="2549795"/>
          <a:ext cx="8702211" cy="4263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1682">
                  <a:extLst>
                    <a:ext uri="{9D8B030D-6E8A-4147-A177-3AD203B41FA5}">
                      <a16:colId xmlns:a16="http://schemas.microsoft.com/office/drawing/2014/main" val="2665731792"/>
                    </a:ext>
                  </a:extLst>
                </a:gridCol>
                <a:gridCol w="1306149">
                  <a:extLst>
                    <a:ext uri="{9D8B030D-6E8A-4147-A177-3AD203B41FA5}">
                      <a16:colId xmlns:a16="http://schemas.microsoft.com/office/drawing/2014/main" val="3628715930"/>
                    </a:ext>
                  </a:extLst>
                </a:gridCol>
                <a:gridCol w="1194816">
                  <a:extLst>
                    <a:ext uri="{9D8B030D-6E8A-4147-A177-3AD203B41FA5}">
                      <a16:colId xmlns:a16="http://schemas.microsoft.com/office/drawing/2014/main" val="1070731281"/>
                    </a:ext>
                  </a:extLst>
                </a:gridCol>
                <a:gridCol w="1489836">
                  <a:extLst>
                    <a:ext uri="{9D8B030D-6E8A-4147-A177-3AD203B41FA5}">
                      <a16:colId xmlns:a16="http://schemas.microsoft.com/office/drawing/2014/main" val="3358126739"/>
                    </a:ext>
                  </a:extLst>
                </a:gridCol>
                <a:gridCol w="1365504">
                  <a:extLst>
                    <a:ext uri="{9D8B030D-6E8A-4147-A177-3AD203B41FA5}">
                      <a16:colId xmlns:a16="http://schemas.microsoft.com/office/drawing/2014/main" val="3168316833"/>
                    </a:ext>
                  </a:extLst>
                </a:gridCol>
                <a:gridCol w="1328928">
                  <a:extLst>
                    <a:ext uri="{9D8B030D-6E8A-4147-A177-3AD203B41FA5}">
                      <a16:colId xmlns:a16="http://schemas.microsoft.com/office/drawing/2014/main" val="2059203050"/>
                    </a:ext>
                  </a:extLst>
                </a:gridCol>
                <a:gridCol w="1315296">
                  <a:extLst>
                    <a:ext uri="{9D8B030D-6E8A-4147-A177-3AD203B41FA5}">
                      <a16:colId xmlns:a16="http://schemas.microsoft.com/office/drawing/2014/main" val="2690573978"/>
                    </a:ext>
                  </a:extLst>
                </a:gridCol>
              </a:tblGrid>
              <a:tr h="53072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＃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電容 </a:t>
                      </a:r>
                      <a:r>
                        <a:rPr lang="en-US" altLang="zh-TW" sz="20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C</a:t>
                      </a:r>
                      <a:endParaRPr lang="zh-TW" altLang="en-US" sz="2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電阻 </a:t>
                      </a:r>
                      <a:r>
                        <a:rPr lang="en-US" altLang="zh-TW" sz="20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</a:t>
                      </a:r>
                      <a:endParaRPr lang="zh-TW" altLang="en-US" sz="2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RC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理論計算值</a:t>
                      </a: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altLang="zh-TW" sz="200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1/2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理論值</a:t>
                      </a: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RC</a:t>
                      </a:r>
                    </a:p>
                    <a:p>
                      <a:pPr algn="ctr"/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實驗值</a:t>
                      </a: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偏差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937270"/>
                  </a:ext>
                </a:extLst>
              </a:tr>
              <a:tr h="33743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0.1 </a:t>
                      </a:r>
                      <a:r>
                        <a:rPr lang="en-US" altLang="zh-TW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 Ω</a:t>
                      </a:r>
                      <a:endParaRPr kumimoji="0" lang="zh-TW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91292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</a:t>
                      </a:r>
                      <a:endParaRPr lang="zh-TW" altLang="en-US" sz="2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0.1 </a:t>
                      </a:r>
                      <a:r>
                        <a:rPr lang="en-US" altLang="zh-TW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kumimoji="0" lang="en-US" altLang="zh-TW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kΩ</a:t>
                      </a:r>
                      <a:endParaRPr kumimoji="0" lang="zh-TW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028102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3.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0.1 </a:t>
                      </a:r>
                      <a:r>
                        <a:rPr lang="en-US" altLang="zh-TW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kumimoji="0" lang="en-US" altLang="zh-TW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kΩ</a:t>
                      </a:r>
                      <a:endParaRPr kumimoji="0" lang="zh-TW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625884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4.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altLang="zh-TW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 Ω</a:t>
                      </a:r>
                      <a:endParaRPr kumimoji="0" lang="zh-TW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17084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5.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 μF</a:t>
                      </a:r>
                      <a:endParaRPr kumimoji="0" lang="zh-TW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kumimoji="0" lang="en-US" altLang="zh-TW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kΩ</a:t>
                      </a:r>
                      <a:endParaRPr kumimoji="0" lang="zh-TW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500312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6.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kumimoji="0" lang="en-US" altLang="zh-TW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μF</a:t>
                      </a:r>
                      <a:endParaRPr kumimoji="0" lang="zh-TW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kumimoji="0" lang="en-US" altLang="zh-TW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kΩ</a:t>
                      </a:r>
                      <a:endParaRPr kumimoji="0" lang="zh-TW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096127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7.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 </a:t>
                      </a:r>
                      <a:r>
                        <a:rPr lang="en-US" altLang="zh-TW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 Ω</a:t>
                      </a:r>
                      <a:endParaRPr kumimoji="0" lang="zh-TW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5748480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8.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 </a:t>
                      </a:r>
                      <a:r>
                        <a:rPr lang="en-US" altLang="zh-TW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kumimoji="0" lang="en-US" altLang="zh-TW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kΩ</a:t>
                      </a:r>
                      <a:endParaRPr kumimoji="0" lang="zh-TW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635315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9.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 </a:t>
                      </a:r>
                      <a:r>
                        <a:rPr lang="en-US" altLang="zh-TW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kumimoji="0" lang="en-US" altLang="zh-TW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kΩ</a:t>
                      </a:r>
                      <a:endParaRPr kumimoji="0" lang="zh-TW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473437"/>
                  </a:ext>
                </a:extLst>
              </a:tr>
            </a:tbl>
          </a:graphicData>
        </a:graphic>
      </p:graphicFrame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366377" y="529164"/>
            <a:ext cx="8411241" cy="2136090"/>
          </a:xfrm>
        </p:spPr>
        <p:txBody>
          <a:bodyPr>
            <a:normAutofit fontScale="62500" lnSpcReduction="20000"/>
          </a:bodyPr>
          <a:lstStyle/>
          <a:p>
            <a:pPr marL="336550" indent="-336550">
              <a:lnSpc>
                <a:spcPct val="120000"/>
              </a:lnSpc>
              <a:spcBef>
                <a:spcPts val="300"/>
              </a:spcBef>
              <a:buClrTx/>
              <a:buAutoNum type="arabicPeriod"/>
            </a:pPr>
            <a:r>
              <a:rPr lang="zh-TW" altLang="en-US" sz="3200" dirty="0">
                <a:solidFill>
                  <a:srgbClr val="000000"/>
                </a:solidFill>
              </a:rPr>
              <a:t>輸入</a:t>
            </a:r>
            <a:r>
              <a:rPr lang="en-US" altLang="zh-TW" sz="3200" dirty="0">
                <a:solidFill>
                  <a:srgbClr val="000000"/>
                </a:solidFill>
              </a:rPr>
              <a:t>5V</a:t>
            </a:r>
            <a:r>
              <a:rPr lang="zh-TW" altLang="en-US" sz="3200" dirty="0">
                <a:solidFill>
                  <a:srgbClr val="000000"/>
                </a:solidFill>
              </a:rPr>
              <a:t>，</a:t>
            </a:r>
            <a:r>
              <a:rPr lang="zh-TW" altLang="zh-TW" sz="3200" dirty="0">
                <a:solidFill>
                  <a:srgbClr val="000000"/>
                </a:solidFill>
              </a:rPr>
              <a:t> </a:t>
            </a:r>
            <a:r>
              <a:rPr lang="en-US" altLang="zh-TW" sz="3200" dirty="0">
                <a:solidFill>
                  <a:srgbClr val="000000"/>
                </a:solidFill>
              </a:rPr>
              <a:t>f = </a:t>
            </a:r>
            <a:r>
              <a:rPr lang="zh-TW" altLang="zh-TW" sz="3200" dirty="0">
                <a:solidFill>
                  <a:srgbClr val="000000"/>
                </a:solidFill>
              </a:rPr>
              <a:t> </a:t>
            </a:r>
            <a:r>
              <a:rPr lang="en-US" altLang="zh-TW" sz="3200" dirty="0">
                <a:solidFill>
                  <a:srgbClr val="000000"/>
                </a:solidFill>
              </a:rPr>
              <a:t>25 Hz </a:t>
            </a:r>
            <a:r>
              <a:rPr lang="zh-TW" altLang="zh-TW" sz="3200" dirty="0">
                <a:solidFill>
                  <a:srgbClr val="000000"/>
                </a:solidFill>
              </a:rPr>
              <a:t>的方波</a:t>
            </a:r>
            <a:r>
              <a:rPr lang="zh-TW" altLang="en-US" sz="3200" dirty="0">
                <a:solidFill>
                  <a:srgbClr val="000000"/>
                </a:solidFill>
              </a:rPr>
              <a:t>，</a:t>
            </a:r>
            <a:endParaRPr lang="en-US" altLang="zh-TW" sz="3200" dirty="0">
              <a:solidFill>
                <a:srgbClr val="000000"/>
              </a:solidFill>
            </a:endParaRPr>
          </a:p>
          <a:p>
            <a:pPr marL="336550" indent="-336550">
              <a:lnSpc>
                <a:spcPct val="120000"/>
              </a:lnSpc>
              <a:spcBef>
                <a:spcPts val="300"/>
              </a:spcBef>
              <a:buClrTx/>
              <a:buAutoNum type="arabicPeriod"/>
            </a:pPr>
            <a:r>
              <a:rPr lang="zh-TW" altLang="en-US" sz="3100" dirty="0">
                <a:solidFill>
                  <a:srgbClr val="000000"/>
                </a:solidFill>
              </a:rPr>
              <a:t>請根據下列九組不同的</a:t>
            </a:r>
            <a:r>
              <a:rPr lang="en-US" altLang="zh-TW" sz="3100" i="1" dirty="0">
                <a:solidFill>
                  <a:srgbClr val="000000"/>
                </a:solidFill>
              </a:rPr>
              <a:t>R</a:t>
            </a:r>
            <a:r>
              <a:rPr lang="zh-TW" altLang="en-US" sz="3100" i="1" dirty="0">
                <a:solidFill>
                  <a:srgbClr val="000000"/>
                </a:solidFill>
              </a:rPr>
              <a:t>、</a:t>
            </a:r>
            <a:r>
              <a:rPr lang="en-US" altLang="zh-TW" sz="3100" i="1" dirty="0">
                <a:solidFill>
                  <a:srgbClr val="000000"/>
                </a:solidFill>
              </a:rPr>
              <a:t>C</a:t>
            </a:r>
            <a:r>
              <a:rPr lang="zh-TW" altLang="en-US" sz="3100" dirty="0">
                <a:solidFill>
                  <a:srgbClr val="000000"/>
                </a:solidFill>
              </a:rPr>
              <a:t>值組合，以進行此實驗。</a:t>
            </a:r>
            <a:endParaRPr lang="en-US" altLang="zh-TW" sz="3100" dirty="0">
              <a:solidFill>
                <a:srgbClr val="000000"/>
              </a:solidFill>
            </a:endParaRPr>
          </a:p>
          <a:p>
            <a:pPr marL="336550" indent="-336550">
              <a:lnSpc>
                <a:spcPct val="120000"/>
              </a:lnSpc>
              <a:spcBef>
                <a:spcPts val="300"/>
              </a:spcBef>
              <a:buClrTx/>
              <a:buAutoNum type="arabicPeriod"/>
            </a:pPr>
            <a:r>
              <a:rPr lang="zh-TW" altLang="en-US" sz="3100" dirty="0">
                <a:solidFill>
                  <a:srgbClr val="000000"/>
                </a:solidFill>
              </a:rPr>
              <a:t>首先理論計算每一組</a:t>
            </a:r>
            <a:r>
              <a:rPr lang="en-US" altLang="zh-TW" sz="3100" i="1" dirty="0">
                <a:solidFill>
                  <a:srgbClr val="000000"/>
                </a:solidFill>
              </a:rPr>
              <a:t>RC</a:t>
            </a:r>
            <a:r>
              <a:rPr lang="zh-TW" altLang="en-US" sz="3100" dirty="0">
                <a:solidFill>
                  <a:srgbClr val="000000"/>
                </a:solidFill>
              </a:rPr>
              <a:t>串聯電路的時間常數 </a:t>
            </a:r>
            <a:r>
              <a:rPr lang="en-US" altLang="zh-TW" sz="3100" i="1" dirty="0">
                <a:solidFill>
                  <a:srgbClr val="000000"/>
                </a:solidFill>
              </a:rPr>
              <a:t>RC</a:t>
            </a:r>
            <a:r>
              <a:rPr lang="zh-TW" altLang="en-US" sz="3100" i="1" dirty="0">
                <a:solidFill>
                  <a:srgbClr val="000000"/>
                </a:solidFill>
              </a:rPr>
              <a:t> </a:t>
            </a:r>
            <a:r>
              <a:rPr lang="zh-TW" altLang="en-US" sz="3100" dirty="0">
                <a:solidFill>
                  <a:srgbClr val="000000"/>
                </a:solidFill>
              </a:rPr>
              <a:t>和半衰期 </a:t>
            </a:r>
            <a:r>
              <a:rPr lang="en-US" altLang="zh-TW" sz="3100" i="1" dirty="0">
                <a:solidFill>
                  <a:srgbClr val="000000"/>
                </a:solidFill>
              </a:rPr>
              <a:t>T</a:t>
            </a:r>
            <a:r>
              <a:rPr lang="en-US" altLang="zh-TW" sz="3100" baseline="-25000" dirty="0">
                <a:solidFill>
                  <a:srgbClr val="000000"/>
                </a:solidFill>
              </a:rPr>
              <a:t>1/2</a:t>
            </a:r>
            <a:r>
              <a:rPr lang="zh-TW" altLang="en-US" sz="3100" dirty="0">
                <a:solidFill>
                  <a:srgbClr val="000000"/>
                </a:solidFill>
              </a:rPr>
              <a:t>。</a:t>
            </a:r>
            <a:endParaRPr lang="en-US" altLang="zh-TW" sz="3100" dirty="0">
              <a:solidFill>
                <a:srgbClr val="000000"/>
              </a:solidFill>
            </a:endParaRPr>
          </a:p>
          <a:p>
            <a:pPr marL="336550" indent="-336550">
              <a:lnSpc>
                <a:spcPct val="120000"/>
              </a:lnSpc>
              <a:spcBef>
                <a:spcPts val="300"/>
              </a:spcBef>
              <a:buClrTx/>
              <a:buAutoNum type="arabicPeriod"/>
            </a:pPr>
            <a:r>
              <a:rPr lang="zh-TW" altLang="en-US" sz="3100" dirty="0">
                <a:solidFill>
                  <a:srgbClr val="000000"/>
                </a:solidFill>
              </a:rPr>
              <a:t>根據實驗結果，畫出每一組電路充、放電時的 </a:t>
            </a:r>
            <a:r>
              <a:rPr lang="en-US" altLang="zh-TW" sz="3100" i="1" dirty="0" err="1">
                <a:solidFill>
                  <a:srgbClr val="000000"/>
                </a:solidFill>
              </a:rPr>
              <a:t>v</a:t>
            </a:r>
            <a:r>
              <a:rPr lang="en-US" altLang="zh-TW" sz="3100" baseline="-25000" dirty="0" err="1">
                <a:solidFill>
                  <a:srgbClr val="000000"/>
                </a:solidFill>
              </a:rPr>
              <a:t>C</a:t>
            </a:r>
            <a:r>
              <a:rPr lang="en-US" altLang="zh-TW" sz="3100" dirty="0">
                <a:solidFill>
                  <a:srgbClr val="000000"/>
                </a:solidFill>
              </a:rPr>
              <a:t>(</a:t>
            </a:r>
            <a:r>
              <a:rPr lang="en-US" altLang="zh-TW" sz="3100" i="1" dirty="0">
                <a:solidFill>
                  <a:srgbClr val="000000"/>
                </a:solidFill>
              </a:rPr>
              <a:t>t</a:t>
            </a:r>
            <a:r>
              <a:rPr lang="en-US" altLang="zh-TW" sz="3100" dirty="0">
                <a:solidFill>
                  <a:srgbClr val="000000"/>
                </a:solidFill>
              </a:rPr>
              <a:t>)</a:t>
            </a:r>
            <a:r>
              <a:rPr lang="zh-TW" altLang="en-US" sz="3100" dirty="0">
                <a:solidFill>
                  <a:srgbClr val="000000"/>
                </a:solidFill>
              </a:rPr>
              <a:t> 變化圖。</a:t>
            </a:r>
            <a:endParaRPr lang="en-US" altLang="zh-TW" sz="3100" dirty="0">
              <a:solidFill>
                <a:srgbClr val="000000"/>
              </a:solidFill>
            </a:endParaRPr>
          </a:p>
          <a:p>
            <a:pPr marL="336550" indent="-336550">
              <a:lnSpc>
                <a:spcPct val="120000"/>
              </a:lnSpc>
              <a:spcBef>
                <a:spcPts val="300"/>
              </a:spcBef>
              <a:buClrTx/>
              <a:buAutoNum type="arabicPeriod"/>
            </a:pPr>
            <a:r>
              <a:rPr lang="zh-TW" altLang="en-US" sz="3100" dirty="0">
                <a:solidFill>
                  <a:srgbClr val="000000"/>
                </a:solidFill>
              </a:rPr>
              <a:t>根據所得的 </a:t>
            </a:r>
            <a:r>
              <a:rPr lang="en-US" altLang="zh-TW" sz="3100" i="1" dirty="0" err="1">
                <a:solidFill>
                  <a:srgbClr val="000000"/>
                </a:solidFill>
              </a:rPr>
              <a:t>v</a:t>
            </a:r>
            <a:r>
              <a:rPr lang="en-US" altLang="zh-TW" sz="3100" baseline="-25000" dirty="0" err="1">
                <a:solidFill>
                  <a:srgbClr val="000000"/>
                </a:solidFill>
              </a:rPr>
              <a:t>C</a:t>
            </a:r>
            <a:r>
              <a:rPr lang="en-US" altLang="zh-TW" sz="3100" dirty="0">
                <a:solidFill>
                  <a:srgbClr val="000000"/>
                </a:solidFill>
              </a:rPr>
              <a:t>(</a:t>
            </a:r>
            <a:r>
              <a:rPr lang="en-US" altLang="zh-TW" sz="3100" i="1" dirty="0">
                <a:solidFill>
                  <a:srgbClr val="000000"/>
                </a:solidFill>
              </a:rPr>
              <a:t>t</a:t>
            </a:r>
            <a:r>
              <a:rPr lang="en-US" altLang="zh-TW" sz="3100" dirty="0">
                <a:solidFill>
                  <a:srgbClr val="000000"/>
                </a:solidFill>
              </a:rPr>
              <a:t>)</a:t>
            </a:r>
            <a:r>
              <a:rPr lang="zh-TW" altLang="en-US" sz="3100" dirty="0">
                <a:solidFill>
                  <a:srgbClr val="000000"/>
                </a:solidFill>
              </a:rPr>
              <a:t> 變化圖，估算實際的時間常數</a:t>
            </a:r>
            <a:r>
              <a:rPr lang="en-US" altLang="zh-TW" sz="3100" i="1" dirty="0">
                <a:solidFill>
                  <a:srgbClr val="000000"/>
                </a:solidFill>
              </a:rPr>
              <a:t>RC</a:t>
            </a:r>
            <a:r>
              <a:rPr lang="zh-TW" altLang="en-US" sz="3100" dirty="0">
                <a:solidFill>
                  <a:srgbClr val="000000"/>
                </a:solidFill>
              </a:rPr>
              <a:t>和半衰期</a:t>
            </a:r>
            <a:r>
              <a:rPr lang="en-US" altLang="zh-TW" sz="3100" i="1" dirty="0">
                <a:solidFill>
                  <a:srgbClr val="000000"/>
                </a:solidFill>
              </a:rPr>
              <a:t>T</a:t>
            </a:r>
            <a:r>
              <a:rPr lang="en-US" altLang="zh-TW" sz="3100" baseline="-25000" dirty="0">
                <a:solidFill>
                  <a:srgbClr val="000000"/>
                </a:solidFill>
              </a:rPr>
              <a:t>1/2</a:t>
            </a:r>
            <a:r>
              <a:rPr lang="zh-TW" altLang="en-US" sz="3100" dirty="0">
                <a:solidFill>
                  <a:srgbClr val="000000"/>
                </a:solidFill>
              </a:rPr>
              <a:t>。</a:t>
            </a:r>
            <a:endParaRPr lang="en-US" altLang="zh-TW" sz="3100" dirty="0">
              <a:solidFill>
                <a:srgbClr val="000000"/>
              </a:solidFill>
            </a:endParaRPr>
          </a:p>
          <a:p>
            <a:pPr marL="336550" indent="-336550">
              <a:lnSpc>
                <a:spcPct val="120000"/>
              </a:lnSpc>
              <a:spcBef>
                <a:spcPts val="300"/>
              </a:spcBef>
              <a:buClrTx/>
              <a:buAutoNum type="arabicPeriod"/>
            </a:pPr>
            <a:r>
              <a:rPr lang="zh-TW" altLang="en-US" sz="3100" dirty="0">
                <a:solidFill>
                  <a:srgbClr val="000000"/>
                </a:solidFill>
              </a:rPr>
              <a:t>承上，改用線性可變電阻</a:t>
            </a:r>
            <a:r>
              <a:rPr lang="en-US" altLang="zh-TW" sz="3100" dirty="0">
                <a:solidFill>
                  <a:srgbClr val="000000"/>
                </a:solidFill>
              </a:rPr>
              <a:t>(0-20 </a:t>
            </a:r>
            <a:r>
              <a:rPr lang="en-US" altLang="zh-TW" sz="3100" dirty="0" err="1">
                <a:solidFill>
                  <a:srgbClr val="000000"/>
                </a:solidFill>
              </a:rPr>
              <a:t>kΩ</a:t>
            </a:r>
            <a:r>
              <a:rPr lang="en-US" altLang="zh-TW" sz="3100" dirty="0">
                <a:solidFill>
                  <a:srgbClr val="000000"/>
                </a:solidFill>
              </a:rPr>
              <a:t>)</a:t>
            </a:r>
            <a:r>
              <a:rPr lang="zh-TW" altLang="en-US" sz="3100" dirty="0">
                <a:solidFill>
                  <a:srgbClr val="000000"/>
                </a:solidFill>
              </a:rPr>
              <a:t>進行本實驗。</a:t>
            </a:r>
            <a:endParaRPr lang="en-US" altLang="zh-TW" sz="3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587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6B7A37-93B4-4A8E-9009-77E0A3957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950" y="-36469"/>
            <a:ext cx="7175986" cy="1280890"/>
          </a:xfrm>
        </p:spPr>
        <p:txBody>
          <a:bodyPr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3200" b="1" kern="1200" dirty="0">
                <a:solidFill>
                  <a:srgbClr val="0000CC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序列埠監視視窗</a:t>
            </a:r>
            <a:r>
              <a:rPr lang="zh-TW" altLang="en-US" sz="3200" b="1" kern="1200" dirty="0">
                <a:solidFill>
                  <a:srgbClr val="0000CC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讀取</a:t>
            </a:r>
            <a:r>
              <a:rPr lang="zh-TW" altLang="zh-TW" sz="3200" b="1" u="sng" kern="1200" dirty="0">
                <a:solidFill>
                  <a:srgbClr val="0000CC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累計時間</a:t>
            </a:r>
            <a:r>
              <a:rPr lang="zh-TW" altLang="zh-TW" sz="3200" b="1" kern="1200" dirty="0">
                <a:solidFill>
                  <a:srgbClr val="0000CC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與</a:t>
            </a:r>
            <a:r>
              <a:rPr lang="en-US" altLang="zh-TW" sz="3200" b="1" u="sng" kern="1200" dirty="0">
                <a:solidFill>
                  <a:srgbClr val="0000CC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A0</a:t>
            </a:r>
            <a:r>
              <a:rPr lang="zh-TW" altLang="zh-TW" sz="3200" b="1" u="sng" kern="1200" dirty="0">
                <a:solidFill>
                  <a:srgbClr val="0000CC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類比輸入接腳讀取到的信號</a:t>
            </a:r>
            <a:r>
              <a:rPr lang="zh-TW" altLang="zh-TW" sz="3200" b="1" kern="1200" dirty="0">
                <a:solidFill>
                  <a:srgbClr val="0000CC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示範輸出結果</a:t>
            </a:r>
            <a:endParaRPr lang="zh-TW" altLang="zh-TW" sz="3200" dirty="0">
              <a:effectLst/>
            </a:endParaRPr>
          </a:p>
          <a:p>
            <a:endParaRPr lang="zh-TW" altLang="en-US" sz="32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55A8E91-F1CF-450F-9E06-FD95709BB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26" y="1010808"/>
            <a:ext cx="6084668" cy="526033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FCF29DD-8650-433E-B308-6463AFF83C53}"/>
              </a:ext>
            </a:extLst>
          </p:cNvPr>
          <p:cNvSpPr/>
          <p:nvPr/>
        </p:nvSpPr>
        <p:spPr>
          <a:xfrm>
            <a:off x="4464853" y="5992000"/>
            <a:ext cx="1322640" cy="2791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D02B273-5BA0-4DD0-96E1-D59E6AD3DE1B}"/>
              </a:ext>
            </a:extLst>
          </p:cNvPr>
          <p:cNvSpPr txBox="1"/>
          <p:nvPr/>
        </p:nvSpPr>
        <p:spPr>
          <a:xfrm>
            <a:off x="6340894" y="1964438"/>
            <a:ext cx="27262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選取</a:t>
            </a:r>
            <a:r>
              <a:rPr lang="en-US" altLang="zh-TW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data </a:t>
            </a:r>
            <a:r>
              <a:rPr lang="zh-TW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直接貼於</a:t>
            </a:r>
            <a:r>
              <a:rPr lang="en-US" altLang="zh-TW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EXCEL</a:t>
            </a:r>
            <a:r>
              <a:rPr lang="zh-TW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作圖</a:t>
            </a:r>
            <a:endParaRPr lang="en-US" altLang="zh-TW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endParaRPr lang="en-US" altLang="zh-TW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若須重取數值，重開序列埠監控視窗即可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929730D-6359-4F93-B7BB-655DE68ED213}"/>
              </a:ext>
            </a:extLst>
          </p:cNvPr>
          <p:cNvSpPr txBox="1"/>
          <p:nvPr/>
        </p:nvSpPr>
        <p:spPr>
          <a:xfrm>
            <a:off x="4464853" y="6398735"/>
            <a:ext cx="255773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選 </a:t>
            </a:r>
            <a:r>
              <a:rPr lang="en-US" altLang="zh-TW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2000000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baud</a:t>
            </a:r>
            <a:endParaRPr lang="zh-TW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660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478" y="1044247"/>
            <a:ext cx="3610615" cy="2584930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745966" y="116812"/>
            <a:ext cx="7589931" cy="772935"/>
          </a:xfrm>
        </p:spPr>
        <p:txBody>
          <a:bodyPr>
            <a:noAutofit/>
          </a:bodyPr>
          <a:lstStyle/>
          <a:p>
            <a:r>
              <a:rPr lang="zh-TW" altLang="en-US" dirty="0"/>
              <a:t>一、實驗簡介與目的</a:t>
            </a:r>
          </a:p>
        </p:txBody>
      </p:sp>
      <p:sp>
        <p:nvSpPr>
          <p:cNvPr id="3" name="投影片編號版面配置區 3">
            <a:extLst>
              <a:ext uri="{FF2B5EF4-FFF2-40B4-BE49-F238E27FC236}">
                <a16:creationId xmlns:a16="http://schemas.microsoft.com/office/drawing/2014/main" id="{265369FB-7773-425B-8E9A-561C6DB33FA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77425" y="276834"/>
            <a:ext cx="584978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AE4A8-A6E5-453E-B946-FB774B73F48C}" type="slidenum">
              <a:rPr kumimoji="0" lang="en-US" altLang="zh-TW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upload.wikimedia.org/wikipedia/commons/9/9f/RLC_seri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369" y="4347936"/>
            <a:ext cx="3601722" cy="116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5395648" y="3484576"/>
            <a:ext cx="3584936" cy="830997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串聯</a:t>
            </a:r>
            <a:r>
              <a:rPr lang="en-US" altLang="zh-TW" sz="2400" i="1" dirty="0">
                <a:solidFill>
                  <a:srgbClr val="222222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RLC</a:t>
            </a:r>
            <a:r>
              <a:rPr lang="zh-TW" alt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電路：</a:t>
            </a:r>
            <a:endParaRPr lang="en-US" altLang="zh-TW" sz="2400" dirty="0">
              <a:solidFill>
                <a:srgbClr val="222222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電阻、電感和電容</a:t>
            </a:r>
            <a:endParaRPr lang="zh-TW" altLang="en-US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7868" y="5514038"/>
            <a:ext cx="89245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buFont typeface="+mj-lt"/>
              <a:buAutoNum type="arabicPeriod" startAt="3"/>
            </a:pPr>
            <a:r>
              <a:rPr lang="en-US" altLang="zh-TW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Resistors.jpg: Afrank99Folko-Axial-Bauform.png: Jens </a:t>
            </a:r>
            <a:r>
              <a:rPr lang="en-US" altLang="zh-TW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BothToroidal</a:t>
            </a:r>
            <a:r>
              <a:rPr lang="en-US" altLang="zh-TW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inductor.jpg: </a:t>
            </a:r>
            <a:r>
              <a:rPr lang="en-US" altLang="zh-TW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Peripitus</a:t>
            </a:r>
            <a:r>
              <a:rPr lang="zh-TW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衍生作品</a:t>
            </a:r>
            <a:r>
              <a:rPr lang="en-US" altLang="zh-TW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 </a:t>
            </a:r>
            <a:r>
              <a:rPr lang="zh-TW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英文維基百科的</a:t>
            </a:r>
            <a:r>
              <a:rPr lang="en-US" altLang="zh-TW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Spinningspark</a:t>
            </a:r>
            <a:r>
              <a:rPr lang="en-US" altLang="zh-TW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- 3 </a:t>
            </a:r>
            <a:r>
              <a:rPr lang="en-US" altLang="zh-TW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Resistors.jpgFolko</a:t>
            </a:r>
            <a:r>
              <a:rPr lang="en-US" altLang="zh-TW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-Axial-</a:t>
            </a:r>
            <a:r>
              <a:rPr lang="en-US" altLang="zh-TW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Bauform.pngToroidal</a:t>
            </a:r>
            <a:r>
              <a:rPr lang="en-US" altLang="zh-TW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inductor.jpg, CC BY-SA 3.0,  https://commons.wikimedia.org/w/index.php?curid=29919519</a:t>
            </a:r>
            <a:endParaRPr lang="zh-TW" altLang="en-US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37868" y="1264740"/>
            <a:ext cx="513178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just">
              <a:spcBef>
                <a:spcPts val="1200"/>
              </a:spcBef>
              <a:buAutoNum type="arabicPeriod"/>
            </a:pP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探究 </a:t>
            </a:r>
            <a:r>
              <a:rPr lang="en-US" altLang="zh-TW" sz="2800" i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RC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和 </a:t>
            </a:r>
            <a:r>
              <a:rPr lang="en-US" altLang="zh-TW" sz="2800" i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RL 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電路中電荷的充電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(charging)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與鬆弛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(charge relaxation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，俗稱放電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現象。 </a:t>
            </a:r>
            <a:endParaRPr lang="en-US" altLang="zh-TW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7188" indent="-357188" algn="just">
              <a:spcBef>
                <a:spcPts val="1200"/>
              </a:spcBef>
              <a:buAutoNum type="arabicPeriod"/>
            </a:pPr>
            <a:r>
              <a:rPr lang="en-US" altLang="zh-TW" sz="2800" i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RLC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電路的電荷振盪現象。</a:t>
            </a:r>
            <a:endParaRPr lang="en-US" altLang="zh-TW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7188" indent="-357188">
              <a:spcBef>
                <a:spcPts val="1200"/>
              </a:spcBef>
              <a:buAutoNum type="arabicPeriod"/>
            </a:pP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探討這些電路的應用範圍。</a:t>
            </a:r>
            <a:endParaRPr lang="en-US" altLang="zh-TW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37868" y="3999814"/>
            <a:ext cx="43776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圖片來源：</a:t>
            </a:r>
            <a:endParaRPr lang="en-US" altLang="zh-TW" b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hlinkClick r:id="rId4"/>
            </a:endParaRPr>
          </a:p>
          <a:p>
            <a:pPr marL="179388" indent="-179388">
              <a:buClr>
                <a:srgbClr val="FF6600"/>
              </a:buClr>
              <a:buFont typeface="+mj-lt"/>
              <a:buAutoNum type="arabicPeriod"/>
            </a:pP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4"/>
              </a:rPr>
              <a:t>https://zh.wikipedia.org/wiki/File:Tuned_circuit_animation_3.gif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hlinkClick r:id="rId5"/>
            </a:endParaRPr>
          </a:p>
          <a:p>
            <a:pPr marL="179388" indent="-179388">
              <a:buClr>
                <a:srgbClr val="FF6600"/>
              </a:buClr>
              <a:buFont typeface="+mj-lt"/>
              <a:buAutoNum type="arabicPeriod"/>
            </a:pP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5"/>
              </a:rPr>
              <a:t>https://commons.wikimedia.org/w/index.php?curid=27408348</a:t>
            </a:r>
            <a:r>
              <a:rPr lang="en-US" altLang="zh-TW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, </a:t>
            </a:r>
            <a:r>
              <a:rPr lang="en-US" altLang="zh-TW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Chetvorno</a:t>
            </a:r>
            <a:r>
              <a:rPr lang="en-US" altLang="zh-TW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作品</a:t>
            </a:r>
            <a:r>
              <a:rPr lang="en-US" altLang="zh-TW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, CC0,. </a:t>
            </a:r>
          </a:p>
        </p:txBody>
      </p:sp>
      <p:sp>
        <p:nvSpPr>
          <p:cNvPr id="6" name="圓角矩形 5"/>
          <p:cNvSpPr/>
          <p:nvPr/>
        </p:nvSpPr>
        <p:spPr>
          <a:xfrm>
            <a:off x="5369650" y="987087"/>
            <a:ext cx="3621443" cy="3350258"/>
          </a:xfrm>
          <a:prstGeom prst="roundRect">
            <a:avLst>
              <a:gd name="adj" fmla="val 3002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277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6764AC82-62D3-4702-B0AC-29D111F18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211" y="119500"/>
            <a:ext cx="7589931" cy="772935"/>
          </a:xfrm>
        </p:spPr>
        <p:txBody>
          <a:bodyPr>
            <a:normAutofit/>
          </a:bodyPr>
          <a:lstStyle/>
          <a:p>
            <a:r>
              <a:rPr lang="en-US" altLang="zh-TW" dirty="0"/>
              <a:t>RC</a:t>
            </a:r>
            <a:r>
              <a:rPr lang="zh-TW" altLang="en-US" dirty="0"/>
              <a:t>串聯電路的充放電實驗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4950DE2-B06F-41E1-A164-27946A95596C}"/>
              </a:ext>
            </a:extLst>
          </p:cNvPr>
          <p:cNvSpPr/>
          <p:nvPr/>
        </p:nvSpPr>
        <p:spPr>
          <a:xfrm>
            <a:off x="1094211" y="892435"/>
            <a:ext cx="75899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8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pPr>
            <a:r>
              <a:rPr lang="en-US" altLang="zh-TW" sz="2800" i="1" dirty="0">
                <a:solidFill>
                  <a:srgbClr val="000000"/>
                </a:solidFill>
              </a:rPr>
              <a:t>R</a:t>
            </a:r>
            <a:r>
              <a:rPr lang="en-US" altLang="zh-TW" sz="2800" dirty="0">
                <a:solidFill>
                  <a:srgbClr val="000000"/>
                </a:solidFill>
              </a:rPr>
              <a:t> = 10 </a:t>
            </a:r>
            <a:r>
              <a:rPr lang="en-US" altLang="zh-TW" sz="2800" dirty="0">
                <a:solidFill>
                  <a:srgbClr val="000000"/>
                </a:solidFill>
                <a:sym typeface="Symbol" panose="05050102010706020507" pitchFamily="18" charset="2"/>
              </a:rPr>
              <a:t></a:t>
            </a:r>
            <a:r>
              <a:rPr lang="en-US" altLang="zh-TW" sz="2800" dirty="0">
                <a:solidFill>
                  <a:srgbClr val="000000"/>
                </a:solidFill>
              </a:rPr>
              <a:t> </a:t>
            </a:r>
            <a:r>
              <a:rPr lang="zh-TW" altLang="zh-TW" sz="2800" dirty="0">
                <a:solidFill>
                  <a:srgbClr val="000000"/>
                </a:solidFill>
              </a:rPr>
              <a:t>電阻與 </a:t>
            </a:r>
            <a:r>
              <a:rPr lang="en-US" altLang="zh-TW" sz="2800" i="1" dirty="0">
                <a:solidFill>
                  <a:srgbClr val="000000"/>
                </a:solidFill>
              </a:rPr>
              <a:t>C</a:t>
            </a:r>
            <a:r>
              <a:rPr lang="en-US" altLang="zh-TW" sz="2800" dirty="0">
                <a:solidFill>
                  <a:srgbClr val="000000"/>
                </a:solidFill>
              </a:rPr>
              <a:t> =100 </a:t>
            </a:r>
            <a:r>
              <a:rPr lang="en-US" altLang="zh-TW" sz="2800" dirty="0">
                <a:solidFill>
                  <a:srgbClr val="000000"/>
                </a:solidFill>
                <a:sym typeface="Symbol" panose="05050102010706020507" pitchFamily="18" charset="2"/>
              </a:rPr>
              <a:t></a:t>
            </a:r>
            <a:r>
              <a:rPr lang="en-US" altLang="zh-TW" sz="2800" dirty="0">
                <a:solidFill>
                  <a:srgbClr val="000000"/>
                </a:solidFill>
              </a:rPr>
              <a:t>F </a:t>
            </a:r>
            <a:r>
              <a:rPr lang="zh-TW" altLang="zh-TW" sz="2800" dirty="0">
                <a:solidFill>
                  <a:srgbClr val="000000"/>
                </a:solidFill>
              </a:rPr>
              <a:t>的電容器串聯，</a:t>
            </a:r>
            <a:endParaRPr lang="en-US" altLang="zh-TW" sz="2800" dirty="0">
              <a:solidFill>
                <a:srgbClr val="000000"/>
              </a:solidFill>
            </a:endParaRPr>
          </a:p>
          <a:p>
            <a:pPr algn="ctr">
              <a:defRPr sz="28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pPr>
            <a:r>
              <a:rPr lang="zh-TW" altLang="en-US" sz="2800" dirty="0">
                <a:solidFill>
                  <a:srgbClr val="000000"/>
                </a:solidFill>
              </a:rPr>
              <a:t>輸入</a:t>
            </a:r>
            <a:r>
              <a:rPr lang="en-US" altLang="zh-TW" sz="2800" dirty="0">
                <a:solidFill>
                  <a:srgbClr val="000000"/>
                </a:solidFill>
              </a:rPr>
              <a:t>5</a:t>
            </a:r>
            <a:r>
              <a:rPr lang="zh-TW" altLang="en-US" sz="2800" dirty="0">
                <a:solidFill>
                  <a:srgbClr val="000000"/>
                </a:solidFill>
              </a:rPr>
              <a:t> </a:t>
            </a:r>
            <a:r>
              <a:rPr lang="en-US" altLang="zh-TW" sz="2800" dirty="0">
                <a:solidFill>
                  <a:srgbClr val="000000"/>
                </a:solidFill>
              </a:rPr>
              <a:t>V, </a:t>
            </a:r>
            <a:r>
              <a:rPr lang="zh-TW" altLang="zh-TW" sz="2800" dirty="0">
                <a:solidFill>
                  <a:srgbClr val="000000"/>
                </a:solidFill>
              </a:rPr>
              <a:t> </a:t>
            </a:r>
            <a:r>
              <a:rPr lang="en-US" altLang="zh-TW" sz="2800" i="1" dirty="0">
                <a:solidFill>
                  <a:srgbClr val="000000"/>
                </a:solidFill>
              </a:rPr>
              <a:t>f</a:t>
            </a:r>
            <a:r>
              <a:rPr lang="en-US" altLang="zh-TW" sz="2800" dirty="0">
                <a:solidFill>
                  <a:srgbClr val="000000"/>
                </a:solidFill>
              </a:rPr>
              <a:t> = 25 Hz </a:t>
            </a:r>
            <a:r>
              <a:rPr lang="zh-TW" altLang="zh-TW" sz="2800" dirty="0">
                <a:solidFill>
                  <a:srgbClr val="000000"/>
                </a:solidFill>
              </a:rPr>
              <a:t>的方波</a:t>
            </a:r>
            <a:r>
              <a:rPr lang="en-US" altLang="zh-TW" sz="2800" dirty="0">
                <a:solidFill>
                  <a:srgbClr val="000000"/>
                </a:solidFill>
              </a:rPr>
              <a:t>(</a:t>
            </a:r>
            <a:r>
              <a:rPr lang="zh-TW" altLang="en-US" sz="2800" dirty="0">
                <a:solidFill>
                  <a:srgbClr val="000000"/>
                </a:solidFill>
              </a:rPr>
              <a:t>虛線</a:t>
            </a:r>
            <a:r>
              <a:rPr lang="en-US" altLang="zh-TW" sz="2800" dirty="0">
                <a:solidFill>
                  <a:srgbClr val="000000"/>
                </a:solidFill>
              </a:rPr>
              <a:t>)</a:t>
            </a:r>
            <a:r>
              <a:rPr lang="zh-TW" altLang="en-US" sz="2800" dirty="0">
                <a:solidFill>
                  <a:srgbClr val="000000"/>
                </a:solidFill>
              </a:rPr>
              <a:t>，</a:t>
            </a:r>
            <a:endParaRPr lang="en-US" altLang="zh-TW" sz="2800" dirty="0">
              <a:solidFill>
                <a:srgbClr val="000000"/>
              </a:solidFill>
            </a:endParaRPr>
          </a:p>
          <a:p>
            <a:pPr algn="ctr">
              <a:defRPr sz="28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pPr>
            <a:r>
              <a:rPr lang="zh-TW" altLang="zh-TW" sz="2800" dirty="0">
                <a:solidFill>
                  <a:srgbClr val="000000"/>
                </a:solidFill>
              </a:rPr>
              <a:t>觀察</a:t>
            </a:r>
            <a:r>
              <a:rPr lang="zh-TW" altLang="en-US" sz="2800" dirty="0">
                <a:solidFill>
                  <a:srgbClr val="000000"/>
                </a:solidFill>
              </a:rPr>
              <a:t>電容充放電情形</a:t>
            </a:r>
            <a:r>
              <a:rPr lang="en-US" altLang="zh-TW" sz="2800" dirty="0">
                <a:solidFill>
                  <a:srgbClr val="000000"/>
                </a:solidFill>
              </a:rPr>
              <a:t>(</a:t>
            </a:r>
            <a:r>
              <a:rPr lang="zh-TW" altLang="en-US" sz="2800" dirty="0">
                <a:solidFill>
                  <a:srgbClr val="000000"/>
                </a:solidFill>
              </a:rPr>
              <a:t>實線</a:t>
            </a:r>
            <a:r>
              <a:rPr lang="en-US" altLang="zh-TW" sz="2800" dirty="0">
                <a:solidFill>
                  <a:srgbClr val="000000"/>
                </a:solidFill>
              </a:rPr>
              <a:t>)</a:t>
            </a:r>
            <a:endParaRPr lang="zh-TW" altLang="zh-TW" sz="2800" dirty="0">
              <a:solidFill>
                <a:srgbClr val="000000"/>
              </a:solidFill>
            </a:endParaRPr>
          </a:p>
        </p:txBody>
      </p:sp>
      <p:graphicFrame>
        <p:nvGraphicFramePr>
          <p:cNvPr id="22" name="圖表 21">
            <a:extLst>
              <a:ext uri="{FF2B5EF4-FFF2-40B4-BE49-F238E27FC236}">
                <a16:creationId xmlns:a16="http://schemas.microsoft.com/office/drawing/2014/main" id="{5A3A59B4-FDB9-4128-BEB7-E44A41DD40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0359111"/>
              </p:ext>
            </p:extLst>
          </p:nvPr>
        </p:nvGraphicFramePr>
        <p:xfrm>
          <a:off x="245327" y="2174760"/>
          <a:ext cx="8898673" cy="4580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8" name="群組 7">
            <a:extLst>
              <a:ext uri="{FF2B5EF4-FFF2-40B4-BE49-F238E27FC236}">
                <a16:creationId xmlns:a16="http://schemas.microsoft.com/office/drawing/2014/main" id="{7B36F198-A7C2-4A55-831C-B34B35E032ED}"/>
              </a:ext>
            </a:extLst>
          </p:cNvPr>
          <p:cNvGrpSpPr/>
          <p:nvPr/>
        </p:nvGrpSpPr>
        <p:grpSpPr>
          <a:xfrm>
            <a:off x="1637727" y="3050365"/>
            <a:ext cx="6883639" cy="2789654"/>
            <a:chOff x="3123526" y="2700726"/>
            <a:chExt cx="3518282" cy="1448274"/>
          </a:xfrm>
        </p:grpSpPr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CD6A86AA-0CC8-426A-8AED-28F9A1FE9FCA}"/>
                </a:ext>
              </a:extLst>
            </p:cNvPr>
            <p:cNvCxnSpPr/>
            <p:nvPr/>
          </p:nvCxnSpPr>
          <p:spPr>
            <a:xfrm>
              <a:off x="3123526" y="4141080"/>
              <a:ext cx="720191" cy="0"/>
            </a:xfrm>
            <a:prstGeom prst="line">
              <a:avLst/>
            </a:prstGeom>
            <a:ln w="12700"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03CC8C5E-2247-4F18-A25C-BF3929655EFC}"/>
                </a:ext>
              </a:extLst>
            </p:cNvPr>
            <p:cNvCxnSpPr/>
            <p:nvPr/>
          </p:nvCxnSpPr>
          <p:spPr>
            <a:xfrm>
              <a:off x="4570646" y="4143110"/>
              <a:ext cx="720191" cy="0"/>
            </a:xfrm>
            <a:prstGeom prst="line">
              <a:avLst/>
            </a:prstGeom>
            <a:ln w="12700"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E724F4CA-480A-4258-962F-32D6366F1EC9}"/>
                </a:ext>
              </a:extLst>
            </p:cNvPr>
            <p:cNvCxnSpPr/>
            <p:nvPr/>
          </p:nvCxnSpPr>
          <p:spPr>
            <a:xfrm>
              <a:off x="6016212" y="4143110"/>
              <a:ext cx="625596" cy="0"/>
            </a:xfrm>
            <a:prstGeom prst="line">
              <a:avLst/>
            </a:prstGeom>
            <a:ln w="12700"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D8FC367C-B6C9-43B7-8FDC-FC07BA236DA4}"/>
                </a:ext>
              </a:extLst>
            </p:cNvPr>
            <p:cNvCxnSpPr/>
            <p:nvPr/>
          </p:nvCxnSpPr>
          <p:spPr>
            <a:xfrm>
              <a:off x="5304322" y="2707482"/>
              <a:ext cx="720191" cy="0"/>
            </a:xfrm>
            <a:prstGeom prst="line">
              <a:avLst/>
            </a:prstGeom>
            <a:ln w="12700"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直線接點 12">
              <a:extLst>
                <a:ext uri="{FF2B5EF4-FFF2-40B4-BE49-F238E27FC236}">
                  <a16:creationId xmlns:a16="http://schemas.microsoft.com/office/drawing/2014/main" id="{DA97AF5E-22BF-486A-96C1-98E1FB5ABC50}"/>
                </a:ext>
              </a:extLst>
            </p:cNvPr>
            <p:cNvCxnSpPr/>
            <p:nvPr/>
          </p:nvCxnSpPr>
          <p:spPr>
            <a:xfrm>
              <a:off x="3846713" y="2705446"/>
              <a:ext cx="720191" cy="0"/>
            </a:xfrm>
            <a:prstGeom prst="line">
              <a:avLst/>
            </a:prstGeom>
            <a:ln w="12700"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E1A4E5D1-9F0F-482C-821B-A95B9BB9966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295044" y="3422056"/>
              <a:ext cx="1440000" cy="0"/>
            </a:xfrm>
            <a:prstGeom prst="line">
              <a:avLst/>
            </a:prstGeom>
            <a:ln w="12700"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" name="直線接點 18">
              <a:extLst>
                <a:ext uri="{FF2B5EF4-FFF2-40B4-BE49-F238E27FC236}">
                  <a16:creationId xmlns:a16="http://schemas.microsoft.com/office/drawing/2014/main" id="{23BE0497-90D1-430A-A918-5CB42D1D449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570837" y="3420726"/>
              <a:ext cx="1440000" cy="0"/>
            </a:xfrm>
            <a:prstGeom prst="line">
              <a:avLst/>
            </a:prstGeom>
            <a:ln w="12700"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" name="直線接點 19">
              <a:extLst>
                <a:ext uri="{FF2B5EF4-FFF2-40B4-BE49-F238E27FC236}">
                  <a16:creationId xmlns:a16="http://schemas.microsoft.com/office/drawing/2014/main" id="{83C71475-F9AC-4A9A-A928-414BF272617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850646" y="3429000"/>
              <a:ext cx="1440000" cy="0"/>
            </a:xfrm>
            <a:prstGeom prst="line">
              <a:avLst/>
            </a:prstGeom>
            <a:ln w="12700"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1" name="直線接點 20">
              <a:extLst>
                <a:ext uri="{FF2B5EF4-FFF2-40B4-BE49-F238E27FC236}">
                  <a16:creationId xmlns:a16="http://schemas.microsoft.com/office/drawing/2014/main" id="{38DE910F-D6A4-4CDA-92B3-E3856BB8155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129106" y="3424104"/>
              <a:ext cx="1440000" cy="0"/>
            </a:xfrm>
            <a:prstGeom prst="line">
              <a:avLst/>
            </a:prstGeom>
            <a:ln w="12700"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824048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群組 30">
            <a:extLst>
              <a:ext uri="{FF2B5EF4-FFF2-40B4-BE49-F238E27FC236}">
                <a16:creationId xmlns:a16="http://schemas.microsoft.com/office/drawing/2014/main" id="{2D1AA383-452C-4CF5-B9A3-555ECC03FC3C}"/>
              </a:ext>
            </a:extLst>
          </p:cNvPr>
          <p:cNvGrpSpPr>
            <a:grpSpLocks noChangeAspect="1"/>
          </p:cNvGrpSpPr>
          <p:nvPr/>
        </p:nvGrpSpPr>
        <p:grpSpPr>
          <a:xfrm>
            <a:off x="5113844" y="2473121"/>
            <a:ext cx="3349829" cy="2299806"/>
            <a:chOff x="9536567" y="3698151"/>
            <a:chExt cx="2141148" cy="1584000"/>
          </a:xfrm>
        </p:grpSpPr>
        <p:sp>
          <p:nvSpPr>
            <p:cNvPr id="32" name="Freeform 5607">
              <a:extLst>
                <a:ext uri="{FF2B5EF4-FFF2-40B4-BE49-F238E27FC236}">
                  <a16:creationId xmlns:a16="http://schemas.microsoft.com/office/drawing/2014/main" id="{706A448A-61BA-4B62-BE70-BB5CB34C4A4C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9802445" y="3432273"/>
              <a:ext cx="1584000" cy="2115755"/>
            </a:xfrm>
            <a:custGeom>
              <a:avLst/>
              <a:gdLst>
                <a:gd name="T0" fmla="*/ 1858 w 1858"/>
                <a:gd name="T1" fmla="*/ 218 h 2611"/>
                <a:gd name="T2" fmla="*/ 1658 w 1858"/>
                <a:gd name="T3" fmla="*/ 18 h 2611"/>
                <a:gd name="T4" fmla="*/ 233 w 1858"/>
                <a:gd name="T5" fmla="*/ 15 h 2611"/>
                <a:gd name="T6" fmla="*/ 43 w 1858"/>
                <a:gd name="T7" fmla="*/ 252 h 2611"/>
                <a:gd name="T8" fmla="*/ 29 w 1858"/>
                <a:gd name="T9" fmla="*/ 2400 h 2611"/>
                <a:gd name="T10" fmla="*/ 223 w 1858"/>
                <a:gd name="T11" fmla="*/ 2588 h 2611"/>
                <a:gd name="T12" fmla="*/ 1681 w 1858"/>
                <a:gd name="T13" fmla="*/ 2588 h 2611"/>
                <a:gd name="T14" fmla="*/ 1850 w 1858"/>
                <a:gd name="T15" fmla="*/ 2415 h 2611"/>
                <a:gd name="T16" fmla="*/ 1852 w 1858"/>
                <a:gd name="T17" fmla="*/ 215 h 2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58" h="2611">
                  <a:moveTo>
                    <a:pt x="1858" y="218"/>
                  </a:moveTo>
                  <a:cubicBezTo>
                    <a:pt x="1853" y="39"/>
                    <a:pt x="1729" y="17"/>
                    <a:pt x="1658" y="18"/>
                  </a:cubicBezTo>
                  <a:cubicBezTo>
                    <a:pt x="1319" y="21"/>
                    <a:pt x="329" y="18"/>
                    <a:pt x="233" y="15"/>
                  </a:cubicBezTo>
                  <a:cubicBezTo>
                    <a:pt x="20" y="0"/>
                    <a:pt x="43" y="153"/>
                    <a:pt x="43" y="252"/>
                  </a:cubicBezTo>
                  <a:cubicBezTo>
                    <a:pt x="44" y="531"/>
                    <a:pt x="32" y="2235"/>
                    <a:pt x="29" y="2400"/>
                  </a:cubicBezTo>
                  <a:cubicBezTo>
                    <a:pt x="0" y="2611"/>
                    <a:pt x="223" y="2588"/>
                    <a:pt x="223" y="2588"/>
                  </a:cubicBezTo>
                  <a:lnTo>
                    <a:pt x="1681" y="2588"/>
                  </a:lnTo>
                  <a:cubicBezTo>
                    <a:pt x="1837" y="2588"/>
                    <a:pt x="1847" y="2487"/>
                    <a:pt x="1850" y="2415"/>
                  </a:cubicBezTo>
                  <a:cubicBezTo>
                    <a:pt x="1853" y="2343"/>
                    <a:pt x="1855" y="216"/>
                    <a:pt x="1852" y="215"/>
                  </a:cubicBezTo>
                </a:path>
              </a:pathLst>
            </a:custGeom>
            <a:solidFill>
              <a:srgbClr val="FF99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3" name="Freeform 5610">
              <a:extLst>
                <a:ext uri="{FF2B5EF4-FFF2-40B4-BE49-F238E27FC236}">
                  <a16:creationId xmlns:a16="http://schemas.microsoft.com/office/drawing/2014/main" id="{1AAEC1DE-69D0-40FB-A05E-C03A49F09195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11373403" y="5059553"/>
              <a:ext cx="153795" cy="156288"/>
            </a:xfrm>
            <a:custGeom>
              <a:avLst/>
              <a:gdLst>
                <a:gd name="T0" fmla="*/ 179 w 179"/>
                <a:gd name="T1" fmla="*/ 90 h 178"/>
                <a:gd name="T2" fmla="*/ 176 w 179"/>
                <a:gd name="T3" fmla="*/ 108 h 178"/>
                <a:gd name="T4" fmla="*/ 170 w 179"/>
                <a:gd name="T5" fmla="*/ 127 h 178"/>
                <a:gd name="T6" fmla="*/ 162 w 179"/>
                <a:gd name="T7" fmla="*/ 143 h 178"/>
                <a:gd name="T8" fmla="*/ 148 w 179"/>
                <a:gd name="T9" fmla="*/ 158 h 178"/>
                <a:gd name="T10" fmla="*/ 131 w 179"/>
                <a:gd name="T11" fmla="*/ 168 h 178"/>
                <a:gd name="T12" fmla="*/ 113 w 179"/>
                <a:gd name="T13" fmla="*/ 176 h 178"/>
                <a:gd name="T14" fmla="*/ 95 w 179"/>
                <a:gd name="T15" fmla="*/ 178 h 178"/>
                <a:gd name="T16" fmla="*/ 76 w 179"/>
                <a:gd name="T17" fmla="*/ 178 h 178"/>
                <a:gd name="T18" fmla="*/ 56 w 179"/>
                <a:gd name="T19" fmla="*/ 172 h 178"/>
                <a:gd name="T20" fmla="*/ 39 w 179"/>
                <a:gd name="T21" fmla="*/ 164 h 178"/>
                <a:gd name="T22" fmla="*/ 25 w 179"/>
                <a:gd name="T23" fmla="*/ 151 h 178"/>
                <a:gd name="T24" fmla="*/ 13 w 179"/>
                <a:gd name="T25" fmla="*/ 135 h 178"/>
                <a:gd name="T26" fmla="*/ 4 w 179"/>
                <a:gd name="T27" fmla="*/ 119 h 178"/>
                <a:gd name="T28" fmla="*/ 0 w 179"/>
                <a:gd name="T29" fmla="*/ 98 h 178"/>
                <a:gd name="T30" fmla="*/ 0 w 179"/>
                <a:gd name="T31" fmla="*/ 80 h 178"/>
                <a:gd name="T32" fmla="*/ 4 w 179"/>
                <a:gd name="T33" fmla="*/ 61 h 178"/>
                <a:gd name="T34" fmla="*/ 13 w 179"/>
                <a:gd name="T35" fmla="*/ 43 h 178"/>
                <a:gd name="T36" fmla="*/ 25 w 179"/>
                <a:gd name="T37" fmla="*/ 26 h 178"/>
                <a:gd name="T38" fmla="*/ 39 w 179"/>
                <a:gd name="T39" fmla="*/ 14 h 178"/>
                <a:gd name="T40" fmla="*/ 56 w 179"/>
                <a:gd name="T41" fmla="*/ 6 h 178"/>
                <a:gd name="T42" fmla="*/ 74 w 179"/>
                <a:gd name="T43" fmla="*/ 0 h 178"/>
                <a:gd name="T44" fmla="*/ 95 w 179"/>
                <a:gd name="T45" fmla="*/ 0 h 178"/>
                <a:gd name="T46" fmla="*/ 113 w 179"/>
                <a:gd name="T47" fmla="*/ 2 h 178"/>
                <a:gd name="T48" fmla="*/ 131 w 179"/>
                <a:gd name="T49" fmla="*/ 10 h 178"/>
                <a:gd name="T50" fmla="*/ 148 w 179"/>
                <a:gd name="T51" fmla="*/ 20 h 178"/>
                <a:gd name="T52" fmla="*/ 160 w 179"/>
                <a:gd name="T53" fmla="*/ 34 h 178"/>
                <a:gd name="T54" fmla="*/ 170 w 179"/>
                <a:gd name="T55" fmla="*/ 51 h 178"/>
                <a:gd name="T56" fmla="*/ 176 w 179"/>
                <a:gd name="T57" fmla="*/ 69 h 178"/>
                <a:gd name="T58" fmla="*/ 179 w 179"/>
                <a:gd name="T59" fmla="*/ 90 h 178"/>
                <a:gd name="T60" fmla="*/ 179 w 179"/>
                <a:gd name="T61" fmla="*/ 9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" h="178">
                  <a:moveTo>
                    <a:pt x="179" y="90"/>
                  </a:moveTo>
                  <a:lnTo>
                    <a:pt x="176" y="108"/>
                  </a:lnTo>
                  <a:lnTo>
                    <a:pt x="170" y="127"/>
                  </a:lnTo>
                  <a:lnTo>
                    <a:pt x="162" y="143"/>
                  </a:lnTo>
                  <a:lnTo>
                    <a:pt x="148" y="158"/>
                  </a:lnTo>
                  <a:lnTo>
                    <a:pt x="131" y="168"/>
                  </a:lnTo>
                  <a:lnTo>
                    <a:pt x="113" y="176"/>
                  </a:lnTo>
                  <a:lnTo>
                    <a:pt x="95" y="178"/>
                  </a:lnTo>
                  <a:lnTo>
                    <a:pt x="76" y="178"/>
                  </a:lnTo>
                  <a:lnTo>
                    <a:pt x="56" y="172"/>
                  </a:lnTo>
                  <a:lnTo>
                    <a:pt x="39" y="164"/>
                  </a:lnTo>
                  <a:lnTo>
                    <a:pt x="25" y="151"/>
                  </a:lnTo>
                  <a:lnTo>
                    <a:pt x="13" y="135"/>
                  </a:lnTo>
                  <a:lnTo>
                    <a:pt x="4" y="119"/>
                  </a:lnTo>
                  <a:lnTo>
                    <a:pt x="0" y="98"/>
                  </a:lnTo>
                  <a:lnTo>
                    <a:pt x="0" y="80"/>
                  </a:lnTo>
                  <a:lnTo>
                    <a:pt x="4" y="61"/>
                  </a:lnTo>
                  <a:lnTo>
                    <a:pt x="13" y="43"/>
                  </a:lnTo>
                  <a:lnTo>
                    <a:pt x="25" y="26"/>
                  </a:lnTo>
                  <a:lnTo>
                    <a:pt x="39" y="14"/>
                  </a:lnTo>
                  <a:lnTo>
                    <a:pt x="56" y="6"/>
                  </a:lnTo>
                  <a:lnTo>
                    <a:pt x="74" y="0"/>
                  </a:lnTo>
                  <a:lnTo>
                    <a:pt x="95" y="0"/>
                  </a:lnTo>
                  <a:lnTo>
                    <a:pt x="113" y="2"/>
                  </a:lnTo>
                  <a:lnTo>
                    <a:pt x="131" y="10"/>
                  </a:lnTo>
                  <a:lnTo>
                    <a:pt x="148" y="20"/>
                  </a:lnTo>
                  <a:lnTo>
                    <a:pt x="160" y="34"/>
                  </a:lnTo>
                  <a:lnTo>
                    <a:pt x="170" y="51"/>
                  </a:lnTo>
                  <a:lnTo>
                    <a:pt x="176" y="69"/>
                  </a:lnTo>
                  <a:lnTo>
                    <a:pt x="179" y="90"/>
                  </a:lnTo>
                  <a:lnTo>
                    <a:pt x="179" y="90"/>
                  </a:lnTo>
                  <a:close/>
                </a:path>
              </a:pathLst>
            </a:custGeom>
            <a:solidFill>
              <a:schemeClr val="bg2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4" name="Freeform 5612">
              <a:extLst>
                <a:ext uri="{FF2B5EF4-FFF2-40B4-BE49-F238E27FC236}">
                  <a16:creationId xmlns:a16="http://schemas.microsoft.com/office/drawing/2014/main" id="{8DDF401F-0AAE-4F04-A502-B7C55A51984C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10834326" y="5059556"/>
              <a:ext cx="153795" cy="160629"/>
            </a:xfrm>
            <a:custGeom>
              <a:avLst/>
              <a:gdLst>
                <a:gd name="T0" fmla="*/ 179 w 179"/>
                <a:gd name="T1" fmla="*/ 91 h 183"/>
                <a:gd name="T2" fmla="*/ 179 w 179"/>
                <a:gd name="T3" fmla="*/ 111 h 183"/>
                <a:gd name="T4" fmla="*/ 172 w 179"/>
                <a:gd name="T5" fmla="*/ 130 h 183"/>
                <a:gd name="T6" fmla="*/ 164 w 179"/>
                <a:gd name="T7" fmla="*/ 146 h 183"/>
                <a:gd name="T8" fmla="*/ 152 w 179"/>
                <a:gd name="T9" fmla="*/ 160 h 183"/>
                <a:gd name="T10" fmla="*/ 136 w 179"/>
                <a:gd name="T11" fmla="*/ 171 h 183"/>
                <a:gd name="T12" fmla="*/ 119 w 179"/>
                <a:gd name="T13" fmla="*/ 179 h 183"/>
                <a:gd name="T14" fmla="*/ 101 w 179"/>
                <a:gd name="T15" fmla="*/ 183 h 183"/>
                <a:gd name="T16" fmla="*/ 82 w 179"/>
                <a:gd name="T17" fmla="*/ 183 h 183"/>
                <a:gd name="T18" fmla="*/ 64 w 179"/>
                <a:gd name="T19" fmla="*/ 179 h 183"/>
                <a:gd name="T20" fmla="*/ 45 w 179"/>
                <a:gd name="T21" fmla="*/ 171 h 183"/>
                <a:gd name="T22" fmla="*/ 31 w 179"/>
                <a:gd name="T23" fmla="*/ 160 h 183"/>
                <a:gd name="T24" fmla="*/ 19 w 179"/>
                <a:gd name="T25" fmla="*/ 146 h 183"/>
                <a:gd name="T26" fmla="*/ 8 w 179"/>
                <a:gd name="T27" fmla="*/ 130 h 183"/>
                <a:gd name="T28" fmla="*/ 2 w 179"/>
                <a:gd name="T29" fmla="*/ 111 h 183"/>
                <a:gd name="T30" fmla="*/ 0 w 179"/>
                <a:gd name="T31" fmla="*/ 93 h 183"/>
                <a:gd name="T32" fmla="*/ 0 w 179"/>
                <a:gd name="T33" fmla="*/ 72 h 183"/>
                <a:gd name="T34" fmla="*/ 6 w 179"/>
                <a:gd name="T35" fmla="*/ 54 h 183"/>
                <a:gd name="T36" fmla="*/ 15 w 179"/>
                <a:gd name="T37" fmla="*/ 37 h 183"/>
                <a:gd name="T38" fmla="*/ 27 w 179"/>
                <a:gd name="T39" fmla="*/ 23 h 183"/>
                <a:gd name="T40" fmla="*/ 43 w 179"/>
                <a:gd name="T41" fmla="*/ 13 h 183"/>
                <a:gd name="T42" fmla="*/ 60 w 179"/>
                <a:gd name="T43" fmla="*/ 4 h 183"/>
                <a:gd name="T44" fmla="*/ 78 w 179"/>
                <a:gd name="T45" fmla="*/ 0 h 183"/>
                <a:gd name="T46" fmla="*/ 97 w 179"/>
                <a:gd name="T47" fmla="*/ 0 h 183"/>
                <a:gd name="T48" fmla="*/ 115 w 179"/>
                <a:gd name="T49" fmla="*/ 4 h 183"/>
                <a:gd name="T50" fmla="*/ 133 w 179"/>
                <a:gd name="T51" fmla="*/ 13 h 183"/>
                <a:gd name="T52" fmla="*/ 148 w 179"/>
                <a:gd name="T53" fmla="*/ 23 h 183"/>
                <a:gd name="T54" fmla="*/ 160 w 179"/>
                <a:gd name="T55" fmla="*/ 37 h 183"/>
                <a:gd name="T56" fmla="*/ 170 w 179"/>
                <a:gd name="T57" fmla="*/ 54 h 183"/>
                <a:gd name="T58" fmla="*/ 176 w 179"/>
                <a:gd name="T59" fmla="*/ 72 h 183"/>
                <a:gd name="T60" fmla="*/ 179 w 179"/>
                <a:gd name="T61" fmla="*/ 91 h 183"/>
                <a:gd name="T62" fmla="*/ 179 w 179"/>
                <a:gd name="T63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9" h="183">
                  <a:moveTo>
                    <a:pt x="179" y="91"/>
                  </a:moveTo>
                  <a:lnTo>
                    <a:pt x="179" y="111"/>
                  </a:lnTo>
                  <a:lnTo>
                    <a:pt x="172" y="130"/>
                  </a:lnTo>
                  <a:lnTo>
                    <a:pt x="164" y="146"/>
                  </a:lnTo>
                  <a:lnTo>
                    <a:pt x="152" y="160"/>
                  </a:lnTo>
                  <a:lnTo>
                    <a:pt x="136" y="171"/>
                  </a:lnTo>
                  <a:lnTo>
                    <a:pt x="119" y="179"/>
                  </a:lnTo>
                  <a:lnTo>
                    <a:pt x="101" y="183"/>
                  </a:lnTo>
                  <a:lnTo>
                    <a:pt x="82" y="183"/>
                  </a:lnTo>
                  <a:lnTo>
                    <a:pt x="64" y="179"/>
                  </a:lnTo>
                  <a:lnTo>
                    <a:pt x="45" y="171"/>
                  </a:lnTo>
                  <a:lnTo>
                    <a:pt x="31" y="160"/>
                  </a:lnTo>
                  <a:lnTo>
                    <a:pt x="19" y="146"/>
                  </a:lnTo>
                  <a:lnTo>
                    <a:pt x="8" y="130"/>
                  </a:lnTo>
                  <a:lnTo>
                    <a:pt x="2" y="111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6" y="54"/>
                  </a:lnTo>
                  <a:lnTo>
                    <a:pt x="15" y="37"/>
                  </a:lnTo>
                  <a:lnTo>
                    <a:pt x="27" y="23"/>
                  </a:lnTo>
                  <a:lnTo>
                    <a:pt x="43" y="13"/>
                  </a:lnTo>
                  <a:lnTo>
                    <a:pt x="60" y="4"/>
                  </a:lnTo>
                  <a:lnTo>
                    <a:pt x="78" y="0"/>
                  </a:lnTo>
                  <a:lnTo>
                    <a:pt x="97" y="0"/>
                  </a:lnTo>
                  <a:lnTo>
                    <a:pt x="115" y="4"/>
                  </a:lnTo>
                  <a:lnTo>
                    <a:pt x="133" y="13"/>
                  </a:lnTo>
                  <a:lnTo>
                    <a:pt x="148" y="23"/>
                  </a:lnTo>
                  <a:lnTo>
                    <a:pt x="160" y="37"/>
                  </a:lnTo>
                  <a:lnTo>
                    <a:pt x="170" y="54"/>
                  </a:lnTo>
                  <a:lnTo>
                    <a:pt x="176" y="72"/>
                  </a:lnTo>
                  <a:lnTo>
                    <a:pt x="179" y="91"/>
                  </a:lnTo>
                  <a:lnTo>
                    <a:pt x="179" y="91"/>
                  </a:lnTo>
                  <a:close/>
                </a:path>
              </a:pathLst>
            </a:custGeom>
            <a:solidFill>
              <a:schemeClr val="bg2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5" name="Freeform 5614">
              <a:extLst>
                <a:ext uri="{FF2B5EF4-FFF2-40B4-BE49-F238E27FC236}">
                  <a16:creationId xmlns:a16="http://schemas.microsoft.com/office/drawing/2014/main" id="{9A5E6FBB-3F4D-4DAE-AF49-2FA5D905E282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10276136" y="5053037"/>
              <a:ext cx="152926" cy="157156"/>
            </a:xfrm>
            <a:custGeom>
              <a:avLst/>
              <a:gdLst>
                <a:gd name="T0" fmla="*/ 178 w 178"/>
                <a:gd name="T1" fmla="*/ 89 h 179"/>
                <a:gd name="T2" fmla="*/ 176 w 178"/>
                <a:gd name="T3" fmla="*/ 109 h 179"/>
                <a:gd name="T4" fmla="*/ 170 w 178"/>
                <a:gd name="T5" fmla="*/ 128 h 179"/>
                <a:gd name="T6" fmla="*/ 162 w 178"/>
                <a:gd name="T7" fmla="*/ 144 h 179"/>
                <a:gd name="T8" fmla="*/ 148 w 178"/>
                <a:gd name="T9" fmla="*/ 158 h 179"/>
                <a:gd name="T10" fmla="*/ 131 w 178"/>
                <a:gd name="T11" fmla="*/ 169 h 179"/>
                <a:gd name="T12" fmla="*/ 113 w 178"/>
                <a:gd name="T13" fmla="*/ 177 h 179"/>
                <a:gd name="T14" fmla="*/ 94 w 178"/>
                <a:gd name="T15" fmla="*/ 179 h 179"/>
                <a:gd name="T16" fmla="*/ 76 w 178"/>
                <a:gd name="T17" fmla="*/ 179 h 179"/>
                <a:gd name="T18" fmla="*/ 55 w 178"/>
                <a:gd name="T19" fmla="*/ 173 h 179"/>
                <a:gd name="T20" fmla="*/ 39 w 178"/>
                <a:gd name="T21" fmla="*/ 164 h 179"/>
                <a:gd name="T22" fmla="*/ 25 w 178"/>
                <a:gd name="T23" fmla="*/ 152 h 179"/>
                <a:gd name="T24" fmla="*/ 12 w 178"/>
                <a:gd name="T25" fmla="*/ 136 h 179"/>
                <a:gd name="T26" fmla="*/ 4 w 178"/>
                <a:gd name="T27" fmla="*/ 117 h 179"/>
                <a:gd name="T28" fmla="*/ 0 w 178"/>
                <a:gd name="T29" fmla="*/ 99 h 179"/>
                <a:gd name="T30" fmla="*/ 0 w 178"/>
                <a:gd name="T31" fmla="*/ 80 h 179"/>
                <a:gd name="T32" fmla="*/ 4 w 178"/>
                <a:gd name="T33" fmla="*/ 60 h 179"/>
                <a:gd name="T34" fmla="*/ 12 w 178"/>
                <a:gd name="T35" fmla="*/ 43 h 179"/>
                <a:gd name="T36" fmla="*/ 25 w 178"/>
                <a:gd name="T37" fmla="*/ 27 h 179"/>
                <a:gd name="T38" fmla="*/ 39 w 178"/>
                <a:gd name="T39" fmla="*/ 15 h 179"/>
                <a:gd name="T40" fmla="*/ 55 w 178"/>
                <a:gd name="T41" fmla="*/ 6 h 179"/>
                <a:gd name="T42" fmla="*/ 74 w 178"/>
                <a:gd name="T43" fmla="*/ 0 h 179"/>
                <a:gd name="T44" fmla="*/ 94 w 178"/>
                <a:gd name="T45" fmla="*/ 0 h 179"/>
                <a:gd name="T46" fmla="*/ 113 w 178"/>
                <a:gd name="T47" fmla="*/ 2 h 179"/>
                <a:gd name="T48" fmla="*/ 131 w 178"/>
                <a:gd name="T49" fmla="*/ 11 h 179"/>
                <a:gd name="T50" fmla="*/ 148 w 178"/>
                <a:gd name="T51" fmla="*/ 21 h 179"/>
                <a:gd name="T52" fmla="*/ 160 w 178"/>
                <a:gd name="T53" fmla="*/ 35 h 179"/>
                <a:gd name="T54" fmla="*/ 170 w 178"/>
                <a:gd name="T55" fmla="*/ 52 h 179"/>
                <a:gd name="T56" fmla="*/ 176 w 178"/>
                <a:gd name="T57" fmla="*/ 70 h 179"/>
                <a:gd name="T58" fmla="*/ 178 w 178"/>
                <a:gd name="T59" fmla="*/ 89 h 179"/>
                <a:gd name="T60" fmla="*/ 178 w 178"/>
                <a:gd name="T61" fmla="*/ 8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8" h="179">
                  <a:moveTo>
                    <a:pt x="178" y="89"/>
                  </a:moveTo>
                  <a:lnTo>
                    <a:pt x="176" y="109"/>
                  </a:lnTo>
                  <a:lnTo>
                    <a:pt x="170" y="128"/>
                  </a:lnTo>
                  <a:lnTo>
                    <a:pt x="162" y="144"/>
                  </a:lnTo>
                  <a:lnTo>
                    <a:pt x="148" y="158"/>
                  </a:lnTo>
                  <a:lnTo>
                    <a:pt x="131" y="169"/>
                  </a:lnTo>
                  <a:lnTo>
                    <a:pt x="113" y="177"/>
                  </a:lnTo>
                  <a:lnTo>
                    <a:pt x="94" y="179"/>
                  </a:lnTo>
                  <a:lnTo>
                    <a:pt x="76" y="179"/>
                  </a:lnTo>
                  <a:lnTo>
                    <a:pt x="55" y="173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6"/>
                  </a:lnTo>
                  <a:lnTo>
                    <a:pt x="4" y="117"/>
                  </a:lnTo>
                  <a:lnTo>
                    <a:pt x="0" y="99"/>
                  </a:lnTo>
                  <a:lnTo>
                    <a:pt x="0" y="80"/>
                  </a:lnTo>
                  <a:lnTo>
                    <a:pt x="4" y="60"/>
                  </a:lnTo>
                  <a:lnTo>
                    <a:pt x="12" y="43"/>
                  </a:lnTo>
                  <a:lnTo>
                    <a:pt x="25" y="27"/>
                  </a:lnTo>
                  <a:lnTo>
                    <a:pt x="39" y="15"/>
                  </a:lnTo>
                  <a:lnTo>
                    <a:pt x="55" y="6"/>
                  </a:lnTo>
                  <a:lnTo>
                    <a:pt x="74" y="0"/>
                  </a:lnTo>
                  <a:lnTo>
                    <a:pt x="94" y="0"/>
                  </a:lnTo>
                  <a:lnTo>
                    <a:pt x="113" y="2"/>
                  </a:lnTo>
                  <a:lnTo>
                    <a:pt x="131" y="11"/>
                  </a:lnTo>
                  <a:lnTo>
                    <a:pt x="148" y="21"/>
                  </a:lnTo>
                  <a:lnTo>
                    <a:pt x="160" y="35"/>
                  </a:lnTo>
                  <a:lnTo>
                    <a:pt x="170" y="52"/>
                  </a:lnTo>
                  <a:lnTo>
                    <a:pt x="176" y="70"/>
                  </a:lnTo>
                  <a:lnTo>
                    <a:pt x="178" y="89"/>
                  </a:lnTo>
                  <a:lnTo>
                    <a:pt x="178" y="89"/>
                  </a:lnTo>
                  <a:close/>
                </a:path>
              </a:pathLst>
            </a:custGeom>
            <a:solidFill>
              <a:schemeClr val="bg2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6" name="Freeform 5616">
              <a:extLst>
                <a:ext uri="{FF2B5EF4-FFF2-40B4-BE49-F238E27FC236}">
                  <a16:creationId xmlns:a16="http://schemas.microsoft.com/office/drawing/2014/main" id="{332C044F-CD16-4FFC-8E1C-77FC9C122D04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9701416" y="5053038"/>
              <a:ext cx="152926" cy="161497"/>
            </a:xfrm>
            <a:custGeom>
              <a:avLst/>
              <a:gdLst>
                <a:gd name="T0" fmla="*/ 178 w 178"/>
                <a:gd name="T1" fmla="*/ 90 h 183"/>
                <a:gd name="T2" fmla="*/ 178 w 178"/>
                <a:gd name="T3" fmla="*/ 109 h 183"/>
                <a:gd name="T4" fmla="*/ 172 w 178"/>
                <a:gd name="T5" fmla="*/ 127 h 183"/>
                <a:gd name="T6" fmla="*/ 164 w 178"/>
                <a:gd name="T7" fmla="*/ 146 h 183"/>
                <a:gd name="T8" fmla="*/ 152 w 178"/>
                <a:gd name="T9" fmla="*/ 158 h 183"/>
                <a:gd name="T10" fmla="*/ 135 w 178"/>
                <a:gd name="T11" fmla="*/ 170 h 183"/>
                <a:gd name="T12" fmla="*/ 119 w 178"/>
                <a:gd name="T13" fmla="*/ 179 h 183"/>
                <a:gd name="T14" fmla="*/ 101 w 178"/>
                <a:gd name="T15" fmla="*/ 183 h 183"/>
                <a:gd name="T16" fmla="*/ 82 w 178"/>
                <a:gd name="T17" fmla="*/ 183 h 183"/>
                <a:gd name="T18" fmla="*/ 64 w 178"/>
                <a:gd name="T19" fmla="*/ 179 h 183"/>
                <a:gd name="T20" fmla="*/ 47 w 178"/>
                <a:gd name="T21" fmla="*/ 170 h 183"/>
                <a:gd name="T22" fmla="*/ 31 w 178"/>
                <a:gd name="T23" fmla="*/ 160 h 183"/>
                <a:gd name="T24" fmla="*/ 19 w 178"/>
                <a:gd name="T25" fmla="*/ 146 h 183"/>
                <a:gd name="T26" fmla="*/ 8 w 178"/>
                <a:gd name="T27" fmla="*/ 127 h 183"/>
                <a:gd name="T28" fmla="*/ 2 w 178"/>
                <a:gd name="T29" fmla="*/ 111 h 183"/>
                <a:gd name="T30" fmla="*/ 0 w 178"/>
                <a:gd name="T31" fmla="*/ 90 h 183"/>
                <a:gd name="T32" fmla="*/ 0 w 178"/>
                <a:gd name="T33" fmla="*/ 72 h 183"/>
                <a:gd name="T34" fmla="*/ 6 w 178"/>
                <a:gd name="T35" fmla="*/ 53 h 183"/>
                <a:gd name="T36" fmla="*/ 14 w 178"/>
                <a:gd name="T37" fmla="*/ 37 h 183"/>
                <a:gd name="T38" fmla="*/ 27 w 178"/>
                <a:gd name="T39" fmla="*/ 23 h 183"/>
                <a:gd name="T40" fmla="*/ 43 w 178"/>
                <a:gd name="T41" fmla="*/ 10 h 183"/>
                <a:gd name="T42" fmla="*/ 60 w 178"/>
                <a:gd name="T43" fmla="*/ 4 h 183"/>
                <a:gd name="T44" fmla="*/ 78 w 178"/>
                <a:gd name="T45" fmla="*/ 0 h 183"/>
                <a:gd name="T46" fmla="*/ 96 w 178"/>
                <a:gd name="T47" fmla="*/ 0 h 183"/>
                <a:gd name="T48" fmla="*/ 115 w 178"/>
                <a:gd name="T49" fmla="*/ 2 h 183"/>
                <a:gd name="T50" fmla="*/ 133 w 178"/>
                <a:gd name="T51" fmla="*/ 10 h 183"/>
                <a:gd name="T52" fmla="*/ 148 w 178"/>
                <a:gd name="T53" fmla="*/ 23 h 183"/>
                <a:gd name="T54" fmla="*/ 160 w 178"/>
                <a:gd name="T55" fmla="*/ 37 h 183"/>
                <a:gd name="T56" fmla="*/ 170 w 178"/>
                <a:gd name="T57" fmla="*/ 53 h 183"/>
                <a:gd name="T58" fmla="*/ 176 w 178"/>
                <a:gd name="T59" fmla="*/ 72 h 183"/>
                <a:gd name="T60" fmla="*/ 178 w 178"/>
                <a:gd name="T61" fmla="*/ 90 h 183"/>
                <a:gd name="T62" fmla="*/ 178 w 178"/>
                <a:gd name="T63" fmla="*/ 9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8" h="183">
                  <a:moveTo>
                    <a:pt x="178" y="90"/>
                  </a:moveTo>
                  <a:lnTo>
                    <a:pt x="178" y="109"/>
                  </a:lnTo>
                  <a:lnTo>
                    <a:pt x="172" y="127"/>
                  </a:lnTo>
                  <a:lnTo>
                    <a:pt x="164" y="146"/>
                  </a:lnTo>
                  <a:lnTo>
                    <a:pt x="152" y="158"/>
                  </a:lnTo>
                  <a:lnTo>
                    <a:pt x="135" y="170"/>
                  </a:lnTo>
                  <a:lnTo>
                    <a:pt x="119" y="179"/>
                  </a:lnTo>
                  <a:lnTo>
                    <a:pt x="101" y="183"/>
                  </a:lnTo>
                  <a:lnTo>
                    <a:pt x="82" y="183"/>
                  </a:lnTo>
                  <a:lnTo>
                    <a:pt x="64" y="179"/>
                  </a:lnTo>
                  <a:lnTo>
                    <a:pt x="47" y="170"/>
                  </a:lnTo>
                  <a:lnTo>
                    <a:pt x="31" y="160"/>
                  </a:lnTo>
                  <a:lnTo>
                    <a:pt x="19" y="146"/>
                  </a:lnTo>
                  <a:lnTo>
                    <a:pt x="8" y="127"/>
                  </a:lnTo>
                  <a:lnTo>
                    <a:pt x="2" y="111"/>
                  </a:lnTo>
                  <a:lnTo>
                    <a:pt x="0" y="90"/>
                  </a:lnTo>
                  <a:lnTo>
                    <a:pt x="0" y="72"/>
                  </a:lnTo>
                  <a:lnTo>
                    <a:pt x="6" y="53"/>
                  </a:lnTo>
                  <a:lnTo>
                    <a:pt x="14" y="37"/>
                  </a:lnTo>
                  <a:lnTo>
                    <a:pt x="27" y="23"/>
                  </a:lnTo>
                  <a:lnTo>
                    <a:pt x="43" y="10"/>
                  </a:lnTo>
                  <a:lnTo>
                    <a:pt x="60" y="4"/>
                  </a:lnTo>
                  <a:lnTo>
                    <a:pt x="78" y="0"/>
                  </a:lnTo>
                  <a:lnTo>
                    <a:pt x="96" y="0"/>
                  </a:lnTo>
                  <a:lnTo>
                    <a:pt x="115" y="2"/>
                  </a:lnTo>
                  <a:lnTo>
                    <a:pt x="133" y="10"/>
                  </a:lnTo>
                  <a:lnTo>
                    <a:pt x="148" y="23"/>
                  </a:lnTo>
                  <a:lnTo>
                    <a:pt x="160" y="37"/>
                  </a:lnTo>
                  <a:lnTo>
                    <a:pt x="170" y="53"/>
                  </a:lnTo>
                  <a:lnTo>
                    <a:pt x="176" y="72"/>
                  </a:lnTo>
                  <a:lnTo>
                    <a:pt x="178" y="90"/>
                  </a:lnTo>
                  <a:lnTo>
                    <a:pt x="178" y="90"/>
                  </a:lnTo>
                  <a:close/>
                </a:path>
              </a:pathLst>
            </a:custGeom>
            <a:solidFill>
              <a:schemeClr val="bg2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7" name="Freeform 5618">
              <a:extLst>
                <a:ext uri="{FF2B5EF4-FFF2-40B4-BE49-F238E27FC236}">
                  <a16:creationId xmlns:a16="http://schemas.microsoft.com/office/drawing/2014/main" id="{6958CBB7-CF53-44FF-AF4D-476DF1D0795B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9680883" y="4008912"/>
              <a:ext cx="154664" cy="160629"/>
            </a:xfrm>
            <a:custGeom>
              <a:avLst/>
              <a:gdLst>
                <a:gd name="T0" fmla="*/ 180 w 180"/>
                <a:gd name="T1" fmla="*/ 90 h 182"/>
                <a:gd name="T2" fmla="*/ 178 w 180"/>
                <a:gd name="T3" fmla="*/ 109 h 182"/>
                <a:gd name="T4" fmla="*/ 174 w 180"/>
                <a:gd name="T5" fmla="*/ 127 h 182"/>
                <a:gd name="T6" fmla="*/ 164 w 180"/>
                <a:gd name="T7" fmla="*/ 146 h 182"/>
                <a:gd name="T8" fmla="*/ 151 w 180"/>
                <a:gd name="T9" fmla="*/ 160 h 182"/>
                <a:gd name="T10" fmla="*/ 137 w 180"/>
                <a:gd name="T11" fmla="*/ 170 h 182"/>
                <a:gd name="T12" fmla="*/ 121 w 180"/>
                <a:gd name="T13" fmla="*/ 178 h 182"/>
                <a:gd name="T14" fmla="*/ 102 w 180"/>
                <a:gd name="T15" fmla="*/ 182 h 182"/>
                <a:gd name="T16" fmla="*/ 82 w 180"/>
                <a:gd name="T17" fmla="*/ 182 h 182"/>
                <a:gd name="T18" fmla="*/ 63 w 180"/>
                <a:gd name="T19" fmla="*/ 178 h 182"/>
                <a:gd name="T20" fmla="*/ 47 w 180"/>
                <a:gd name="T21" fmla="*/ 170 h 182"/>
                <a:gd name="T22" fmla="*/ 30 w 180"/>
                <a:gd name="T23" fmla="*/ 160 h 182"/>
                <a:gd name="T24" fmla="*/ 18 w 180"/>
                <a:gd name="T25" fmla="*/ 146 h 182"/>
                <a:gd name="T26" fmla="*/ 8 w 180"/>
                <a:gd name="T27" fmla="*/ 127 h 182"/>
                <a:gd name="T28" fmla="*/ 2 w 180"/>
                <a:gd name="T29" fmla="*/ 111 h 182"/>
                <a:gd name="T30" fmla="*/ 0 w 180"/>
                <a:gd name="T31" fmla="*/ 90 h 182"/>
                <a:gd name="T32" fmla="*/ 2 w 180"/>
                <a:gd name="T33" fmla="*/ 72 h 182"/>
                <a:gd name="T34" fmla="*/ 8 w 180"/>
                <a:gd name="T35" fmla="*/ 53 h 182"/>
                <a:gd name="T36" fmla="*/ 16 w 180"/>
                <a:gd name="T37" fmla="*/ 37 h 182"/>
                <a:gd name="T38" fmla="*/ 28 w 180"/>
                <a:gd name="T39" fmla="*/ 22 h 182"/>
                <a:gd name="T40" fmla="*/ 43 w 180"/>
                <a:gd name="T41" fmla="*/ 10 h 182"/>
                <a:gd name="T42" fmla="*/ 59 w 180"/>
                <a:gd name="T43" fmla="*/ 4 h 182"/>
                <a:gd name="T44" fmla="*/ 78 w 180"/>
                <a:gd name="T45" fmla="*/ 0 h 182"/>
                <a:gd name="T46" fmla="*/ 98 w 180"/>
                <a:gd name="T47" fmla="*/ 0 h 182"/>
                <a:gd name="T48" fmla="*/ 117 w 180"/>
                <a:gd name="T49" fmla="*/ 2 h 182"/>
                <a:gd name="T50" fmla="*/ 133 w 180"/>
                <a:gd name="T51" fmla="*/ 10 h 182"/>
                <a:gd name="T52" fmla="*/ 149 w 180"/>
                <a:gd name="T53" fmla="*/ 22 h 182"/>
                <a:gd name="T54" fmla="*/ 162 w 180"/>
                <a:gd name="T55" fmla="*/ 37 h 182"/>
                <a:gd name="T56" fmla="*/ 172 w 180"/>
                <a:gd name="T57" fmla="*/ 53 h 182"/>
                <a:gd name="T58" fmla="*/ 178 w 180"/>
                <a:gd name="T59" fmla="*/ 72 h 182"/>
                <a:gd name="T60" fmla="*/ 180 w 180"/>
                <a:gd name="T61" fmla="*/ 90 h 182"/>
                <a:gd name="T62" fmla="*/ 180 w 180"/>
                <a:gd name="T63" fmla="*/ 9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0" h="182">
                  <a:moveTo>
                    <a:pt x="180" y="90"/>
                  </a:moveTo>
                  <a:lnTo>
                    <a:pt x="178" y="109"/>
                  </a:lnTo>
                  <a:lnTo>
                    <a:pt x="174" y="127"/>
                  </a:lnTo>
                  <a:lnTo>
                    <a:pt x="164" y="146"/>
                  </a:lnTo>
                  <a:lnTo>
                    <a:pt x="151" y="160"/>
                  </a:lnTo>
                  <a:lnTo>
                    <a:pt x="137" y="170"/>
                  </a:lnTo>
                  <a:lnTo>
                    <a:pt x="121" y="178"/>
                  </a:lnTo>
                  <a:lnTo>
                    <a:pt x="102" y="182"/>
                  </a:lnTo>
                  <a:lnTo>
                    <a:pt x="82" y="182"/>
                  </a:lnTo>
                  <a:lnTo>
                    <a:pt x="63" y="178"/>
                  </a:lnTo>
                  <a:lnTo>
                    <a:pt x="47" y="170"/>
                  </a:lnTo>
                  <a:lnTo>
                    <a:pt x="30" y="160"/>
                  </a:lnTo>
                  <a:lnTo>
                    <a:pt x="18" y="146"/>
                  </a:lnTo>
                  <a:lnTo>
                    <a:pt x="8" y="127"/>
                  </a:lnTo>
                  <a:lnTo>
                    <a:pt x="2" y="111"/>
                  </a:lnTo>
                  <a:lnTo>
                    <a:pt x="0" y="90"/>
                  </a:lnTo>
                  <a:lnTo>
                    <a:pt x="2" y="72"/>
                  </a:lnTo>
                  <a:lnTo>
                    <a:pt x="8" y="53"/>
                  </a:lnTo>
                  <a:lnTo>
                    <a:pt x="16" y="37"/>
                  </a:lnTo>
                  <a:lnTo>
                    <a:pt x="28" y="22"/>
                  </a:lnTo>
                  <a:lnTo>
                    <a:pt x="43" y="10"/>
                  </a:lnTo>
                  <a:lnTo>
                    <a:pt x="59" y="4"/>
                  </a:lnTo>
                  <a:lnTo>
                    <a:pt x="78" y="0"/>
                  </a:lnTo>
                  <a:lnTo>
                    <a:pt x="98" y="0"/>
                  </a:lnTo>
                  <a:lnTo>
                    <a:pt x="117" y="2"/>
                  </a:lnTo>
                  <a:lnTo>
                    <a:pt x="133" y="10"/>
                  </a:lnTo>
                  <a:lnTo>
                    <a:pt x="149" y="22"/>
                  </a:lnTo>
                  <a:lnTo>
                    <a:pt x="162" y="37"/>
                  </a:lnTo>
                  <a:lnTo>
                    <a:pt x="172" y="53"/>
                  </a:lnTo>
                  <a:lnTo>
                    <a:pt x="178" y="72"/>
                  </a:lnTo>
                  <a:lnTo>
                    <a:pt x="180" y="90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chemeClr val="bg2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8" name="Freeform 5628">
              <a:extLst>
                <a:ext uri="{FF2B5EF4-FFF2-40B4-BE49-F238E27FC236}">
                  <a16:creationId xmlns:a16="http://schemas.microsoft.com/office/drawing/2014/main" id="{97D1D76D-4035-4BF6-9DCF-9E0C042C9BF7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9680880" y="4532422"/>
              <a:ext cx="154664" cy="160629"/>
            </a:xfrm>
            <a:custGeom>
              <a:avLst/>
              <a:gdLst>
                <a:gd name="T0" fmla="*/ 180 w 180"/>
                <a:gd name="T1" fmla="*/ 92 h 182"/>
                <a:gd name="T2" fmla="*/ 178 w 180"/>
                <a:gd name="T3" fmla="*/ 110 h 182"/>
                <a:gd name="T4" fmla="*/ 172 w 180"/>
                <a:gd name="T5" fmla="*/ 129 h 182"/>
                <a:gd name="T6" fmla="*/ 164 w 180"/>
                <a:gd name="T7" fmla="*/ 145 h 182"/>
                <a:gd name="T8" fmla="*/ 152 w 180"/>
                <a:gd name="T9" fmla="*/ 160 h 182"/>
                <a:gd name="T10" fmla="*/ 135 w 180"/>
                <a:gd name="T11" fmla="*/ 170 h 182"/>
                <a:gd name="T12" fmla="*/ 119 w 180"/>
                <a:gd name="T13" fmla="*/ 178 h 182"/>
                <a:gd name="T14" fmla="*/ 101 w 180"/>
                <a:gd name="T15" fmla="*/ 182 h 182"/>
                <a:gd name="T16" fmla="*/ 82 w 180"/>
                <a:gd name="T17" fmla="*/ 182 h 182"/>
                <a:gd name="T18" fmla="*/ 64 w 180"/>
                <a:gd name="T19" fmla="*/ 178 h 182"/>
                <a:gd name="T20" fmla="*/ 45 w 180"/>
                <a:gd name="T21" fmla="*/ 170 h 182"/>
                <a:gd name="T22" fmla="*/ 31 w 180"/>
                <a:gd name="T23" fmla="*/ 160 h 182"/>
                <a:gd name="T24" fmla="*/ 19 w 180"/>
                <a:gd name="T25" fmla="*/ 145 h 182"/>
                <a:gd name="T26" fmla="*/ 8 w 180"/>
                <a:gd name="T27" fmla="*/ 129 h 182"/>
                <a:gd name="T28" fmla="*/ 2 w 180"/>
                <a:gd name="T29" fmla="*/ 110 h 182"/>
                <a:gd name="T30" fmla="*/ 0 w 180"/>
                <a:gd name="T31" fmla="*/ 92 h 182"/>
                <a:gd name="T32" fmla="*/ 2 w 180"/>
                <a:gd name="T33" fmla="*/ 71 h 182"/>
                <a:gd name="T34" fmla="*/ 8 w 180"/>
                <a:gd name="T35" fmla="*/ 53 h 182"/>
                <a:gd name="T36" fmla="*/ 19 w 180"/>
                <a:gd name="T37" fmla="*/ 37 h 182"/>
                <a:gd name="T38" fmla="*/ 31 w 180"/>
                <a:gd name="T39" fmla="*/ 22 h 182"/>
                <a:gd name="T40" fmla="*/ 45 w 180"/>
                <a:gd name="T41" fmla="*/ 12 h 182"/>
                <a:gd name="T42" fmla="*/ 64 w 180"/>
                <a:gd name="T43" fmla="*/ 4 h 182"/>
                <a:gd name="T44" fmla="*/ 82 w 180"/>
                <a:gd name="T45" fmla="*/ 0 h 182"/>
                <a:gd name="T46" fmla="*/ 101 w 180"/>
                <a:gd name="T47" fmla="*/ 0 h 182"/>
                <a:gd name="T48" fmla="*/ 119 w 180"/>
                <a:gd name="T49" fmla="*/ 4 h 182"/>
                <a:gd name="T50" fmla="*/ 135 w 180"/>
                <a:gd name="T51" fmla="*/ 12 h 182"/>
                <a:gd name="T52" fmla="*/ 152 w 180"/>
                <a:gd name="T53" fmla="*/ 22 h 182"/>
                <a:gd name="T54" fmla="*/ 164 w 180"/>
                <a:gd name="T55" fmla="*/ 37 h 182"/>
                <a:gd name="T56" fmla="*/ 172 w 180"/>
                <a:gd name="T57" fmla="*/ 53 h 182"/>
                <a:gd name="T58" fmla="*/ 178 w 180"/>
                <a:gd name="T59" fmla="*/ 71 h 182"/>
                <a:gd name="T60" fmla="*/ 180 w 180"/>
                <a:gd name="T61" fmla="*/ 92 h 182"/>
                <a:gd name="T62" fmla="*/ 180 w 180"/>
                <a:gd name="T63" fmla="*/ 9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0" h="182">
                  <a:moveTo>
                    <a:pt x="180" y="92"/>
                  </a:moveTo>
                  <a:lnTo>
                    <a:pt x="178" y="110"/>
                  </a:lnTo>
                  <a:lnTo>
                    <a:pt x="172" y="129"/>
                  </a:lnTo>
                  <a:lnTo>
                    <a:pt x="164" y="145"/>
                  </a:lnTo>
                  <a:lnTo>
                    <a:pt x="152" y="160"/>
                  </a:lnTo>
                  <a:lnTo>
                    <a:pt x="135" y="170"/>
                  </a:lnTo>
                  <a:lnTo>
                    <a:pt x="119" y="178"/>
                  </a:lnTo>
                  <a:lnTo>
                    <a:pt x="101" y="182"/>
                  </a:lnTo>
                  <a:lnTo>
                    <a:pt x="82" y="182"/>
                  </a:lnTo>
                  <a:lnTo>
                    <a:pt x="64" y="178"/>
                  </a:lnTo>
                  <a:lnTo>
                    <a:pt x="45" y="170"/>
                  </a:lnTo>
                  <a:lnTo>
                    <a:pt x="31" y="160"/>
                  </a:lnTo>
                  <a:lnTo>
                    <a:pt x="19" y="145"/>
                  </a:lnTo>
                  <a:lnTo>
                    <a:pt x="8" y="129"/>
                  </a:lnTo>
                  <a:lnTo>
                    <a:pt x="2" y="110"/>
                  </a:lnTo>
                  <a:lnTo>
                    <a:pt x="0" y="92"/>
                  </a:lnTo>
                  <a:lnTo>
                    <a:pt x="2" y="71"/>
                  </a:lnTo>
                  <a:lnTo>
                    <a:pt x="8" y="53"/>
                  </a:lnTo>
                  <a:lnTo>
                    <a:pt x="19" y="37"/>
                  </a:lnTo>
                  <a:lnTo>
                    <a:pt x="31" y="22"/>
                  </a:lnTo>
                  <a:lnTo>
                    <a:pt x="45" y="12"/>
                  </a:lnTo>
                  <a:lnTo>
                    <a:pt x="64" y="4"/>
                  </a:lnTo>
                  <a:lnTo>
                    <a:pt x="82" y="0"/>
                  </a:lnTo>
                  <a:lnTo>
                    <a:pt x="101" y="0"/>
                  </a:lnTo>
                  <a:lnTo>
                    <a:pt x="119" y="4"/>
                  </a:lnTo>
                  <a:lnTo>
                    <a:pt x="135" y="12"/>
                  </a:lnTo>
                  <a:lnTo>
                    <a:pt x="152" y="22"/>
                  </a:lnTo>
                  <a:lnTo>
                    <a:pt x="164" y="37"/>
                  </a:lnTo>
                  <a:lnTo>
                    <a:pt x="172" y="53"/>
                  </a:lnTo>
                  <a:lnTo>
                    <a:pt x="178" y="71"/>
                  </a:lnTo>
                  <a:lnTo>
                    <a:pt x="180" y="92"/>
                  </a:lnTo>
                  <a:lnTo>
                    <a:pt x="180" y="92"/>
                  </a:lnTo>
                  <a:close/>
                </a:path>
              </a:pathLst>
            </a:custGeom>
            <a:solidFill>
              <a:schemeClr val="bg2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9" name="Freeform 5611">
              <a:extLst>
                <a:ext uri="{FF2B5EF4-FFF2-40B4-BE49-F238E27FC236}">
                  <a16:creationId xmlns:a16="http://schemas.microsoft.com/office/drawing/2014/main" id="{7BCE6782-3E76-4FCA-A55B-91D248486A46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11421255" y="5105249"/>
              <a:ext cx="62561" cy="63807"/>
            </a:xfrm>
            <a:custGeom>
              <a:avLst/>
              <a:gdLst>
                <a:gd name="T0" fmla="*/ 73 w 73"/>
                <a:gd name="T1" fmla="*/ 37 h 72"/>
                <a:gd name="T2" fmla="*/ 71 w 73"/>
                <a:gd name="T3" fmla="*/ 47 h 72"/>
                <a:gd name="T4" fmla="*/ 65 w 73"/>
                <a:gd name="T5" fmla="*/ 59 h 72"/>
                <a:gd name="T6" fmla="*/ 55 w 73"/>
                <a:gd name="T7" fmla="*/ 68 h 72"/>
                <a:gd name="T8" fmla="*/ 45 w 73"/>
                <a:gd name="T9" fmla="*/ 72 h 72"/>
                <a:gd name="T10" fmla="*/ 32 w 73"/>
                <a:gd name="T11" fmla="*/ 72 h 72"/>
                <a:gd name="T12" fmla="*/ 20 w 73"/>
                <a:gd name="T13" fmla="*/ 70 h 72"/>
                <a:gd name="T14" fmla="*/ 10 w 73"/>
                <a:gd name="T15" fmla="*/ 64 h 72"/>
                <a:gd name="T16" fmla="*/ 4 w 73"/>
                <a:gd name="T17" fmla="*/ 53 h 72"/>
                <a:gd name="T18" fmla="*/ 0 w 73"/>
                <a:gd name="T19" fmla="*/ 43 h 72"/>
                <a:gd name="T20" fmla="*/ 0 w 73"/>
                <a:gd name="T21" fmla="*/ 31 h 72"/>
                <a:gd name="T22" fmla="*/ 4 w 73"/>
                <a:gd name="T23" fmla="*/ 18 h 72"/>
                <a:gd name="T24" fmla="*/ 10 w 73"/>
                <a:gd name="T25" fmla="*/ 8 h 72"/>
                <a:gd name="T26" fmla="*/ 20 w 73"/>
                <a:gd name="T27" fmla="*/ 2 h 72"/>
                <a:gd name="T28" fmla="*/ 32 w 73"/>
                <a:gd name="T29" fmla="*/ 0 h 72"/>
                <a:gd name="T30" fmla="*/ 45 w 73"/>
                <a:gd name="T31" fmla="*/ 0 h 72"/>
                <a:gd name="T32" fmla="*/ 55 w 73"/>
                <a:gd name="T33" fmla="*/ 6 h 72"/>
                <a:gd name="T34" fmla="*/ 65 w 73"/>
                <a:gd name="T35" fmla="*/ 14 h 72"/>
                <a:gd name="T36" fmla="*/ 71 w 73"/>
                <a:gd name="T37" fmla="*/ 25 h 72"/>
                <a:gd name="T38" fmla="*/ 73 w 73"/>
                <a:gd name="T39" fmla="*/ 37 h 72"/>
                <a:gd name="T40" fmla="*/ 73 w 73"/>
                <a:gd name="T41" fmla="*/ 3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3" h="72">
                  <a:moveTo>
                    <a:pt x="73" y="37"/>
                  </a:moveTo>
                  <a:lnTo>
                    <a:pt x="71" y="47"/>
                  </a:lnTo>
                  <a:lnTo>
                    <a:pt x="65" y="59"/>
                  </a:lnTo>
                  <a:lnTo>
                    <a:pt x="55" y="68"/>
                  </a:lnTo>
                  <a:lnTo>
                    <a:pt x="45" y="72"/>
                  </a:lnTo>
                  <a:lnTo>
                    <a:pt x="32" y="72"/>
                  </a:lnTo>
                  <a:lnTo>
                    <a:pt x="20" y="70"/>
                  </a:lnTo>
                  <a:lnTo>
                    <a:pt x="10" y="64"/>
                  </a:lnTo>
                  <a:lnTo>
                    <a:pt x="4" y="53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4" y="18"/>
                  </a:lnTo>
                  <a:lnTo>
                    <a:pt x="10" y="8"/>
                  </a:lnTo>
                  <a:lnTo>
                    <a:pt x="20" y="2"/>
                  </a:lnTo>
                  <a:lnTo>
                    <a:pt x="32" y="0"/>
                  </a:lnTo>
                  <a:lnTo>
                    <a:pt x="45" y="0"/>
                  </a:lnTo>
                  <a:lnTo>
                    <a:pt x="55" y="6"/>
                  </a:lnTo>
                  <a:lnTo>
                    <a:pt x="65" y="14"/>
                  </a:lnTo>
                  <a:lnTo>
                    <a:pt x="71" y="25"/>
                  </a:lnTo>
                  <a:lnTo>
                    <a:pt x="73" y="37"/>
                  </a:lnTo>
                  <a:lnTo>
                    <a:pt x="73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40" name="Freeform 5613">
              <a:extLst>
                <a:ext uri="{FF2B5EF4-FFF2-40B4-BE49-F238E27FC236}">
                  <a16:creationId xmlns:a16="http://schemas.microsoft.com/office/drawing/2014/main" id="{595BE9F8-F1D1-4BC0-8173-60C987E8C60E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10884523" y="5106681"/>
              <a:ext cx="59085" cy="63807"/>
            </a:xfrm>
            <a:custGeom>
              <a:avLst/>
              <a:gdLst>
                <a:gd name="T0" fmla="*/ 69 w 69"/>
                <a:gd name="T1" fmla="*/ 35 h 72"/>
                <a:gd name="T2" fmla="*/ 67 w 69"/>
                <a:gd name="T3" fmla="*/ 47 h 72"/>
                <a:gd name="T4" fmla="*/ 61 w 69"/>
                <a:gd name="T5" fmla="*/ 57 h 72"/>
                <a:gd name="T6" fmla="*/ 53 w 69"/>
                <a:gd name="T7" fmla="*/ 65 h 72"/>
                <a:gd name="T8" fmla="*/ 43 w 69"/>
                <a:gd name="T9" fmla="*/ 72 h 72"/>
                <a:gd name="T10" fmla="*/ 30 w 69"/>
                <a:gd name="T11" fmla="*/ 72 h 72"/>
                <a:gd name="T12" fmla="*/ 20 w 69"/>
                <a:gd name="T13" fmla="*/ 69 h 72"/>
                <a:gd name="T14" fmla="*/ 10 w 69"/>
                <a:gd name="T15" fmla="*/ 63 h 72"/>
                <a:gd name="T16" fmla="*/ 4 w 69"/>
                <a:gd name="T17" fmla="*/ 53 h 72"/>
                <a:gd name="T18" fmla="*/ 0 w 69"/>
                <a:gd name="T19" fmla="*/ 41 h 72"/>
                <a:gd name="T20" fmla="*/ 0 w 69"/>
                <a:gd name="T21" fmla="*/ 30 h 72"/>
                <a:gd name="T22" fmla="*/ 4 w 69"/>
                <a:gd name="T23" fmla="*/ 18 h 72"/>
                <a:gd name="T24" fmla="*/ 10 w 69"/>
                <a:gd name="T25" fmla="*/ 8 h 72"/>
                <a:gd name="T26" fmla="*/ 20 w 69"/>
                <a:gd name="T27" fmla="*/ 2 h 72"/>
                <a:gd name="T28" fmla="*/ 30 w 69"/>
                <a:gd name="T29" fmla="*/ 0 h 72"/>
                <a:gd name="T30" fmla="*/ 43 w 69"/>
                <a:gd name="T31" fmla="*/ 0 h 72"/>
                <a:gd name="T32" fmla="*/ 53 w 69"/>
                <a:gd name="T33" fmla="*/ 4 h 72"/>
                <a:gd name="T34" fmla="*/ 61 w 69"/>
                <a:gd name="T35" fmla="*/ 12 h 72"/>
                <a:gd name="T36" fmla="*/ 67 w 69"/>
                <a:gd name="T37" fmla="*/ 24 h 72"/>
                <a:gd name="T38" fmla="*/ 69 w 69"/>
                <a:gd name="T39" fmla="*/ 35 h 72"/>
                <a:gd name="T40" fmla="*/ 69 w 69"/>
                <a:gd name="T41" fmla="*/ 3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" h="72">
                  <a:moveTo>
                    <a:pt x="69" y="35"/>
                  </a:moveTo>
                  <a:lnTo>
                    <a:pt x="67" y="47"/>
                  </a:lnTo>
                  <a:lnTo>
                    <a:pt x="61" y="57"/>
                  </a:lnTo>
                  <a:lnTo>
                    <a:pt x="53" y="65"/>
                  </a:lnTo>
                  <a:lnTo>
                    <a:pt x="43" y="72"/>
                  </a:lnTo>
                  <a:lnTo>
                    <a:pt x="30" y="72"/>
                  </a:lnTo>
                  <a:lnTo>
                    <a:pt x="20" y="69"/>
                  </a:lnTo>
                  <a:lnTo>
                    <a:pt x="10" y="63"/>
                  </a:lnTo>
                  <a:lnTo>
                    <a:pt x="4" y="53"/>
                  </a:lnTo>
                  <a:lnTo>
                    <a:pt x="0" y="41"/>
                  </a:lnTo>
                  <a:lnTo>
                    <a:pt x="0" y="30"/>
                  </a:lnTo>
                  <a:lnTo>
                    <a:pt x="4" y="18"/>
                  </a:lnTo>
                  <a:lnTo>
                    <a:pt x="10" y="8"/>
                  </a:lnTo>
                  <a:lnTo>
                    <a:pt x="20" y="2"/>
                  </a:lnTo>
                  <a:lnTo>
                    <a:pt x="30" y="0"/>
                  </a:lnTo>
                  <a:lnTo>
                    <a:pt x="43" y="0"/>
                  </a:lnTo>
                  <a:lnTo>
                    <a:pt x="53" y="4"/>
                  </a:lnTo>
                  <a:lnTo>
                    <a:pt x="61" y="12"/>
                  </a:lnTo>
                  <a:lnTo>
                    <a:pt x="67" y="24"/>
                  </a:lnTo>
                  <a:lnTo>
                    <a:pt x="69" y="35"/>
                  </a:lnTo>
                  <a:lnTo>
                    <a:pt x="69" y="35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41" name="Freeform 5615">
              <a:extLst>
                <a:ext uri="{FF2B5EF4-FFF2-40B4-BE49-F238E27FC236}">
                  <a16:creationId xmlns:a16="http://schemas.microsoft.com/office/drawing/2014/main" id="{BEEE8C30-F16B-45E1-BB90-DFD1B0B7158A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10314403" y="5096164"/>
              <a:ext cx="64298" cy="64681"/>
            </a:xfrm>
            <a:custGeom>
              <a:avLst/>
              <a:gdLst>
                <a:gd name="T0" fmla="*/ 74 w 74"/>
                <a:gd name="T1" fmla="*/ 37 h 73"/>
                <a:gd name="T2" fmla="*/ 72 w 74"/>
                <a:gd name="T3" fmla="*/ 49 h 73"/>
                <a:gd name="T4" fmla="*/ 66 w 74"/>
                <a:gd name="T5" fmla="*/ 59 h 73"/>
                <a:gd name="T6" fmla="*/ 56 w 74"/>
                <a:gd name="T7" fmla="*/ 67 h 73"/>
                <a:gd name="T8" fmla="*/ 45 w 74"/>
                <a:gd name="T9" fmla="*/ 73 h 73"/>
                <a:gd name="T10" fmla="*/ 33 w 74"/>
                <a:gd name="T11" fmla="*/ 73 h 73"/>
                <a:gd name="T12" fmla="*/ 21 w 74"/>
                <a:gd name="T13" fmla="*/ 71 h 73"/>
                <a:gd name="T14" fmla="*/ 11 w 74"/>
                <a:gd name="T15" fmla="*/ 65 h 73"/>
                <a:gd name="T16" fmla="*/ 4 w 74"/>
                <a:gd name="T17" fmla="*/ 55 h 73"/>
                <a:gd name="T18" fmla="*/ 0 w 74"/>
                <a:gd name="T19" fmla="*/ 43 h 73"/>
                <a:gd name="T20" fmla="*/ 0 w 74"/>
                <a:gd name="T21" fmla="*/ 30 h 73"/>
                <a:gd name="T22" fmla="*/ 4 w 74"/>
                <a:gd name="T23" fmla="*/ 20 h 73"/>
                <a:gd name="T24" fmla="*/ 11 w 74"/>
                <a:gd name="T25" fmla="*/ 10 h 73"/>
                <a:gd name="T26" fmla="*/ 21 w 74"/>
                <a:gd name="T27" fmla="*/ 4 h 73"/>
                <a:gd name="T28" fmla="*/ 33 w 74"/>
                <a:gd name="T29" fmla="*/ 0 h 73"/>
                <a:gd name="T30" fmla="*/ 45 w 74"/>
                <a:gd name="T31" fmla="*/ 2 h 73"/>
                <a:gd name="T32" fmla="*/ 56 w 74"/>
                <a:gd name="T33" fmla="*/ 6 h 73"/>
                <a:gd name="T34" fmla="*/ 66 w 74"/>
                <a:gd name="T35" fmla="*/ 14 h 73"/>
                <a:gd name="T36" fmla="*/ 72 w 74"/>
                <a:gd name="T37" fmla="*/ 24 h 73"/>
                <a:gd name="T38" fmla="*/ 74 w 74"/>
                <a:gd name="T39" fmla="*/ 37 h 73"/>
                <a:gd name="T40" fmla="*/ 74 w 74"/>
                <a:gd name="T41" fmla="*/ 3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4" h="73">
                  <a:moveTo>
                    <a:pt x="74" y="37"/>
                  </a:moveTo>
                  <a:lnTo>
                    <a:pt x="72" y="49"/>
                  </a:lnTo>
                  <a:lnTo>
                    <a:pt x="66" y="59"/>
                  </a:lnTo>
                  <a:lnTo>
                    <a:pt x="56" y="67"/>
                  </a:lnTo>
                  <a:lnTo>
                    <a:pt x="45" y="73"/>
                  </a:lnTo>
                  <a:lnTo>
                    <a:pt x="33" y="73"/>
                  </a:lnTo>
                  <a:lnTo>
                    <a:pt x="21" y="71"/>
                  </a:lnTo>
                  <a:lnTo>
                    <a:pt x="11" y="65"/>
                  </a:lnTo>
                  <a:lnTo>
                    <a:pt x="4" y="55"/>
                  </a:lnTo>
                  <a:lnTo>
                    <a:pt x="0" y="43"/>
                  </a:lnTo>
                  <a:lnTo>
                    <a:pt x="0" y="30"/>
                  </a:lnTo>
                  <a:lnTo>
                    <a:pt x="4" y="20"/>
                  </a:lnTo>
                  <a:lnTo>
                    <a:pt x="11" y="10"/>
                  </a:lnTo>
                  <a:lnTo>
                    <a:pt x="21" y="4"/>
                  </a:lnTo>
                  <a:lnTo>
                    <a:pt x="33" y="0"/>
                  </a:lnTo>
                  <a:lnTo>
                    <a:pt x="45" y="2"/>
                  </a:lnTo>
                  <a:lnTo>
                    <a:pt x="56" y="6"/>
                  </a:lnTo>
                  <a:lnTo>
                    <a:pt x="66" y="14"/>
                  </a:lnTo>
                  <a:lnTo>
                    <a:pt x="72" y="24"/>
                  </a:lnTo>
                  <a:lnTo>
                    <a:pt x="74" y="37"/>
                  </a:lnTo>
                  <a:lnTo>
                    <a:pt x="74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42" name="Freeform 5617">
              <a:extLst>
                <a:ext uri="{FF2B5EF4-FFF2-40B4-BE49-F238E27FC236}">
                  <a16:creationId xmlns:a16="http://schemas.microsoft.com/office/drawing/2014/main" id="{67E8501E-B010-4FCB-AC19-43D94D73372C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9748866" y="5101008"/>
              <a:ext cx="60823" cy="65555"/>
            </a:xfrm>
            <a:custGeom>
              <a:avLst/>
              <a:gdLst>
                <a:gd name="T0" fmla="*/ 70 w 70"/>
                <a:gd name="T1" fmla="*/ 37 h 74"/>
                <a:gd name="T2" fmla="*/ 68 w 70"/>
                <a:gd name="T3" fmla="*/ 50 h 74"/>
                <a:gd name="T4" fmla="*/ 62 w 70"/>
                <a:gd name="T5" fmla="*/ 60 h 74"/>
                <a:gd name="T6" fmla="*/ 54 w 70"/>
                <a:gd name="T7" fmla="*/ 68 h 74"/>
                <a:gd name="T8" fmla="*/ 43 w 70"/>
                <a:gd name="T9" fmla="*/ 74 h 74"/>
                <a:gd name="T10" fmla="*/ 31 w 70"/>
                <a:gd name="T11" fmla="*/ 74 h 74"/>
                <a:gd name="T12" fmla="*/ 21 w 70"/>
                <a:gd name="T13" fmla="*/ 72 h 74"/>
                <a:gd name="T14" fmla="*/ 11 w 70"/>
                <a:gd name="T15" fmla="*/ 64 h 74"/>
                <a:gd name="T16" fmla="*/ 5 w 70"/>
                <a:gd name="T17" fmla="*/ 56 h 74"/>
                <a:gd name="T18" fmla="*/ 0 w 70"/>
                <a:gd name="T19" fmla="*/ 43 h 74"/>
                <a:gd name="T20" fmla="*/ 0 w 70"/>
                <a:gd name="T21" fmla="*/ 31 h 74"/>
                <a:gd name="T22" fmla="*/ 5 w 70"/>
                <a:gd name="T23" fmla="*/ 21 h 74"/>
                <a:gd name="T24" fmla="*/ 11 w 70"/>
                <a:gd name="T25" fmla="*/ 11 h 74"/>
                <a:gd name="T26" fmla="*/ 21 w 70"/>
                <a:gd name="T27" fmla="*/ 4 h 74"/>
                <a:gd name="T28" fmla="*/ 31 w 70"/>
                <a:gd name="T29" fmla="*/ 0 h 74"/>
                <a:gd name="T30" fmla="*/ 43 w 70"/>
                <a:gd name="T31" fmla="*/ 2 h 74"/>
                <a:gd name="T32" fmla="*/ 54 w 70"/>
                <a:gd name="T33" fmla="*/ 7 h 74"/>
                <a:gd name="T34" fmla="*/ 62 w 70"/>
                <a:gd name="T35" fmla="*/ 15 h 74"/>
                <a:gd name="T36" fmla="*/ 68 w 70"/>
                <a:gd name="T37" fmla="*/ 25 h 74"/>
                <a:gd name="T38" fmla="*/ 70 w 70"/>
                <a:gd name="T39" fmla="*/ 37 h 74"/>
                <a:gd name="T40" fmla="*/ 70 w 70"/>
                <a:gd name="T41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74">
                  <a:moveTo>
                    <a:pt x="70" y="37"/>
                  </a:moveTo>
                  <a:lnTo>
                    <a:pt x="68" y="50"/>
                  </a:lnTo>
                  <a:lnTo>
                    <a:pt x="62" y="60"/>
                  </a:lnTo>
                  <a:lnTo>
                    <a:pt x="54" y="68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21" y="72"/>
                  </a:lnTo>
                  <a:lnTo>
                    <a:pt x="11" y="64"/>
                  </a:lnTo>
                  <a:lnTo>
                    <a:pt x="5" y="56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5" y="21"/>
                  </a:lnTo>
                  <a:lnTo>
                    <a:pt x="11" y="11"/>
                  </a:lnTo>
                  <a:lnTo>
                    <a:pt x="21" y="4"/>
                  </a:lnTo>
                  <a:lnTo>
                    <a:pt x="31" y="0"/>
                  </a:lnTo>
                  <a:lnTo>
                    <a:pt x="43" y="2"/>
                  </a:lnTo>
                  <a:lnTo>
                    <a:pt x="54" y="7"/>
                  </a:lnTo>
                  <a:lnTo>
                    <a:pt x="62" y="15"/>
                  </a:lnTo>
                  <a:lnTo>
                    <a:pt x="68" y="25"/>
                  </a:lnTo>
                  <a:lnTo>
                    <a:pt x="70" y="37"/>
                  </a:lnTo>
                  <a:lnTo>
                    <a:pt x="70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43" name="Freeform 5619">
              <a:extLst>
                <a:ext uri="{FF2B5EF4-FFF2-40B4-BE49-F238E27FC236}">
                  <a16:creationId xmlns:a16="http://schemas.microsoft.com/office/drawing/2014/main" id="{A4B41032-FC43-4F0D-89D9-0F9210396350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9727734" y="4057356"/>
              <a:ext cx="63429" cy="65555"/>
            </a:xfrm>
            <a:custGeom>
              <a:avLst/>
              <a:gdLst>
                <a:gd name="T0" fmla="*/ 74 w 74"/>
                <a:gd name="T1" fmla="*/ 37 h 74"/>
                <a:gd name="T2" fmla="*/ 72 w 74"/>
                <a:gd name="T3" fmla="*/ 49 h 74"/>
                <a:gd name="T4" fmla="*/ 68 w 74"/>
                <a:gd name="T5" fmla="*/ 60 h 74"/>
                <a:gd name="T6" fmla="*/ 59 w 74"/>
                <a:gd name="T7" fmla="*/ 68 h 74"/>
                <a:gd name="T8" fmla="*/ 47 w 74"/>
                <a:gd name="T9" fmla="*/ 74 h 74"/>
                <a:gd name="T10" fmla="*/ 37 w 74"/>
                <a:gd name="T11" fmla="*/ 74 h 74"/>
                <a:gd name="T12" fmla="*/ 25 w 74"/>
                <a:gd name="T13" fmla="*/ 72 h 74"/>
                <a:gd name="T14" fmla="*/ 14 w 74"/>
                <a:gd name="T15" fmla="*/ 64 h 74"/>
                <a:gd name="T16" fmla="*/ 6 w 74"/>
                <a:gd name="T17" fmla="*/ 56 h 74"/>
                <a:gd name="T18" fmla="*/ 2 w 74"/>
                <a:gd name="T19" fmla="*/ 43 h 74"/>
                <a:gd name="T20" fmla="*/ 0 w 74"/>
                <a:gd name="T21" fmla="*/ 31 h 74"/>
                <a:gd name="T22" fmla="*/ 4 w 74"/>
                <a:gd name="T23" fmla="*/ 21 h 74"/>
                <a:gd name="T24" fmla="*/ 10 w 74"/>
                <a:gd name="T25" fmla="*/ 10 h 74"/>
                <a:gd name="T26" fmla="*/ 21 w 74"/>
                <a:gd name="T27" fmla="*/ 4 h 74"/>
                <a:gd name="T28" fmla="*/ 33 w 74"/>
                <a:gd name="T29" fmla="*/ 0 h 74"/>
                <a:gd name="T30" fmla="*/ 43 w 74"/>
                <a:gd name="T31" fmla="*/ 2 h 74"/>
                <a:gd name="T32" fmla="*/ 55 w 74"/>
                <a:gd name="T33" fmla="*/ 6 h 74"/>
                <a:gd name="T34" fmla="*/ 66 w 74"/>
                <a:gd name="T35" fmla="*/ 15 h 74"/>
                <a:gd name="T36" fmla="*/ 72 w 74"/>
                <a:gd name="T37" fmla="*/ 25 h 74"/>
                <a:gd name="T38" fmla="*/ 74 w 74"/>
                <a:gd name="T39" fmla="*/ 37 h 74"/>
                <a:gd name="T40" fmla="*/ 74 w 74"/>
                <a:gd name="T41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4" h="74">
                  <a:moveTo>
                    <a:pt x="74" y="37"/>
                  </a:moveTo>
                  <a:lnTo>
                    <a:pt x="72" y="49"/>
                  </a:lnTo>
                  <a:lnTo>
                    <a:pt x="68" y="60"/>
                  </a:lnTo>
                  <a:lnTo>
                    <a:pt x="59" y="68"/>
                  </a:lnTo>
                  <a:lnTo>
                    <a:pt x="47" y="74"/>
                  </a:lnTo>
                  <a:lnTo>
                    <a:pt x="37" y="74"/>
                  </a:lnTo>
                  <a:lnTo>
                    <a:pt x="25" y="72"/>
                  </a:lnTo>
                  <a:lnTo>
                    <a:pt x="14" y="64"/>
                  </a:lnTo>
                  <a:lnTo>
                    <a:pt x="6" y="56"/>
                  </a:lnTo>
                  <a:lnTo>
                    <a:pt x="2" y="43"/>
                  </a:lnTo>
                  <a:lnTo>
                    <a:pt x="0" y="31"/>
                  </a:lnTo>
                  <a:lnTo>
                    <a:pt x="4" y="21"/>
                  </a:lnTo>
                  <a:lnTo>
                    <a:pt x="10" y="10"/>
                  </a:lnTo>
                  <a:lnTo>
                    <a:pt x="21" y="4"/>
                  </a:lnTo>
                  <a:lnTo>
                    <a:pt x="33" y="0"/>
                  </a:lnTo>
                  <a:lnTo>
                    <a:pt x="43" y="2"/>
                  </a:lnTo>
                  <a:lnTo>
                    <a:pt x="55" y="6"/>
                  </a:lnTo>
                  <a:lnTo>
                    <a:pt x="66" y="15"/>
                  </a:lnTo>
                  <a:lnTo>
                    <a:pt x="72" y="25"/>
                  </a:lnTo>
                  <a:lnTo>
                    <a:pt x="74" y="37"/>
                  </a:lnTo>
                  <a:lnTo>
                    <a:pt x="74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44" name="Freeform 5629">
              <a:extLst>
                <a:ext uri="{FF2B5EF4-FFF2-40B4-BE49-F238E27FC236}">
                  <a16:creationId xmlns:a16="http://schemas.microsoft.com/office/drawing/2014/main" id="{C7316673-137F-4845-8698-F49309DCDEB7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9730839" y="4584727"/>
              <a:ext cx="61692" cy="63807"/>
            </a:xfrm>
            <a:custGeom>
              <a:avLst/>
              <a:gdLst>
                <a:gd name="T0" fmla="*/ 71 w 71"/>
                <a:gd name="T1" fmla="*/ 37 h 72"/>
                <a:gd name="T2" fmla="*/ 69 w 71"/>
                <a:gd name="T3" fmla="*/ 47 h 72"/>
                <a:gd name="T4" fmla="*/ 63 w 71"/>
                <a:gd name="T5" fmla="*/ 59 h 72"/>
                <a:gd name="T6" fmla="*/ 55 w 71"/>
                <a:gd name="T7" fmla="*/ 68 h 72"/>
                <a:gd name="T8" fmla="*/ 45 w 71"/>
                <a:gd name="T9" fmla="*/ 72 h 72"/>
                <a:gd name="T10" fmla="*/ 32 w 71"/>
                <a:gd name="T11" fmla="*/ 72 h 72"/>
                <a:gd name="T12" fmla="*/ 20 w 71"/>
                <a:gd name="T13" fmla="*/ 70 h 72"/>
                <a:gd name="T14" fmla="*/ 10 w 71"/>
                <a:gd name="T15" fmla="*/ 64 h 72"/>
                <a:gd name="T16" fmla="*/ 4 w 71"/>
                <a:gd name="T17" fmla="*/ 53 h 72"/>
                <a:gd name="T18" fmla="*/ 0 w 71"/>
                <a:gd name="T19" fmla="*/ 43 h 72"/>
                <a:gd name="T20" fmla="*/ 0 w 71"/>
                <a:gd name="T21" fmla="*/ 31 h 72"/>
                <a:gd name="T22" fmla="*/ 2 w 71"/>
                <a:gd name="T23" fmla="*/ 18 h 72"/>
                <a:gd name="T24" fmla="*/ 10 w 71"/>
                <a:gd name="T25" fmla="*/ 8 h 72"/>
                <a:gd name="T26" fmla="*/ 20 w 71"/>
                <a:gd name="T27" fmla="*/ 2 h 72"/>
                <a:gd name="T28" fmla="*/ 32 w 71"/>
                <a:gd name="T29" fmla="*/ 0 h 72"/>
                <a:gd name="T30" fmla="*/ 45 w 71"/>
                <a:gd name="T31" fmla="*/ 0 h 72"/>
                <a:gd name="T32" fmla="*/ 55 w 71"/>
                <a:gd name="T33" fmla="*/ 6 h 72"/>
                <a:gd name="T34" fmla="*/ 63 w 71"/>
                <a:gd name="T35" fmla="*/ 14 h 72"/>
                <a:gd name="T36" fmla="*/ 69 w 71"/>
                <a:gd name="T37" fmla="*/ 25 h 72"/>
                <a:gd name="T38" fmla="*/ 71 w 71"/>
                <a:gd name="T39" fmla="*/ 37 h 72"/>
                <a:gd name="T40" fmla="*/ 71 w 71"/>
                <a:gd name="T41" fmla="*/ 3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1" h="72">
                  <a:moveTo>
                    <a:pt x="71" y="37"/>
                  </a:moveTo>
                  <a:lnTo>
                    <a:pt x="69" y="47"/>
                  </a:lnTo>
                  <a:lnTo>
                    <a:pt x="63" y="59"/>
                  </a:lnTo>
                  <a:lnTo>
                    <a:pt x="55" y="68"/>
                  </a:lnTo>
                  <a:lnTo>
                    <a:pt x="45" y="72"/>
                  </a:lnTo>
                  <a:lnTo>
                    <a:pt x="32" y="72"/>
                  </a:lnTo>
                  <a:lnTo>
                    <a:pt x="20" y="70"/>
                  </a:lnTo>
                  <a:lnTo>
                    <a:pt x="10" y="64"/>
                  </a:lnTo>
                  <a:lnTo>
                    <a:pt x="4" y="53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2" y="18"/>
                  </a:lnTo>
                  <a:lnTo>
                    <a:pt x="10" y="8"/>
                  </a:lnTo>
                  <a:lnTo>
                    <a:pt x="20" y="2"/>
                  </a:lnTo>
                  <a:lnTo>
                    <a:pt x="32" y="0"/>
                  </a:lnTo>
                  <a:lnTo>
                    <a:pt x="45" y="0"/>
                  </a:lnTo>
                  <a:lnTo>
                    <a:pt x="55" y="6"/>
                  </a:lnTo>
                  <a:lnTo>
                    <a:pt x="63" y="14"/>
                  </a:lnTo>
                  <a:lnTo>
                    <a:pt x="69" y="25"/>
                  </a:lnTo>
                  <a:lnTo>
                    <a:pt x="71" y="37"/>
                  </a:lnTo>
                  <a:lnTo>
                    <a:pt x="71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45" name="Rectangle 882">
              <a:extLst>
                <a:ext uri="{FF2B5EF4-FFF2-40B4-BE49-F238E27FC236}">
                  <a16:creationId xmlns:a16="http://schemas.microsoft.com/office/drawing/2014/main" id="{1F93EB27-8010-4432-9F6E-870867279F8C}"/>
                </a:ext>
              </a:extLst>
            </p:cNvPr>
            <p:cNvSpPr/>
            <p:nvPr/>
          </p:nvSpPr>
          <p:spPr>
            <a:xfrm>
              <a:off x="10012490" y="3840255"/>
              <a:ext cx="1625767" cy="980116"/>
            </a:xfrm>
            <a:prstGeom prst="rect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46" name="Text Box 5625">
              <a:extLst>
                <a:ext uri="{FF2B5EF4-FFF2-40B4-BE49-F238E27FC236}">
                  <a16:creationId xmlns:a16="http://schemas.microsoft.com/office/drawing/2014/main" id="{2E55EB44-F55D-40A7-9CFA-3B018C4A03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84417" y="3864388"/>
              <a:ext cx="1655791" cy="818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ea typeface="新細明體"/>
                  <a:cs typeface="Times New Roman"/>
                </a:rPr>
                <a:t>U31</a:t>
              </a:r>
              <a:endPara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新細明體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ea typeface="新細明體"/>
                  <a:cs typeface="Times New Roman"/>
                </a:rPr>
                <a:t> SNAPINO</a:t>
              </a:r>
              <a:endPara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新細明體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新細明體"/>
                <a:cs typeface="+mn-cs"/>
              </a:endParaRPr>
            </a:p>
          </p:txBody>
        </p:sp>
        <p:sp>
          <p:nvSpPr>
            <p:cNvPr id="47" name="Rectangle 883">
              <a:extLst>
                <a:ext uri="{FF2B5EF4-FFF2-40B4-BE49-F238E27FC236}">
                  <a16:creationId xmlns:a16="http://schemas.microsoft.com/office/drawing/2014/main" id="{DAAFA05C-6B90-496B-93BF-5EF5C32A77C1}"/>
                </a:ext>
              </a:extLst>
            </p:cNvPr>
            <p:cNvSpPr/>
            <p:nvPr/>
          </p:nvSpPr>
          <p:spPr>
            <a:xfrm>
              <a:off x="11350893" y="4353174"/>
              <a:ext cx="298496" cy="310860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48" name="Rectangle 884">
              <a:extLst>
                <a:ext uri="{FF2B5EF4-FFF2-40B4-BE49-F238E27FC236}">
                  <a16:creationId xmlns:a16="http://schemas.microsoft.com/office/drawing/2014/main" id="{FC87F3D9-8F66-4CD0-BBD5-8BD8BD53C00E}"/>
                </a:ext>
              </a:extLst>
            </p:cNvPr>
            <p:cNvSpPr/>
            <p:nvPr/>
          </p:nvSpPr>
          <p:spPr>
            <a:xfrm>
              <a:off x="11452524" y="3941284"/>
              <a:ext cx="196426" cy="155430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9F10A15E-4523-4A09-9192-71E068F34B53}"/>
                </a:ext>
              </a:extLst>
            </p:cNvPr>
            <p:cNvSpPr/>
            <p:nvPr/>
          </p:nvSpPr>
          <p:spPr>
            <a:xfrm>
              <a:off x="9592971" y="3733748"/>
              <a:ext cx="394831" cy="3030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5V</a:t>
              </a:r>
            </a:p>
            <a:p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OUT</a:t>
              </a:r>
              <a:endParaRPr lang="zh-TW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AD042A42-A3DB-4ABF-8257-A603A091F21B}"/>
                </a:ext>
              </a:extLst>
            </p:cNvPr>
            <p:cNvSpPr/>
            <p:nvPr/>
          </p:nvSpPr>
          <p:spPr>
            <a:xfrm>
              <a:off x="11191685" y="4871573"/>
              <a:ext cx="48603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D11</a:t>
              </a:r>
              <a:endParaRPr lang="zh-TW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C4D5B6C8-68B0-4223-A1E3-53401B817CFB}"/>
                </a:ext>
              </a:extLst>
            </p:cNvPr>
            <p:cNvSpPr/>
            <p:nvPr/>
          </p:nvSpPr>
          <p:spPr>
            <a:xfrm>
              <a:off x="10669756" y="4873640"/>
              <a:ext cx="48603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D10</a:t>
              </a:r>
              <a:endParaRPr lang="zh-TW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97774858-17B3-4D4B-967E-ED6CB31A2018}"/>
                </a:ext>
              </a:extLst>
            </p:cNvPr>
            <p:cNvSpPr/>
            <p:nvPr/>
          </p:nvSpPr>
          <p:spPr>
            <a:xfrm>
              <a:off x="10208621" y="4875295"/>
              <a:ext cx="39466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D9</a:t>
              </a:r>
              <a:endParaRPr lang="zh-TW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BD7CC9C2-49DF-41A0-9070-79366BA0305C}"/>
                </a:ext>
              </a:extLst>
            </p:cNvPr>
            <p:cNvSpPr/>
            <p:nvPr/>
          </p:nvSpPr>
          <p:spPr>
            <a:xfrm>
              <a:off x="9569363" y="4867228"/>
              <a:ext cx="54534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GND</a:t>
              </a:r>
              <a:endParaRPr lang="zh-TW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B235D287-E2BA-47D8-BCA4-290F9838E6DB}"/>
                </a:ext>
              </a:extLst>
            </p:cNvPr>
            <p:cNvSpPr/>
            <p:nvPr/>
          </p:nvSpPr>
          <p:spPr>
            <a:xfrm>
              <a:off x="9609877" y="4324148"/>
              <a:ext cx="38664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A0</a:t>
              </a:r>
              <a:endParaRPr lang="zh-TW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06" name="Group 41"/>
          <p:cNvGrpSpPr>
            <a:grpSpLocks noChangeAspect="1"/>
          </p:cNvGrpSpPr>
          <p:nvPr/>
        </p:nvGrpSpPr>
        <p:grpSpPr bwMode="auto">
          <a:xfrm rot="16200000">
            <a:off x="4530515" y="5216481"/>
            <a:ext cx="1989447" cy="463701"/>
            <a:chOff x="621" y="544"/>
            <a:chExt cx="1824" cy="335"/>
          </a:xfrm>
        </p:grpSpPr>
        <p:sp>
          <p:nvSpPr>
            <p:cNvPr id="107" name="Freeform 42"/>
            <p:cNvSpPr>
              <a:spLocks noChangeAspect="1"/>
            </p:cNvSpPr>
            <p:nvPr/>
          </p:nvSpPr>
          <p:spPr bwMode="auto">
            <a:xfrm>
              <a:off x="621" y="544"/>
              <a:ext cx="1824" cy="335"/>
            </a:xfrm>
            <a:custGeom>
              <a:avLst/>
              <a:gdLst>
                <a:gd name="T0" fmla="*/ 23 w 1824"/>
                <a:gd name="T1" fmla="*/ 251 h 335"/>
                <a:gd name="T2" fmla="*/ 166 w 1824"/>
                <a:gd name="T3" fmla="*/ 335 h 335"/>
                <a:gd name="T4" fmla="*/ 222 w 1824"/>
                <a:gd name="T5" fmla="*/ 324 h 335"/>
                <a:gd name="T6" fmla="*/ 306 w 1824"/>
                <a:gd name="T7" fmla="*/ 257 h 335"/>
                <a:gd name="T8" fmla="*/ 363 w 1824"/>
                <a:gd name="T9" fmla="*/ 257 h 335"/>
                <a:gd name="T10" fmla="*/ 513 w 1824"/>
                <a:gd name="T11" fmla="*/ 257 h 335"/>
                <a:gd name="T12" fmla="*/ 697 w 1824"/>
                <a:gd name="T13" fmla="*/ 257 h 335"/>
                <a:gd name="T14" fmla="*/ 798 w 1824"/>
                <a:gd name="T15" fmla="*/ 257 h 335"/>
                <a:gd name="T16" fmla="*/ 882 w 1824"/>
                <a:gd name="T17" fmla="*/ 324 h 335"/>
                <a:gd name="T18" fmla="*/ 939 w 1824"/>
                <a:gd name="T19" fmla="*/ 335 h 335"/>
                <a:gd name="T20" fmla="*/ 1039 w 1824"/>
                <a:gd name="T21" fmla="*/ 298 h 335"/>
                <a:gd name="T22" fmla="*/ 1078 w 1824"/>
                <a:gd name="T23" fmla="*/ 257 h 335"/>
                <a:gd name="T24" fmla="*/ 1279 w 1824"/>
                <a:gd name="T25" fmla="*/ 257 h 335"/>
                <a:gd name="T26" fmla="*/ 1449 w 1824"/>
                <a:gd name="T27" fmla="*/ 257 h 335"/>
                <a:gd name="T28" fmla="*/ 1517 w 1824"/>
                <a:gd name="T29" fmla="*/ 257 h 335"/>
                <a:gd name="T30" fmla="*/ 1601 w 1824"/>
                <a:gd name="T31" fmla="*/ 324 h 335"/>
                <a:gd name="T32" fmla="*/ 1656 w 1824"/>
                <a:gd name="T33" fmla="*/ 335 h 335"/>
                <a:gd name="T34" fmla="*/ 1802 w 1824"/>
                <a:gd name="T35" fmla="*/ 251 h 335"/>
                <a:gd name="T36" fmla="*/ 1824 w 1824"/>
                <a:gd name="T37" fmla="*/ 168 h 335"/>
                <a:gd name="T38" fmla="*/ 1740 w 1824"/>
                <a:gd name="T39" fmla="*/ 23 h 335"/>
                <a:gd name="T40" fmla="*/ 1656 w 1824"/>
                <a:gd name="T41" fmla="*/ 0 h 335"/>
                <a:gd name="T42" fmla="*/ 1554 w 1824"/>
                <a:gd name="T43" fmla="*/ 37 h 335"/>
                <a:gd name="T44" fmla="*/ 1517 w 1824"/>
                <a:gd name="T45" fmla="*/ 78 h 335"/>
                <a:gd name="T46" fmla="*/ 1369 w 1824"/>
                <a:gd name="T47" fmla="*/ 78 h 335"/>
                <a:gd name="T48" fmla="*/ 1181 w 1824"/>
                <a:gd name="T49" fmla="*/ 78 h 335"/>
                <a:gd name="T50" fmla="*/ 1078 w 1824"/>
                <a:gd name="T51" fmla="*/ 78 h 335"/>
                <a:gd name="T52" fmla="*/ 992 w 1824"/>
                <a:gd name="T53" fmla="*/ 10 h 335"/>
                <a:gd name="T54" fmla="*/ 939 w 1824"/>
                <a:gd name="T55" fmla="*/ 0 h 335"/>
                <a:gd name="T56" fmla="*/ 834 w 1824"/>
                <a:gd name="T57" fmla="*/ 37 h 335"/>
                <a:gd name="T58" fmla="*/ 798 w 1824"/>
                <a:gd name="T59" fmla="*/ 78 h 335"/>
                <a:gd name="T60" fmla="*/ 603 w 1824"/>
                <a:gd name="T61" fmla="*/ 78 h 335"/>
                <a:gd name="T62" fmla="*/ 433 w 1824"/>
                <a:gd name="T63" fmla="*/ 78 h 335"/>
                <a:gd name="T64" fmla="*/ 306 w 1824"/>
                <a:gd name="T65" fmla="*/ 78 h 335"/>
                <a:gd name="T66" fmla="*/ 269 w 1824"/>
                <a:gd name="T67" fmla="*/ 37 h 335"/>
                <a:gd name="T68" fmla="*/ 166 w 1824"/>
                <a:gd name="T69" fmla="*/ 0 h 335"/>
                <a:gd name="T70" fmla="*/ 82 w 1824"/>
                <a:gd name="T71" fmla="*/ 23 h 335"/>
                <a:gd name="T72" fmla="*/ 0 w 1824"/>
                <a:gd name="T73" fmla="*/ 168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24" h="335">
                  <a:moveTo>
                    <a:pt x="0" y="168"/>
                  </a:moveTo>
                  <a:lnTo>
                    <a:pt x="23" y="251"/>
                  </a:lnTo>
                  <a:lnTo>
                    <a:pt x="82" y="310"/>
                  </a:lnTo>
                  <a:lnTo>
                    <a:pt x="166" y="335"/>
                  </a:lnTo>
                  <a:lnTo>
                    <a:pt x="222" y="324"/>
                  </a:lnTo>
                  <a:lnTo>
                    <a:pt x="269" y="298"/>
                  </a:lnTo>
                  <a:lnTo>
                    <a:pt x="306" y="257"/>
                  </a:lnTo>
                  <a:lnTo>
                    <a:pt x="363" y="257"/>
                  </a:lnTo>
                  <a:lnTo>
                    <a:pt x="433" y="257"/>
                  </a:lnTo>
                  <a:lnTo>
                    <a:pt x="513" y="257"/>
                  </a:lnTo>
                  <a:lnTo>
                    <a:pt x="603" y="257"/>
                  </a:lnTo>
                  <a:lnTo>
                    <a:pt x="697" y="257"/>
                  </a:lnTo>
                  <a:lnTo>
                    <a:pt x="798" y="257"/>
                  </a:lnTo>
                  <a:lnTo>
                    <a:pt x="834" y="298"/>
                  </a:lnTo>
                  <a:lnTo>
                    <a:pt x="882" y="324"/>
                  </a:lnTo>
                  <a:lnTo>
                    <a:pt x="939" y="335"/>
                  </a:lnTo>
                  <a:lnTo>
                    <a:pt x="992" y="324"/>
                  </a:lnTo>
                  <a:lnTo>
                    <a:pt x="1039" y="298"/>
                  </a:lnTo>
                  <a:lnTo>
                    <a:pt x="1078" y="257"/>
                  </a:lnTo>
                  <a:lnTo>
                    <a:pt x="1181" y="257"/>
                  </a:lnTo>
                  <a:lnTo>
                    <a:pt x="1279" y="257"/>
                  </a:lnTo>
                  <a:lnTo>
                    <a:pt x="1369" y="257"/>
                  </a:lnTo>
                  <a:lnTo>
                    <a:pt x="1449" y="257"/>
                  </a:lnTo>
                  <a:lnTo>
                    <a:pt x="1517" y="257"/>
                  </a:lnTo>
                  <a:lnTo>
                    <a:pt x="1554" y="298"/>
                  </a:lnTo>
                  <a:lnTo>
                    <a:pt x="1601" y="324"/>
                  </a:lnTo>
                  <a:lnTo>
                    <a:pt x="1656" y="335"/>
                  </a:lnTo>
                  <a:lnTo>
                    <a:pt x="1740" y="310"/>
                  </a:lnTo>
                  <a:lnTo>
                    <a:pt x="1802" y="251"/>
                  </a:lnTo>
                  <a:lnTo>
                    <a:pt x="1824" y="168"/>
                  </a:lnTo>
                  <a:lnTo>
                    <a:pt x="1802" y="84"/>
                  </a:lnTo>
                  <a:lnTo>
                    <a:pt x="1740" y="23"/>
                  </a:lnTo>
                  <a:lnTo>
                    <a:pt x="1656" y="0"/>
                  </a:lnTo>
                  <a:lnTo>
                    <a:pt x="1601" y="10"/>
                  </a:lnTo>
                  <a:lnTo>
                    <a:pt x="1554" y="37"/>
                  </a:lnTo>
                  <a:lnTo>
                    <a:pt x="1517" y="78"/>
                  </a:lnTo>
                  <a:lnTo>
                    <a:pt x="1449" y="78"/>
                  </a:lnTo>
                  <a:lnTo>
                    <a:pt x="1369" y="78"/>
                  </a:lnTo>
                  <a:lnTo>
                    <a:pt x="1279" y="78"/>
                  </a:lnTo>
                  <a:lnTo>
                    <a:pt x="1181" y="78"/>
                  </a:lnTo>
                  <a:lnTo>
                    <a:pt x="1078" y="78"/>
                  </a:lnTo>
                  <a:lnTo>
                    <a:pt x="1039" y="37"/>
                  </a:lnTo>
                  <a:lnTo>
                    <a:pt x="992" y="10"/>
                  </a:lnTo>
                  <a:lnTo>
                    <a:pt x="939" y="0"/>
                  </a:lnTo>
                  <a:lnTo>
                    <a:pt x="882" y="10"/>
                  </a:lnTo>
                  <a:lnTo>
                    <a:pt x="834" y="37"/>
                  </a:lnTo>
                  <a:lnTo>
                    <a:pt x="798" y="78"/>
                  </a:lnTo>
                  <a:lnTo>
                    <a:pt x="697" y="78"/>
                  </a:lnTo>
                  <a:lnTo>
                    <a:pt x="603" y="78"/>
                  </a:lnTo>
                  <a:lnTo>
                    <a:pt x="513" y="78"/>
                  </a:lnTo>
                  <a:lnTo>
                    <a:pt x="433" y="78"/>
                  </a:lnTo>
                  <a:lnTo>
                    <a:pt x="363" y="78"/>
                  </a:lnTo>
                  <a:lnTo>
                    <a:pt x="306" y="78"/>
                  </a:lnTo>
                  <a:lnTo>
                    <a:pt x="269" y="37"/>
                  </a:lnTo>
                  <a:lnTo>
                    <a:pt x="222" y="10"/>
                  </a:lnTo>
                  <a:lnTo>
                    <a:pt x="166" y="0"/>
                  </a:lnTo>
                  <a:lnTo>
                    <a:pt x="82" y="23"/>
                  </a:lnTo>
                  <a:lnTo>
                    <a:pt x="23" y="84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08" name="Freeform 43"/>
            <p:cNvSpPr>
              <a:spLocks noChangeAspect="1"/>
            </p:cNvSpPr>
            <p:nvPr/>
          </p:nvSpPr>
          <p:spPr bwMode="auto">
            <a:xfrm>
              <a:off x="703" y="626"/>
              <a:ext cx="178" cy="181"/>
            </a:xfrm>
            <a:custGeom>
              <a:avLst/>
              <a:gdLst>
                <a:gd name="T0" fmla="*/ 178 w 178"/>
                <a:gd name="T1" fmla="*/ 90 h 181"/>
                <a:gd name="T2" fmla="*/ 176 w 178"/>
                <a:gd name="T3" fmla="*/ 109 h 181"/>
                <a:gd name="T4" fmla="*/ 170 w 178"/>
                <a:gd name="T5" fmla="*/ 127 h 181"/>
                <a:gd name="T6" fmla="*/ 160 w 178"/>
                <a:gd name="T7" fmla="*/ 144 h 181"/>
                <a:gd name="T8" fmla="*/ 148 w 178"/>
                <a:gd name="T9" fmla="*/ 158 h 181"/>
                <a:gd name="T10" fmla="*/ 131 w 178"/>
                <a:gd name="T11" fmla="*/ 170 h 181"/>
                <a:gd name="T12" fmla="*/ 113 w 178"/>
                <a:gd name="T13" fmla="*/ 177 h 181"/>
                <a:gd name="T14" fmla="*/ 94 w 178"/>
                <a:gd name="T15" fmla="*/ 181 h 181"/>
                <a:gd name="T16" fmla="*/ 74 w 178"/>
                <a:gd name="T17" fmla="*/ 179 h 181"/>
                <a:gd name="T18" fmla="*/ 55 w 178"/>
                <a:gd name="T19" fmla="*/ 175 h 181"/>
                <a:gd name="T20" fmla="*/ 39 w 178"/>
                <a:gd name="T21" fmla="*/ 164 h 181"/>
                <a:gd name="T22" fmla="*/ 25 w 178"/>
                <a:gd name="T23" fmla="*/ 152 h 181"/>
                <a:gd name="T24" fmla="*/ 12 w 178"/>
                <a:gd name="T25" fmla="*/ 136 h 181"/>
                <a:gd name="T26" fmla="*/ 4 w 178"/>
                <a:gd name="T27" fmla="*/ 119 h 181"/>
                <a:gd name="T28" fmla="*/ 0 w 178"/>
                <a:gd name="T29" fmla="*/ 101 h 181"/>
                <a:gd name="T30" fmla="*/ 0 w 178"/>
                <a:gd name="T31" fmla="*/ 80 h 181"/>
                <a:gd name="T32" fmla="*/ 4 w 178"/>
                <a:gd name="T33" fmla="*/ 62 h 181"/>
                <a:gd name="T34" fmla="*/ 12 w 178"/>
                <a:gd name="T35" fmla="*/ 43 h 181"/>
                <a:gd name="T36" fmla="*/ 25 w 178"/>
                <a:gd name="T37" fmla="*/ 29 h 181"/>
                <a:gd name="T38" fmla="*/ 39 w 178"/>
                <a:gd name="T39" fmla="*/ 17 h 181"/>
                <a:gd name="T40" fmla="*/ 55 w 178"/>
                <a:gd name="T41" fmla="*/ 6 h 181"/>
                <a:gd name="T42" fmla="*/ 74 w 178"/>
                <a:gd name="T43" fmla="*/ 2 h 181"/>
                <a:gd name="T44" fmla="*/ 94 w 178"/>
                <a:gd name="T45" fmla="*/ 0 h 181"/>
                <a:gd name="T46" fmla="*/ 113 w 178"/>
                <a:gd name="T47" fmla="*/ 4 h 181"/>
                <a:gd name="T48" fmla="*/ 131 w 178"/>
                <a:gd name="T49" fmla="*/ 10 h 181"/>
                <a:gd name="T50" fmla="*/ 148 w 178"/>
                <a:gd name="T51" fmla="*/ 21 h 181"/>
                <a:gd name="T52" fmla="*/ 160 w 178"/>
                <a:gd name="T53" fmla="*/ 35 h 181"/>
                <a:gd name="T54" fmla="*/ 170 w 178"/>
                <a:gd name="T55" fmla="*/ 51 h 181"/>
                <a:gd name="T56" fmla="*/ 176 w 178"/>
                <a:gd name="T57" fmla="*/ 70 h 181"/>
                <a:gd name="T58" fmla="*/ 178 w 178"/>
                <a:gd name="T59" fmla="*/ 90 h 181"/>
                <a:gd name="T60" fmla="*/ 178 w 178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8" h="181">
                  <a:moveTo>
                    <a:pt x="178" y="90"/>
                  </a:moveTo>
                  <a:lnTo>
                    <a:pt x="176" y="109"/>
                  </a:lnTo>
                  <a:lnTo>
                    <a:pt x="170" y="127"/>
                  </a:lnTo>
                  <a:lnTo>
                    <a:pt x="160" y="144"/>
                  </a:lnTo>
                  <a:lnTo>
                    <a:pt x="148" y="158"/>
                  </a:lnTo>
                  <a:lnTo>
                    <a:pt x="131" y="170"/>
                  </a:lnTo>
                  <a:lnTo>
                    <a:pt x="113" y="177"/>
                  </a:lnTo>
                  <a:lnTo>
                    <a:pt x="94" y="181"/>
                  </a:lnTo>
                  <a:lnTo>
                    <a:pt x="74" y="179"/>
                  </a:lnTo>
                  <a:lnTo>
                    <a:pt x="55" y="175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6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5" y="29"/>
                  </a:lnTo>
                  <a:lnTo>
                    <a:pt x="39" y="17"/>
                  </a:lnTo>
                  <a:lnTo>
                    <a:pt x="55" y="6"/>
                  </a:lnTo>
                  <a:lnTo>
                    <a:pt x="74" y="2"/>
                  </a:lnTo>
                  <a:lnTo>
                    <a:pt x="94" y="0"/>
                  </a:lnTo>
                  <a:lnTo>
                    <a:pt x="113" y="4"/>
                  </a:lnTo>
                  <a:lnTo>
                    <a:pt x="131" y="10"/>
                  </a:lnTo>
                  <a:lnTo>
                    <a:pt x="148" y="21"/>
                  </a:lnTo>
                  <a:lnTo>
                    <a:pt x="160" y="35"/>
                  </a:lnTo>
                  <a:lnTo>
                    <a:pt x="170" y="51"/>
                  </a:lnTo>
                  <a:lnTo>
                    <a:pt x="176" y="70"/>
                  </a:lnTo>
                  <a:lnTo>
                    <a:pt x="178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09" name="Freeform 44"/>
            <p:cNvSpPr>
              <a:spLocks noChangeAspect="1"/>
            </p:cNvSpPr>
            <p:nvPr/>
          </p:nvSpPr>
          <p:spPr bwMode="auto">
            <a:xfrm>
              <a:off x="756" y="682"/>
              <a:ext cx="70" cy="67"/>
            </a:xfrm>
            <a:custGeom>
              <a:avLst/>
              <a:gdLst>
                <a:gd name="T0" fmla="*/ 70 w 70"/>
                <a:gd name="T1" fmla="*/ 34 h 67"/>
                <a:gd name="T2" fmla="*/ 68 w 70"/>
                <a:gd name="T3" fmla="*/ 47 h 67"/>
                <a:gd name="T4" fmla="*/ 62 w 70"/>
                <a:gd name="T5" fmla="*/ 57 h 67"/>
                <a:gd name="T6" fmla="*/ 54 w 70"/>
                <a:gd name="T7" fmla="*/ 63 h 67"/>
                <a:gd name="T8" fmla="*/ 41 w 70"/>
                <a:gd name="T9" fmla="*/ 67 h 67"/>
                <a:gd name="T10" fmla="*/ 31 w 70"/>
                <a:gd name="T11" fmla="*/ 67 h 67"/>
                <a:gd name="T12" fmla="*/ 19 w 70"/>
                <a:gd name="T13" fmla="*/ 63 h 67"/>
                <a:gd name="T14" fmla="*/ 9 w 70"/>
                <a:gd name="T15" fmla="*/ 57 h 67"/>
                <a:gd name="T16" fmla="*/ 4 w 70"/>
                <a:gd name="T17" fmla="*/ 47 h 67"/>
                <a:gd name="T18" fmla="*/ 0 w 70"/>
                <a:gd name="T19" fmla="*/ 34 h 67"/>
                <a:gd name="T20" fmla="*/ 2 w 70"/>
                <a:gd name="T21" fmla="*/ 22 h 67"/>
                <a:gd name="T22" fmla="*/ 9 w 70"/>
                <a:gd name="T23" fmla="*/ 12 h 67"/>
                <a:gd name="T24" fmla="*/ 19 w 70"/>
                <a:gd name="T25" fmla="*/ 4 h 67"/>
                <a:gd name="T26" fmla="*/ 29 w 70"/>
                <a:gd name="T27" fmla="*/ 0 h 67"/>
                <a:gd name="T28" fmla="*/ 41 w 70"/>
                <a:gd name="T29" fmla="*/ 0 h 67"/>
                <a:gd name="T30" fmla="*/ 54 w 70"/>
                <a:gd name="T31" fmla="*/ 4 h 67"/>
                <a:gd name="T32" fmla="*/ 62 w 70"/>
                <a:gd name="T33" fmla="*/ 12 h 67"/>
                <a:gd name="T34" fmla="*/ 68 w 70"/>
                <a:gd name="T35" fmla="*/ 22 h 67"/>
                <a:gd name="T36" fmla="*/ 70 w 70"/>
                <a:gd name="T37" fmla="*/ 34 h 67"/>
                <a:gd name="T38" fmla="*/ 70 w 70"/>
                <a:gd name="T39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67">
                  <a:moveTo>
                    <a:pt x="70" y="34"/>
                  </a:moveTo>
                  <a:lnTo>
                    <a:pt x="68" y="47"/>
                  </a:lnTo>
                  <a:lnTo>
                    <a:pt x="62" y="57"/>
                  </a:lnTo>
                  <a:lnTo>
                    <a:pt x="54" y="63"/>
                  </a:lnTo>
                  <a:lnTo>
                    <a:pt x="41" y="67"/>
                  </a:lnTo>
                  <a:lnTo>
                    <a:pt x="31" y="67"/>
                  </a:lnTo>
                  <a:lnTo>
                    <a:pt x="19" y="63"/>
                  </a:lnTo>
                  <a:lnTo>
                    <a:pt x="9" y="57"/>
                  </a:lnTo>
                  <a:lnTo>
                    <a:pt x="4" y="47"/>
                  </a:lnTo>
                  <a:lnTo>
                    <a:pt x="0" y="34"/>
                  </a:lnTo>
                  <a:lnTo>
                    <a:pt x="2" y="22"/>
                  </a:lnTo>
                  <a:lnTo>
                    <a:pt x="9" y="12"/>
                  </a:lnTo>
                  <a:lnTo>
                    <a:pt x="19" y="4"/>
                  </a:lnTo>
                  <a:lnTo>
                    <a:pt x="29" y="0"/>
                  </a:lnTo>
                  <a:lnTo>
                    <a:pt x="41" y="0"/>
                  </a:lnTo>
                  <a:lnTo>
                    <a:pt x="54" y="4"/>
                  </a:lnTo>
                  <a:lnTo>
                    <a:pt x="62" y="12"/>
                  </a:lnTo>
                  <a:lnTo>
                    <a:pt x="68" y="22"/>
                  </a:lnTo>
                  <a:lnTo>
                    <a:pt x="70" y="34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10" name="Freeform 45"/>
            <p:cNvSpPr>
              <a:spLocks noChangeAspect="1"/>
            </p:cNvSpPr>
            <p:nvPr/>
          </p:nvSpPr>
          <p:spPr bwMode="auto">
            <a:xfrm>
              <a:off x="1474" y="626"/>
              <a:ext cx="180" cy="181"/>
            </a:xfrm>
            <a:custGeom>
              <a:avLst/>
              <a:gdLst>
                <a:gd name="T0" fmla="*/ 180 w 180"/>
                <a:gd name="T1" fmla="*/ 90 h 181"/>
                <a:gd name="T2" fmla="*/ 178 w 180"/>
                <a:gd name="T3" fmla="*/ 109 h 181"/>
                <a:gd name="T4" fmla="*/ 172 w 180"/>
                <a:gd name="T5" fmla="*/ 127 h 181"/>
                <a:gd name="T6" fmla="*/ 162 w 180"/>
                <a:gd name="T7" fmla="*/ 144 h 181"/>
                <a:gd name="T8" fmla="*/ 147 w 180"/>
                <a:gd name="T9" fmla="*/ 158 h 181"/>
                <a:gd name="T10" fmla="*/ 131 w 180"/>
                <a:gd name="T11" fmla="*/ 170 h 181"/>
                <a:gd name="T12" fmla="*/ 112 w 180"/>
                <a:gd name="T13" fmla="*/ 177 h 181"/>
                <a:gd name="T14" fmla="*/ 94 w 180"/>
                <a:gd name="T15" fmla="*/ 181 h 181"/>
                <a:gd name="T16" fmla="*/ 76 w 180"/>
                <a:gd name="T17" fmla="*/ 179 h 181"/>
                <a:gd name="T18" fmla="*/ 55 w 180"/>
                <a:gd name="T19" fmla="*/ 175 h 181"/>
                <a:gd name="T20" fmla="*/ 39 w 180"/>
                <a:gd name="T21" fmla="*/ 164 h 181"/>
                <a:gd name="T22" fmla="*/ 24 w 180"/>
                <a:gd name="T23" fmla="*/ 152 h 181"/>
                <a:gd name="T24" fmla="*/ 12 w 180"/>
                <a:gd name="T25" fmla="*/ 136 h 181"/>
                <a:gd name="T26" fmla="*/ 4 w 180"/>
                <a:gd name="T27" fmla="*/ 119 h 181"/>
                <a:gd name="T28" fmla="*/ 0 w 180"/>
                <a:gd name="T29" fmla="*/ 101 h 181"/>
                <a:gd name="T30" fmla="*/ 0 w 180"/>
                <a:gd name="T31" fmla="*/ 80 h 181"/>
                <a:gd name="T32" fmla="*/ 4 w 180"/>
                <a:gd name="T33" fmla="*/ 62 h 181"/>
                <a:gd name="T34" fmla="*/ 12 w 180"/>
                <a:gd name="T35" fmla="*/ 43 h 181"/>
                <a:gd name="T36" fmla="*/ 24 w 180"/>
                <a:gd name="T37" fmla="*/ 29 h 181"/>
                <a:gd name="T38" fmla="*/ 39 w 180"/>
                <a:gd name="T39" fmla="*/ 17 h 181"/>
                <a:gd name="T40" fmla="*/ 55 w 180"/>
                <a:gd name="T41" fmla="*/ 6 h 181"/>
                <a:gd name="T42" fmla="*/ 76 w 180"/>
                <a:gd name="T43" fmla="*/ 2 h 181"/>
                <a:gd name="T44" fmla="*/ 94 w 180"/>
                <a:gd name="T45" fmla="*/ 0 h 181"/>
                <a:gd name="T46" fmla="*/ 112 w 180"/>
                <a:gd name="T47" fmla="*/ 4 h 181"/>
                <a:gd name="T48" fmla="*/ 131 w 180"/>
                <a:gd name="T49" fmla="*/ 10 h 181"/>
                <a:gd name="T50" fmla="*/ 147 w 180"/>
                <a:gd name="T51" fmla="*/ 21 h 181"/>
                <a:gd name="T52" fmla="*/ 162 w 180"/>
                <a:gd name="T53" fmla="*/ 35 h 181"/>
                <a:gd name="T54" fmla="*/ 172 w 180"/>
                <a:gd name="T55" fmla="*/ 51 h 181"/>
                <a:gd name="T56" fmla="*/ 178 w 180"/>
                <a:gd name="T57" fmla="*/ 70 h 181"/>
                <a:gd name="T58" fmla="*/ 180 w 180"/>
                <a:gd name="T59" fmla="*/ 90 h 181"/>
                <a:gd name="T60" fmla="*/ 180 w 180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81">
                  <a:moveTo>
                    <a:pt x="180" y="90"/>
                  </a:moveTo>
                  <a:lnTo>
                    <a:pt x="178" y="109"/>
                  </a:lnTo>
                  <a:lnTo>
                    <a:pt x="172" y="127"/>
                  </a:lnTo>
                  <a:lnTo>
                    <a:pt x="162" y="144"/>
                  </a:lnTo>
                  <a:lnTo>
                    <a:pt x="147" y="158"/>
                  </a:lnTo>
                  <a:lnTo>
                    <a:pt x="131" y="170"/>
                  </a:lnTo>
                  <a:lnTo>
                    <a:pt x="112" y="177"/>
                  </a:lnTo>
                  <a:lnTo>
                    <a:pt x="94" y="181"/>
                  </a:lnTo>
                  <a:lnTo>
                    <a:pt x="76" y="179"/>
                  </a:lnTo>
                  <a:lnTo>
                    <a:pt x="55" y="175"/>
                  </a:lnTo>
                  <a:lnTo>
                    <a:pt x="39" y="164"/>
                  </a:lnTo>
                  <a:lnTo>
                    <a:pt x="24" y="152"/>
                  </a:lnTo>
                  <a:lnTo>
                    <a:pt x="12" y="136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4" y="29"/>
                  </a:lnTo>
                  <a:lnTo>
                    <a:pt x="39" y="17"/>
                  </a:lnTo>
                  <a:lnTo>
                    <a:pt x="55" y="6"/>
                  </a:lnTo>
                  <a:lnTo>
                    <a:pt x="76" y="2"/>
                  </a:lnTo>
                  <a:lnTo>
                    <a:pt x="94" y="0"/>
                  </a:lnTo>
                  <a:lnTo>
                    <a:pt x="112" y="4"/>
                  </a:lnTo>
                  <a:lnTo>
                    <a:pt x="131" y="10"/>
                  </a:lnTo>
                  <a:lnTo>
                    <a:pt x="147" y="21"/>
                  </a:lnTo>
                  <a:lnTo>
                    <a:pt x="162" y="35"/>
                  </a:lnTo>
                  <a:lnTo>
                    <a:pt x="172" y="51"/>
                  </a:lnTo>
                  <a:lnTo>
                    <a:pt x="178" y="70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11" name="Freeform 46"/>
            <p:cNvSpPr>
              <a:spLocks noChangeAspect="1"/>
            </p:cNvSpPr>
            <p:nvPr/>
          </p:nvSpPr>
          <p:spPr bwMode="auto">
            <a:xfrm>
              <a:off x="1529" y="682"/>
              <a:ext cx="70" cy="67"/>
            </a:xfrm>
            <a:custGeom>
              <a:avLst/>
              <a:gdLst>
                <a:gd name="T0" fmla="*/ 70 w 70"/>
                <a:gd name="T1" fmla="*/ 34 h 67"/>
                <a:gd name="T2" fmla="*/ 68 w 70"/>
                <a:gd name="T3" fmla="*/ 47 h 67"/>
                <a:gd name="T4" fmla="*/ 62 w 70"/>
                <a:gd name="T5" fmla="*/ 57 h 67"/>
                <a:gd name="T6" fmla="*/ 51 w 70"/>
                <a:gd name="T7" fmla="*/ 63 h 67"/>
                <a:gd name="T8" fmla="*/ 41 w 70"/>
                <a:gd name="T9" fmla="*/ 67 h 67"/>
                <a:gd name="T10" fmla="*/ 29 w 70"/>
                <a:gd name="T11" fmla="*/ 67 h 67"/>
                <a:gd name="T12" fmla="*/ 16 w 70"/>
                <a:gd name="T13" fmla="*/ 63 h 67"/>
                <a:gd name="T14" fmla="*/ 8 w 70"/>
                <a:gd name="T15" fmla="*/ 57 h 67"/>
                <a:gd name="T16" fmla="*/ 2 w 70"/>
                <a:gd name="T17" fmla="*/ 47 h 67"/>
                <a:gd name="T18" fmla="*/ 0 w 70"/>
                <a:gd name="T19" fmla="*/ 34 h 67"/>
                <a:gd name="T20" fmla="*/ 2 w 70"/>
                <a:gd name="T21" fmla="*/ 22 h 67"/>
                <a:gd name="T22" fmla="*/ 8 w 70"/>
                <a:gd name="T23" fmla="*/ 12 h 67"/>
                <a:gd name="T24" fmla="*/ 16 w 70"/>
                <a:gd name="T25" fmla="*/ 4 h 67"/>
                <a:gd name="T26" fmla="*/ 29 w 70"/>
                <a:gd name="T27" fmla="*/ 0 h 67"/>
                <a:gd name="T28" fmla="*/ 41 w 70"/>
                <a:gd name="T29" fmla="*/ 0 h 67"/>
                <a:gd name="T30" fmla="*/ 51 w 70"/>
                <a:gd name="T31" fmla="*/ 4 h 67"/>
                <a:gd name="T32" fmla="*/ 62 w 70"/>
                <a:gd name="T33" fmla="*/ 12 h 67"/>
                <a:gd name="T34" fmla="*/ 68 w 70"/>
                <a:gd name="T35" fmla="*/ 22 h 67"/>
                <a:gd name="T36" fmla="*/ 70 w 70"/>
                <a:gd name="T37" fmla="*/ 34 h 67"/>
                <a:gd name="T38" fmla="*/ 70 w 70"/>
                <a:gd name="T39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67">
                  <a:moveTo>
                    <a:pt x="70" y="34"/>
                  </a:moveTo>
                  <a:lnTo>
                    <a:pt x="68" y="47"/>
                  </a:lnTo>
                  <a:lnTo>
                    <a:pt x="62" y="57"/>
                  </a:lnTo>
                  <a:lnTo>
                    <a:pt x="51" y="63"/>
                  </a:lnTo>
                  <a:lnTo>
                    <a:pt x="41" y="67"/>
                  </a:lnTo>
                  <a:lnTo>
                    <a:pt x="29" y="67"/>
                  </a:lnTo>
                  <a:lnTo>
                    <a:pt x="16" y="63"/>
                  </a:lnTo>
                  <a:lnTo>
                    <a:pt x="8" y="57"/>
                  </a:lnTo>
                  <a:lnTo>
                    <a:pt x="2" y="47"/>
                  </a:lnTo>
                  <a:lnTo>
                    <a:pt x="0" y="34"/>
                  </a:lnTo>
                  <a:lnTo>
                    <a:pt x="2" y="22"/>
                  </a:lnTo>
                  <a:lnTo>
                    <a:pt x="8" y="12"/>
                  </a:lnTo>
                  <a:lnTo>
                    <a:pt x="16" y="4"/>
                  </a:lnTo>
                  <a:lnTo>
                    <a:pt x="29" y="0"/>
                  </a:lnTo>
                  <a:lnTo>
                    <a:pt x="41" y="0"/>
                  </a:lnTo>
                  <a:lnTo>
                    <a:pt x="51" y="4"/>
                  </a:lnTo>
                  <a:lnTo>
                    <a:pt x="62" y="12"/>
                  </a:lnTo>
                  <a:lnTo>
                    <a:pt x="68" y="22"/>
                  </a:lnTo>
                  <a:lnTo>
                    <a:pt x="70" y="34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12" name="Freeform 47"/>
            <p:cNvSpPr>
              <a:spLocks noChangeAspect="1"/>
            </p:cNvSpPr>
            <p:nvPr/>
          </p:nvSpPr>
          <p:spPr bwMode="auto">
            <a:xfrm>
              <a:off x="2193" y="626"/>
              <a:ext cx="181" cy="181"/>
            </a:xfrm>
            <a:custGeom>
              <a:avLst/>
              <a:gdLst>
                <a:gd name="T0" fmla="*/ 181 w 181"/>
                <a:gd name="T1" fmla="*/ 90 h 181"/>
                <a:gd name="T2" fmla="*/ 178 w 181"/>
                <a:gd name="T3" fmla="*/ 109 h 181"/>
                <a:gd name="T4" fmla="*/ 172 w 181"/>
                <a:gd name="T5" fmla="*/ 127 h 181"/>
                <a:gd name="T6" fmla="*/ 162 w 181"/>
                <a:gd name="T7" fmla="*/ 144 h 181"/>
                <a:gd name="T8" fmla="*/ 148 w 181"/>
                <a:gd name="T9" fmla="*/ 158 h 181"/>
                <a:gd name="T10" fmla="*/ 133 w 181"/>
                <a:gd name="T11" fmla="*/ 170 h 181"/>
                <a:gd name="T12" fmla="*/ 115 w 181"/>
                <a:gd name="T13" fmla="*/ 177 h 181"/>
                <a:gd name="T14" fmla="*/ 94 w 181"/>
                <a:gd name="T15" fmla="*/ 181 h 181"/>
                <a:gd name="T16" fmla="*/ 76 w 181"/>
                <a:gd name="T17" fmla="*/ 179 h 181"/>
                <a:gd name="T18" fmla="*/ 58 w 181"/>
                <a:gd name="T19" fmla="*/ 175 h 181"/>
                <a:gd name="T20" fmla="*/ 39 w 181"/>
                <a:gd name="T21" fmla="*/ 164 h 181"/>
                <a:gd name="T22" fmla="*/ 25 w 181"/>
                <a:gd name="T23" fmla="*/ 152 h 181"/>
                <a:gd name="T24" fmla="*/ 12 w 181"/>
                <a:gd name="T25" fmla="*/ 136 h 181"/>
                <a:gd name="T26" fmla="*/ 4 w 181"/>
                <a:gd name="T27" fmla="*/ 119 h 181"/>
                <a:gd name="T28" fmla="*/ 0 w 181"/>
                <a:gd name="T29" fmla="*/ 101 h 181"/>
                <a:gd name="T30" fmla="*/ 0 w 181"/>
                <a:gd name="T31" fmla="*/ 80 h 181"/>
                <a:gd name="T32" fmla="*/ 4 w 181"/>
                <a:gd name="T33" fmla="*/ 62 h 181"/>
                <a:gd name="T34" fmla="*/ 12 w 181"/>
                <a:gd name="T35" fmla="*/ 43 h 181"/>
                <a:gd name="T36" fmla="*/ 25 w 181"/>
                <a:gd name="T37" fmla="*/ 29 h 181"/>
                <a:gd name="T38" fmla="*/ 39 w 181"/>
                <a:gd name="T39" fmla="*/ 17 h 181"/>
                <a:gd name="T40" fmla="*/ 58 w 181"/>
                <a:gd name="T41" fmla="*/ 6 h 181"/>
                <a:gd name="T42" fmla="*/ 76 w 181"/>
                <a:gd name="T43" fmla="*/ 2 h 181"/>
                <a:gd name="T44" fmla="*/ 94 w 181"/>
                <a:gd name="T45" fmla="*/ 0 h 181"/>
                <a:gd name="T46" fmla="*/ 115 w 181"/>
                <a:gd name="T47" fmla="*/ 4 h 181"/>
                <a:gd name="T48" fmla="*/ 131 w 181"/>
                <a:gd name="T49" fmla="*/ 10 h 181"/>
                <a:gd name="T50" fmla="*/ 148 w 181"/>
                <a:gd name="T51" fmla="*/ 21 h 181"/>
                <a:gd name="T52" fmla="*/ 162 w 181"/>
                <a:gd name="T53" fmla="*/ 35 h 181"/>
                <a:gd name="T54" fmla="*/ 172 w 181"/>
                <a:gd name="T55" fmla="*/ 51 h 181"/>
                <a:gd name="T56" fmla="*/ 178 w 181"/>
                <a:gd name="T57" fmla="*/ 70 h 181"/>
                <a:gd name="T58" fmla="*/ 181 w 181"/>
                <a:gd name="T59" fmla="*/ 90 h 181"/>
                <a:gd name="T60" fmla="*/ 181 w 181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1" h="181">
                  <a:moveTo>
                    <a:pt x="181" y="90"/>
                  </a:moveTo>
                  <a:lnTo>
                    <a:pt x="178" y="109"/>
                  </a:lnTo>
                  <a:lnTo>
                    <a:pt x="172" y="127"/>
                  </a:lnTo>
                  <a:lnTo>
                    <a:pt x="162" y="144"/>
                  </a:lnTo>
                  <a:lnTo>
                    <a:pt x="148" y="158"/>
                  </a:lnTo>
                  <a:lnTo>
                    <a:pt x="133" y="170"/>
                  </a:lnTo>
                  <a:lnTo>
                    <a:pt x="115" y="177"/>
                  </a:lnTo>
                  <a:lnTo>
                    <a:pt x="94" y="181"/>
                  </a:lnTo>
                  <a:lnTo>
                    <a:pt x="76" y="179"/>
                  </a:lnTo>
                  <a:lnTo>
                    <a:pt x="58" y="175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6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5" y="29"/>
                  </a:lnTo>
                  <a:lnTo>
                    <a:pt x="39" y="17"/>
                  </a:lnTo>
                  <a:lnTo>
                    <a:pt x="58" y="6"/>
                  </a:lnTo>
                  <a:lnTo>
                    <a:pt x="76" y="2"/>
                  </a:lnTo>
                  <a:lnTo>
                    <a:pt x="94" y="0"/>
                  </a:lnTo>
                  <a:lnTo>
                    <a:pt x="115" y="4"/>
                  </a:lnTo>
                  <a:lnTo>
                    <a:pt x="131" y="10"/>
                  </a:lnTo>
                  <a:lnTo>
                    <a:pt x="148" y="21"/>
                  </a:lnTo>
                  <a:lnTo>
                    <a:pt x="162" y="35"/>
                  </a:lnTo>
                  <a:lnTo>
                    <a:pt x="172" y="51"/>
                  </a:lnTo>
                  <a:lnTo>
                    <a:pt x="178" y="70"/>
                  </a:lnTo>
                  <a:lnTo>
                    <a:pt x="181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13" name="Freeform 48"/>
            <p:cNvSpPr>
              <a:spLocks noChangeAspect="1"/>
            </p:cNvSpPr>
            <p:nvPr/>
          </p:nvSpPr>
          <p:spPr bwMode="auto">
            <a:xfrm>
              <a:off x="2249" y="682"/>
              <a:ext cx="69" cy="67"/>
            </a:xfrm>
            <a:custGeom>
              <a:avLst/>
              <a:gdLst>
                <a:gd name="T0" fmla="*/ 69 w 69"/>
                <a:gd name="T1" fmla="*/ 34 h 67"/>
                <a:gd name="T2" fmla="*/ 67 w 69"/>
                <a:gd name="T3" fmla="*/ 47 h 67"/>
                <a:gd name="T4" fmla="*/ 61 w 69"/>
                <a:gd name="T5" fmla="*/ 57 h 67"/>
                <a:gd name="T6" fmla="*/ 51 w 69"/>
                <a:gd name="T7" fmla="*/ 63 h 67"/>
                <a:gd name="T8" fmla="*/ 40 w 69"/>
                <a:gd name="T9" fmla="*/ 67 h 67"/>
                <a:gd name="T10" fmla="*/ 28 w 69"/>
                <a:gd name="T11" fmla="*/ 67 h 67"/>
                <a:gd name="T12" fmla="*/ 18 w 69"/>
                <a:gd name="T13" fmla="*/ 63 h 67"/>
                <a:gd name="T14" fmla="*/ 8 w 69"/>
                <a:gd name="T15" fmla="*/ 57 h 67"/>
                <a:gd name="T16" fmla="*/ 2 w 69"/>
                <a:gd name="T17" fmla="*/ 47 h 67"/>
                <a:gd name="T18" fmla="*/ 0 w 69"/>
                <a:gd name="T19" fmla="*/ 34 h 67"/>
                <a:gd name="T20" fmla="*/ 2 w 69"/>
                <a:gd name="T21" fmla="*/ 22 h 67"/>
                <a:gd name="T22" fmla="*/ 8 w 69"/>
                <a:gd name="T23" fmla="*/ 12 h 67"/>
                <a:gd name="T24" fmla="*/ 16 w 69"/>
                <a:gd name="T25" fmla="*/ 4 h 67"/>
                <a:gd name="T26" fmla="*/ 28 w 69"/>
                <a:gd name="T27" fmla="*/ 0 h 67"/>
                <a:gd name="T28" fmla="*/ 40 w 69"/>
                <a:gd name="T29" fmla="*/ 0 h 67"/>
                <a:gd name="T30" fmla="*/ 51 w 69"/>
                <a:gd name="T31" fmla="*/ 4 h 67"/>
                <a:gd name="T32" fmla="*/ 61 w 69"/>
                <a:gd name="T33" fmla="*/ 12 h 67"/>
                <a:gd name="T34" fmla="*/ 67 w 69"/>
                <a:gd name="T35" fmla="*/ 22 h 67"/>
                <a:gd name="T36" fmla="*/ 69 w 69"/>
                <a:gd name="T37" fmla="*/ 34 h 67"/>
                <a:gd name="T38" fmla="*/ 69 w 69"/>
                <a:gd name="T39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67">
                  <a:moveTo>
                    <a:pt x="69" y="34"/>
                  </a:moveTo>
                  <a:lnTo>
                    <a:pt x="67" y="47"/>
                  </a:lnTo>
                  <a:lnTo>
                    <a:pt x="61" y="57"/>
                  </a:lnTo>
                  <a:lnTo>
                    <a:pt x="51" y="63"/>
                  </a:lnTo>
                  <a:lnTo>
                    <a:pt x="40" y="67"/>
                  </a:lnTo>
                  <a:lnTo>
                    <a:pt x="28" y="67"/>
                  </a:lnTo>
                  <a:lnTo>
                    <a:pt x="18" y="63"/>
                  </a:lnTo>
                  <a:lnTo>
                    <a:pt x="8" y="57"/>
                  </a:lnTo>
                  <a:lnTo>
                    <a:pt x="2" y="47"/>
                  </a:lnTo>
                  <a:lnTo>
                    <a:pt x="0" y="34"/>
                  </a:lnTo>
                  <a:lnTo>
                    <a:pt x="2" y="22"/>
                  </a:lnTo>
                  <a:lnTo>
                    <a:pt x="8" y="12"/>
                  </a:lnTo>
                  <a:lnTo>
                    <a:pt x="16" y="4"/>
                  </a:lnTo>
                  <a:lnTo>
                    <a:pt x="28" y="0"/>
                  </a:lnTo>
                  <a:lnTo>
                    <a:pt x="40" y="0"/>
                  </a:lnTo>
                  <a:lnTo>
                    <a:pt x="51" y="4"/>
                  </a:lnTo>
                  <a:lnTo>
                    <a:pt x="61" y="12"/>
                  </a:lnTo>
                  <a:lnTo>
                    <a:pt x="67" y="22"/>
                  </a:lnTo>
                  <a:lnTo>
                    <a:pt x="69" y="34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14" name="WordArt 49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136" y="658"/>
              <a:ext cx="58" cy="101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800" kern="10" spc="0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Abadi MT Condensed"/>
                </a:rPr>
                <a:t>3</a:t>
              </a:r>
              <a:endParaRPr lang="zh-TW" altLang="en-US" sz="800" kern="10" spc="0">
                <a:ln w="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badi MT Condensed"/>
              </a:endParaRPr>
            </a:p>
          </p:txBody>
        </p:sp>
      </p:grpSp>
      <p:grpSp>
        <p:nvGrpSpPr>
          <p:cNvPr id="159" name="Group 41"/>
          <p:cNvGrpSpPr>
            <a:grpSpLocks noChangeAspect="1"/>
          </p:cNvGrpSpPr>
          <p:nvPr/>
        </p:nvGrpSpPr>
        <p:grpSpPr bwMode="auto">
          <a:xfrm rot="16200000">
            <a:off x="6185594" y="5201450"/>
            <a:ext cx="1989447" cy="484642"/>
            <a:chOff x="621" y="544"/>
            <a:chExt cx="1824" cy="335"/>
          </a:xfrm>
        </p:grpSpPr>
        <p:sp>
          <p:nvSpPr>
            <p:cNvPr id="160" name="Freeform 42"/>
            <p:cNvSpPr>
              <a:spLocks noChangeAspect="1"/>
            </p:cNvSpPr>
            <p:nvPr/>
          </p:nvSpPr>
          <p:spPr bwMode="auto">
            <a:xfrm>
              <a:off x="621" y="544"/>
              <a:ext cx="1824" cy="335"/>
            </a:xfrm>
            <a:custGeom>
              <a:avLst/>
              <a:gdLst>
                <a:gd name="T0" fmla="*/ 23 w 1824"/>
                <a:gd name="T1" fmla="*/ 251 h 335"/>
                <a:gd name="T2" fmla="*/ 166 w 1824"/>
                <a:gd name="T3" fmla="*/ 335 h 335"/>
                <a:gd name="T4" fmla="*/ 222 w 1824"/>
                <a:gd name="T5" fmla="*/ 324 h 335"/>
                <a:gd name="T6" fmla="*/ 306 w 1824"/>
                <a:gd name="T7" fmla="*/ 257 h 335"/>
                <a:gd name="T8" fmla="*/ 363 w 1824"/>
                <a:gd name="T9" fmla="*/ 257 h 335"/>
                <a:gd name="T10" fmla="*/ 513 w 1824"/>
                <a:gd name="T11" fmla="*/ 257 h 335"/>
                <a:gd name="T12" fmla="*/ 697 w 1824"/>
                <a:gd name="T13" fmla="*/ 257 h 335"/>
                <a:gd name="T14" fmla="*/ 798 w 1824"/>
                <a:gd name="T15" fmla="*/ 257 h 335"/>
                <a:gd name="T16" fmla="*/ 882 w 1824"/>
                <a:gd name="T17" fmla="*/ 324 h 335"/>
                <a:gd name="T18" fmla="*/ 939 w 1824"/>
                <a:gd name="T19" fmla="*/ 335 h 335"/>
                <a:gd name="T20" fmla="*/ 1039 w 1824"/>
                <a:gd name="T21" fmla="*/ 298 h 335"/>
                <a:gd name="T22" fmla="*/ 1078 w 1824"/>
                <a:gd name="T23" fmla="*/ 257 h 335"/>
                <a:gd name="T24" fmla="*/ 1279 w 1824"/>
                <a:gd name="T25" fmla="*/ 257 h 335"/>
                <a:gd name="T26" fmla="*/ 1449 w 1824"/>
                <a:gd name="T27" fmla="*/ 257 h 335"/>
                <a:gd name="T28" fmla="*/ 1517 w 1824"/>
                <a:gd name="T29" fmla="*/ 257 h 335"/>
                <a:gd name="T30" fmla="*/ 1601 w 1824"/>
                <a:gd name="T31" fmla="*/ 324 h 335"/>
                <a:gd name="T32" fmla="*/ 1656 w 1824"/>
                <a:gd name="T33" fmla="*/ 335 h 335"/>
                <a:gd name="T34" fmla="*/ 1802 w 1824"/>
                <a:gd name="T35" fmla="*/ 251 h 335"/>
                <a:gd name="T36" fmla="*/ 1824 w 1824"/>
                <a:gd name="T37" fmla="*/ 168 h 335"/>
                <a:gd name="T38" fmla="*/ 1740 w 1824"/>
                <a:gd name="T39" fmla="*/ 23 h 335"/>
                <a:gd name="T40" fmla="*/ 1656 w 1824"/>
                <a:gd name="T41" fmla="*/ 0 h 335"/>
                <a:gd name="T42" fmla="*/ 1554 w 1824"/>
                <a:gd name="T43" fmla="*/ 37 h 335"/>
                <a:gd name="T44" fmla="*/ 1517 w 1824"/>
                <a:gd name="T45" fmla="*/ 78 h 335"/>
                <a:gd name="T46" fmla="*/ 1369 w 1824"/>
                <a:gd name="T47" fmla="*/ 78 h 335"/>
                <a:gd name="T48" fmla="*/ 1181 w 1824"/>
                <a:gd name="T49" fmla="*/ 78 h 335"/>
                <a:gd name="T50" fmla="*/ 1078 w 1824"/>
                <a:gd name="T51" fmla="*/ 78 h 335"/>
                <a:gd name="T52" fmla="*/ 992 w 1824"/>
                <a:gd name="T53" fmla="*/ 10 h 335"/>
                <a:gd name="T54" fmla="*/ 939 w 1824"/>
                <a:gd name="T55" fmla="*/ 0 h 335"/>
                <a:gd name="T56" fmla="*/ 834 w 1824"/>
                <a:gd name="T57" fmla="*/ 37 h 335"/>
                <a:gd name="T58" fmla="*/ 798 w 1824"/>
                <a:gd name="T59" fmla="*/ 78 h 335"/>
                <a:gd name="T60" fmla="*/ 603 w 1824"/>
                <a:gd name="T61" fmla="*/ 78 h 335"/>
                <a:gd name="T62" fmla="*/ 433 w 1824"/>
                <a:gd name="T63" fmla="*/ 78 h 335"/>
                <a:gd name="T64" fmla="*/ 306 w 1824"/>
                <a:gd name="T65" fmla="*/ 78 h 335"/>
                <a:gd name="T66" fmla="*/ 269 w 1824"/>
                <a:gd name="T67" fmla="*/ 37 h 335"/>
                <a:gd name="T68" fmla="*/ 166 w 1824"/>
                <a:gd name="T69" fmla="*/ 0 h 335"/>
                <a:gd name="T70" fmla="*/ 82 w 1824"/>
                <a:gd name="T71" fmla="*/ 23 h 335"/>
                <a:gd name="T72" fmla="*/ 0 w 1824"/>
                <a:gd name="T73" fmla="*/ 168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24" h="335">
                  <a:moveTo>
                    <a:pt x="0" y="168"/>
                  </a:moveTo>
                  <a:lnTo>
                    <a:pt x="23" y="251"/>
                  </a:lnTo>
                  <a:lnTo>
                    <a:pt x="82" y="310"/>
                  </a:lnTo>
                  <a:lnTo>
                    <a:pt x="166" y="335"/>
                  </a:lnTo>
                  <a:lnTo>
                    <a:pt x="222" y="324"/>
                  </a:lnTo>
                  <a:lnTo>
                    <a:pt x="269" y="298"/>
                  </a:lnTo>
                  <a:lnTo>
                    <a:pt x="306" y="257"/>
                  </a:lnTo>
                  <a:lnTo>
                    <a:pt x="363" y="257"/>
                  </a:lnTo>
                  <a:lnTo>
                    <a:pt x="433" y="257"/>
                  </a:lnTo>
                  <a:lnTo>
                    <a:pt x="513" y="257"/>
                  </a:lnTo>
                  <a:lnTo>
                    <a:pt x="603" y="257"/>
                  </a:lnTo>
                  <a:lnTo>
                    <a:pt x="697" y="257"/>
                  </a:lnTo>
                  <a:lnTo>
                    <a:pt x="798" y="257"/>
                  </a:lnTo>
                  <a:lnTo>
                    <a:pt x="834" y="298"/>
                  </a:lnTo>
                  <a:lnTo>
                    <a:pt x="882" y="324"/>
                  </a:lnTo>
                  <a:lnTo>
                    <a:pt x="939" y="335"/>
                  </a:lnTo>
                  <a:lnTo>
                    <a:pt x="992" y="324"/>
                  </a:lnTo>
                  <a:lnTo>
                    <a:pt x="1039" y="298"/>
                  </a:lnTo>
                  <a:lnTo>
                    <a:pt x="1078" y="257"/>
                  </a:lnTo>
                  <a:lnTo>
                    <a:pt x="1181" y="257"/>
                  </a:lnTo>
                  <a:lnTo>
                    <a:pt x="1279" y="257"/>
                  </a:lnTo>
                  <a:lnTo>
                    <a:pt x="1369" y="257"/>
                  </a:lnTo>
                  <a:lnTo>
                    <a:pt x="1449" y="257"/>
                  </a:lnTo>
                  <a:lnTo>
                    <a:pt x="1517" y="257"/>
                  </a:lnTo>
                  <a:lnTo>
                    <a:pt x="1554" y="298"/>
                  </a:lnTo>
                  <a:lnTo>
                    <a:pt x="1601" y="324"/>
                  </a:lnTo>
                  <a:lnTo>
                    <a:pt x="1656" y="335"/>
                  </a:lnTo>
                  <a:lnTo>
                    <a:pt x="1740" y="310"/>
                  </a:lnTo>
                  <a:lnTo>
                    <a:pt x="1802" y="251"/>
                  </a:lnTo>
                  <a:lnTo>
                    <a:pt x="1824" y="168"/>
                  </a:lnTo>
                  <a:lnTo>
                    <a:pt x="1802" y="84"/>
                  </a:lnTo>
                  <a:lnTo>
                    <a:pt x="1740" y="23"/>
                  </a:lnTo>
                  <a:lnTo>
                    <a:pt x="1656" y="0"/>
                  </a:lnTo>
                  <a:lnTo>
                    <a:pt x="1601" y="10"/>
                  </a:lnTo>
                  <a:lnTo>
                    <a:pt x="1554" y="37"/>
                  </a:lnTo>
                  <a:lnTo>
                    <a:pt x="1517" y="78"/>
                  </a:lnTo>
                  <a:lnTo>
                    <a:pt x="1449" y="78"/>
                  </a:lnTo>
                  <a:lnTo>
                    <a:pt x="1369" y="78"/>
                  </a:lnTo>
                  <a:lnTo>
                    <a:pt x="1279" y="78"/>
                  </a:lnTo>
                  <a:lnTo>
                    <a:pt x="1181" y="78"/>
                  </a:lnTo>
                  <a:lnTo>
                    <a:pt x="1078" y="78"/>
                  </a:lnTo>
                  <a:lnTo>
                    <a:pt x="1039" y="37"/>
                  </a:lnTo>
                  <a:lnTo>
                    <a:pt x="992" y="10"/>
                  </a:lnTo>
                  <a:lnTo>
                    <a:pt x="939" y="0"/>
                  </a:lnTo>
                  <a:lnTo>
                    <a:pt x="882" y="10"/>
                  </a:lnTo>
                  <a:lnTo>
                    <a:pt x="834" y="37"/>
                  </a:lnTo>
                  <a:lnTo>
                    <a:pt x="798" y="78"/>
                  </a:lnTo>
                  <a:lnTo>
                    <a:pt x="697" y="78"/>
                  </a:lnTo>
                  <a:lnTo>
                    <a:pt x="603" y="78"/>
                  </a:lnTo>
                  <a:lnTo>
                    <a:pt x="513" y="78"/>
                  </a:lnTo>
                  <a:lnTo>
                    <a:pt x="433" y="78"/>
                  </a:lnTo>
                  <a:lnTo>
                    <a:pt x="363" y="78"/>
                  </a:lnTo>
                  <a:lnTo>
                    <a:pt x="306" y="78"/>
                  </a:lnTo>
                  <a:lnTo>
                    <a:pt x="269" y="37"/>
                  </a:lnTo>
                  <a:lnTo>
                    <a:pt x="222" y="10"/>
                  </a:lnTo>
                  <a:lnTo>
                    <a:pt x="166" y="0"/>
                  </a:lnTo>
                  <a:lnTo>
                    <a:pt x="82" y="23"/>
                  </a:lnTo>
                  <a:lnTo>
                    <a:pt x="23" y="84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61" name="Freeform 43"/>
            <p:cNvSpPr>
              <a:spLocks noChangeAspect="1"/>
            </p:cNvSpPr>
            <p:nvPr/>
          </p:nvSpPr>
          <p:spPr bwMode="auto">
            <a:xfrm>
              <a:off x="703" y="626"/>
              <a:ext cx="178" cy="181"/>
            </a:xfrm>
            <a:custGeom>
              <a:avLst/>
              <a:gdLst>
                <a:gd name="T0" fmla="*/ 178 w 178"/>
                <a:gd name="T1" fmla="*/ 90 h 181"/>
                <a:gd name="T2" fmla="*/ 176 w 178"/>
                <a:gd name="T3" fmla="*/ 109 h 181"/>
                <a:gd name="T4" fmla="*/ 170 w 178"/>
                <a:gd name="T5" fmla="*/ 127 h 181"/>
                <a:gd name="T6" fmla="*/ 160 w 178"/>
                <a:gd name="T7" fmla="*/ 144 h 181"/>
                <a:gd name="T8" fmla="*/ 148 w 178"/>
                <a:gd name="T9" fmla="*/ 158 h 181"/>
                <a:gd name="T10" fmla="*/ 131 w 178"/>
                <a:gd name="T11" fmla="*/ 170 h 181"/>
                <a:gd name="T12" fmla="*/ 113 w 178"/>
                <a:gd name="T13" fmla="*/ 177 h 181"/>
                <a:gd name="T14" fmla="*/ 94 w 178"/>
                <a:gd name="T15" fmla="*/ 181 h 181"/>
                <a:gd name="T16" fmla="*/ 74 w 178"/>
                <a:gd name="T17" fmla="*/ 179 h 181"/>
                <a:gd name="T18" fmla="*/ 55 w 178"/>
                <a:gd name="T19" fmla="*/ 175 h 181"/>
                <a:gd name="T20" fmla="*/ 39 w 178"/>
                <a:gd name="T21" fmla="*/ 164 h 181"/>
                <a:gd name="T22" fmla="*/ 25 w 178"/>
                <a:gd name="T23" fmla="*/ 152 h 181"/>
                <a:gd name="T24" fmla="*/ 12 w 178"/>
                <a:gd name="T25" fmla="*/ 136 h 181"/>
                <a:gd name="T26" fmla="*/ 4 w 178"/>
                <a:gd name="T27" fmla="*/ 119 h 181"/>
                <a:gd name="T28" fmla="*/ 0 w 178"/>
                <a:gd name="T29" fmla="*/ 101 h 181"/>
                <a:gd name="T30" fmla="*/ 0 w 178"/>
                <a:gd name="T31" fmla="*/ 80 h 181"/>
                <a:gd name="T32" fmla="*/ 4 w 178"/>
                <a:gd name="T33" fmla="*/ 62 h 181"/>
                <a:gd name="T34" fmla="*/ 12 w 178"/>
                <a:gd name="T35" fmla="*/ 43 h 181"/>
                <a:gd name="T36" fmla="*/ 25 w 178"/>
                <a:gd name="T37" fmla="*/ 29 h 181"/>
                <a:gd name="T38" fmla="*/ 39 w 178"/>
                <a:gd name="T39" fmla="*/ 17 h 181"/>
                <a:gd name="T40" fmla="*/ 55 w 178"/>
                <a:gd name="T41" fmla="*/ 6 h 181"/>
                <a:gd name="T42" fmla="*/ 74 w 178"/>
                <a:gd name="T43" fmla="*/ 2 h 181"/>
                <a:gd name="T44" fmla="*/ 94 w 178"/>
                <a:gd name="T45" fmla="*/ 0 h 181"/>
                <a:gd name="T46" fmla="*/ 113 w 178"/>
                <a:gd name="T47" fmla="*/ 4 h 181"/>
                <a:gd name="T48" fmla="*/ 131 w 178"/>
                <a:gd name="T49" fmla="*/ 10 h 181"/>
                <a:gd name="T50" fmla="*/ 148 w 178"/>
                <a:gd name="T51" fmla="*/ 21 h 181"/>
                <a:gd name="T52" fmla="*/ 160 w 178"/>
                <a:gd name="T53" fmla="*/ 35 h 181"/>
                <a:gd name="T54" fmla="*/ 170 w 178"/>
                <a:gd name="T55" fmla="*/ 51 h 181"/>
                <a:gd name="T56" fmla="*/ 176 w 178"/>
                <a:gd name="T57" fmla="*/ 70 h 181"/>
                <a:gd name="T58" fmla="*/ 178 w 178"/>
                <a:gd name="T59" fmla="*/ 90 h 181"/>
                <a:gd name="T60" fmla="*/ 178 w 178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8" h="181">
                  <a:moveTo>
                    <a:pt x="178" y="90"/>
                  </a:moveTo>
                  <a:lnTo>
                    <a:pt x="176" y="109"/>
                  </a:lnTo>
                  <a:lnTo>
                    <a:pt x="170" y="127"/>
                  </a:lnTo>
                  <a:lnTo>
                    <a:pt x="160" y="144"/>
                  </a:lnTo>
                  <a:lnTo>
                    <a:pt x="148" y="158"/>
                  </a:lnTo>
                  <a:lnTo>
                    <a:pt x="131" y="170"/>
                  </a:lnTo>
                  <a:lnTo>
                    <a:pt x="113" y="177"/>
                  </a:lnTo>
                  <a:lnTo>
                    <a:pt x="94" y="181"/>
                  </a:lnTo>
                  <a:lnTo>
                    <a:pt x="74" y="179"/>
                  </a:lnTo>
                  <a:lnTo>
                    <a:pt x="55" y="175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6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5" y="29"/>
                  </a:lnTo>
                  <a:lnTo>
                    <a:pt x="39" y="17"/>
                  </a:lnTo>
                  <a:lnTo>
                    <a:pt x="55" y="6"/>
                  </a:lnTo>
                  <a:lnTo>
                    <a:pt x="74" y="2"/>
                  </a:lnTo>
                  <a:lnTo>
                    <a:pt x="94" y="0"/>
                  </a:lnTo>
                  <a:lnTo>
                    <a:pt x="113" y="4"/>
                  </a:lnTo>
                  <a:lnTo>
                    <a:pt x="131" y="10"/>
                  </a:lnTo>
                  <a:lnTo>
                    <a:pt x="148" y="21"/>
                  </a:lnTo>
                  <a:lnTo>
                    <a:pt x="160" y="35"/>
                  </a:lnTo>
                  <a:lnTo>
                    <a:pt x="170" y="51"/>
                  </a:lnTo>
                  <a:lnTo>
                    <a:pt x="176" y="70"/>
                  </a:lnTo>
                  <a:lnTo>
                    <a:pt x="178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62" name="Freeform 44"/>
            <p:cNvSpPr>
              <a:spLocks noChangeAspect="1"/>
            </p:cNvSpPr>
            <p:nvPr/>
          </p:nvSpPr>
          <p:spPr bwMode="auto">
            <a:xfrm>
              <a:off x="756" y="682"/>
              <a:ext cx="70" cy="67"/>
            </a:xfrm>
            <a:custGeom>
              <a:avLst/>
              <a:gdLst>
                <a:gd name="T0" fmla="*/ 70 w 70"/>
                <a:gd name="T1" fmla="*/ 34 h 67"/>
                <a:gd name="T2" fmla="*/ 68 w 70"/>
                <a:gd name="T3" fmla="*/ 47 h 67"/>
                <a:gd name="T4" fmla="*/ 62 w 70"/>
                <a:gd name="T5" fmla="*/ 57 h 67"/>
                <a:gd name="T6" fmla="*/ 54 w 70"/>
                <a:gd name="T7" fmla="*/ 63 h 67"/>
                <a:gd name="T8" fmla="*/ 41 w 70"/>
                <a:gd name="T9" fmla="*/ 67 h 67"/>
                <a:gd name="T10" fmla="*/ 31 w 70"/>
                <a:gd name="T11" fmla="*/ 67 h 67"/>
                <a:gd name="T12" fmla="*/ 19 w 70"/>
                <a:gd name="T13" fmla="*/ 63 h 67"/>
                <a:gd name="T14" fmla="*/ 9 w 70"/>
                <a:gd name="T15" fmla="*/ 57 h 67"/>
                <a:gd name="T16" fmla="*/ 4 w 70"/>
                <a:gd name="T17" fmla="*/ 47 h 67"/>
                <a:gd name="T18" fmla="*/ 0 w 70"/>
                <a:gd name="T19" fmla="*/ 34 h 67"/>
                <a:gd name="T20" fmla="*/ 2 w 70"/>
                <a:gd name="T21" fmla="*/ 22 h 67"/>
                <a:gd name="T22" fmla="*/ 9 w 70"/>
                <a:gd name="T23" fmla="*/ 12 h 67"/>
                <a:gd name="T24" fmla="*/ 19 w 70"/>
                <a:gd name="T25" fmla="*/ 4 h 67"/>
                <a:gd name="T26" fmla="*/ 29 w 70"/>
                <a:gd name="T27" fmla="*/ 0 h 67"/>
                <a:gd name="T28" fmla="*/ 41 w 70"/>
                <a:gd name="T29" fmla="*/ 0 h 67"/>
                <a:gd name="T30" fmla="*/ 54 w 70"/>
                <a:gd name="T31" fmla="*/ 4 h 67"/>
                <a:gd name="T32" fmla="*/ 62 w 70"/>
                <a:gd name="T33" fmla="*/ 12 h 67"/>
                <a:gd name="T34" fmla="*/ 68 w 70"/>
                <a:gd name="T35" fmla="*/ 22 h 67"/>
                <a:gd name="T36" fmla="*/ 70 w 70"/>
                <a:gd name="T37" fmla="*/ 34 h 67"/>
                <a:gd name="T38" fmla="*/ 70 w 70"/>
                <a:gd name="T39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67">
                  <a:moveTo>
                    <a:pt x="70" y="34"/>
                  </a:moveTo>
                  <a:lnTo>
                    <a:pt x="68" y="47"/>
                  </a:lnTo>
                  <a:lnTo>
                    <a:pt x="62" y="57"/>
                  </a:lnTo>
                  <a:lnTo>
                    <a:pt x="54" y="63"/>
                  </a:lnTo>
                  <a:lnTo>
                    <a:pt x="41" y="67"/>
                  </a:lnTo>
                  <a:lnTo>
                    <a:pt x="31" y="67"/>
                  </a:lnTo>
                  <a:lnTo>
                    <a:pt x="19" y="63"/>
                  </a:lnTo>
                  <a:lnTo>
                    <a:pt x="9" y="57"/>
                  </a:lnTo>
                  <a:lnTo>
                    <a:pt x="4" y="47"/>
                  </a:lnTo>
                  <a:lnTo>
                    <a:pt x="0" y="34"/>
                  </a:lnTo>
                  <a:lnTo>
                    <a:pt x="2" y="22"/>
                  </a:lnTo>
                  <a:lnTo>
                    <a:pt x="9" y="12"/>
                  </a:lnTo>
                  <a:lnTo>
                    <a:pt x="19" y="4"/>
                  </a:lnTo>
                  <a:lnTo>
                    <a:pt x="29" y="0"/>
                  </a:lnTo>
                  <a:lnTo>
                    <a:pt x="41" y="0"/>
                  </a:lnTo>
                  <a:lnTo>
                    <a:pt x="54" y="4"/>
                  </a:lnTo>
                  <a:lnTo>
                    <a:pt x="62" y="12"/>
                  </a:lnTo>
                  <a:lnTo>
                    <a:pt x="68" y="22"/>
                  </a:lnTo>
                  <a:lnTo>
                    <a:pt x="70" y="34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63" name="Freeform 45"/>
            <p:cNvSpPr>
              <a:spLocks noChangeAspect="1"/>
            </p:cNvSpPr>
            <p:nvPr/>
          </p:nvSpPr>
          <p:spPr bwMode="auto">
            <a:xfrm>
              <a:off x="1474" y="626"/>
              <a:ext cx="180" cy="181"/>
            </a:xfrm>
            <a:custGeom>
              <a:avLst/>
              <a:gdLst>
                <a:gd name="T0" fmla="*/ 180 w 180"/>
                <a:gd name="T1" fmla="*/ 90 h 181"/>
                <a:gd name="T2" fmla="*/ 178 w 180"/>
                <a:gd name="T3" fmla="*/ 109 h 181"/>
                <a:gd name="T4" fmla="*/ 172 w 180"/>
                <a:gd name="T5" fmla="*/ 127 h 181"/>
                <a:gd name="T6" fmla="*/ 162 w 180"/>
                <a:gd name="T7" fmla="*/ 144 h 181"/>
                <a:gd name="T8" fmla="*/ 147 w 180"/>
                <a:gd name="T9" fmla="*/ 158 h 181"/>
                <a:gd name="T10" fmla="*/ 131 w 180"/>
                <a:gd name="T11" fmla="*/ 170 h 181"/>
                <a:gd name="T12" fmla="*/ 112 w 180"/>
                <a:gd name="T13" fmla="*/ 177 h 181"/>
                <a:gd name="T14" fmla="*/ 94 w 180"/>
                <a:gd name="T15" fmla="*/ 181 h 181"/>
                <a:gd name="T16" fmla="*/ 76 w 180"/>
                <a:gd name="T17" fmla="*/ 179 h 181"/>
                <a:gd name="T18" fmla="*/ 55 w 180"/>
                <a:gd name="T19" fmla="*/ 175 h 181"/>
                <a:gd name="T20" fmla="*/ 39 w 180"/>
                <a:gd name="T21" fmla="*/ 164 h 181"/>
                <a:gd name="T22" fmla="*/ 24 w 180"/>
                <a:gd name="T23" fmla="*/ 152 h 181"/>
                <a:gd name="T24" fmla="*/ 12 w 180"/>
                <a:gd name="T25" fmla="*/ 136 h 181"/>
                <a:gd name="T26" fmla="*/ 4 w 180"/>
                <a:gd name="T27" fmla="*/ 119 h 181"/>
                <a:gd name="T28" fmla="*/ 0 w 180"/>
                <a:gd name="T29" fmla="*/ 101 h 181"/>
                <a:gd name="T30" fmla="*/ 0 w 180"/>
                <a:gd name="T31" fmla="*/ 80 h 181"/>
                <a:gd name="T32" fmla="*/ 4 w 180"/>
                <a:gd name="T33" fmla="*/ 62 h 181"/>
                <a:gd name="T34" fmla="*/ 12 w 180"/>
                <a:gd name="T35" fmla="*/ 43 h 181"/>
                <a:gd name="T36" fmla="*/ 24 w 180"/>
                <a:gd name="T37" fmla="*/ 29 h 181"/>
                <a:gd name="T38" fmla="*/ 39 w 180"/>
                <a:gd name="T39" fmla="*/ 17 h 181"/>
                <a:gd name="T40" fmla="*/ 55 w 180"/>
                <a:gd name="T41" fmla="*/ 6 h 181"/>
                <a:gd name="T42" fmla="*/ 76 w 180"/>
                <a:gd name="T43" fmla="*/ 2 h 181"/>
                <a:gd name="T44" fmla="*/ 94 w 180"/>
                <a:gd name="T45" fmla="*/ 0 h 181"/>
                <a:gd name="T46" fmla="*/ 112 w 180"/>
                <a:gd name="T47" fmla="*/ 4 h 181"/>
                <a:gd name="T48" fmla="*/ 131 w 180"/>
                <a:gd name="T49" fmla="*/ 10 h 181"/>
                <a:gd name="T50" fmla="*/ 147 w 180"/>
                <a:gd name="T51" fmla="*/ 21 h 181"/>
                <a:gd name="T52" fmla="*/ 162 w 180"/>
                <a:gd name="T53" fmla="*/ 35 h 181"/>
                <a:gd name="T54" fmla="*/ 172 w 180"/>
                <a:gd name="T55" fmla="*/ 51 h 181"/>
                <a:gd name="T56" fmla="*/ 178 w 180"/>
                <a:gd name="T57" fmla="*/ 70 h 181"/>
                <a:gd name="T58" fmla="*/ 180 w 180"/>
                <a:gd name="T59" fmla="*/ 90 h 181"/>
                <a:gd name="T60" fmla="*/ 180 w 180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81">
                  <a:moveTo>
                    <a:pt x="180" y="90"/>
                  </a:moveTo>
                  <a:lnTo>
                    <a:pt x="178" y="109"/>
                  </a:lnTo>
                  <a:lnTo>
                    <a:pt x="172" y="127"/>
                  </a:lnTo>
                  <a:lnTo>
                    <a:pt x="162" y="144"/>
                  </a:lnTo>
                  <a:lnTo>
                    <a:pt x="147" y="158"/>
                  </a:lnTo>
                  <a:lnTo>
                    <a:pt x="131" y="170"/>
                  </a:lnTo>
                  <a:lnTo>
                    <a:pt x="112" y="177"/>
                  </a:lnTo>
                  <a:lnTo>
                    <a:pt x="94" y="181"/>
                  </a:lnTo>
                  <a:lnTo>
                    <a:pt x="76" y="179"/>
                  </a:lnTo>
                  <a:lnTo>
                    <a:pt x="55" y="175"/>
                  </a:lnTo>
                  <a:lnTo>
                    <a:pt x="39" y="164"/>
                  </a:lnTo>
                  <a:lnTo>
                    <a:pt x="24" y="152"/>
                  </a:lnTo>
                  <a:lnTo>
                    <a:pt x="12" y="136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4" y="29"/>
                  </a:lnTo>
                  <a:lnTo>
                    <a:pt x="39" y="17"/>
                  </a:lnTo>
                  <a:lnTo>
                    <a:pt x="55" y="6"/>
                  </a:lnTo>
                  <a:lnTo>
                    <a:pt x="76" y="2"/>
                  </a:lnTo>
                  <a:lnTo>
                    <a:pt x="94" y="0"/>
                  </a:lnTo>
                  <a:lnTo>
                    <a:pt x="112" y="4"/>
                  </a:lnTo>
                  <a:lnTo>
                    <a:pt x="131" y="10"/>
                  </a:lnTo>
                  <a:lnTo>
                    <a:pt x="147" y="21"/>
                  </a:lnTo>
                  <a:lnTo>
                    <a:pt x="162" y="35"/>
                  </a:lnTo>
                  <a:lnTo>
                    <a:pt x="172" y="51"/>
                  </a:lnTo>
                  <a:lnTo>
                    <a:pt x="178" y="70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64" name="Freeform 46"/>
            <p:cNvSpPr>
              <a:spLocks noChangeAspect="1"/>
            </p:cNvSpPr>
            <p:nvPr/>
          </p:nvSpPr>
          <p:spPr bwMode="auto">
            <a:xfrm>
              <a:off x="1529" y="682"/>
              <a:ext cx="70" cy="67"/>
            </a:xfrm>
            <a:custGeom>
              <a:avLst/>
              <a:gdLst>
                <a:gd name="T0" fmla="*/ 70 w 70"/>
                <a:gd name="T1" fmla="*/ 34 h 67"/>
                <a:gd name="T2" fmla="*/ 68 w 70"/>
                <a:gd name="T3" fmla="*/ 47 h 67"/>
                <a:gd name="T4" fmla="*/ 62 w 70"/>
                <a:gd name="T5" fmla="*/ 57 h 67"/>
                <a:gd name="T6" fmla="*/ 51 w 70"/>
                <a:gd name="T7" fmla="*/ 63 h 67"/>
                <a:gd name="T8" fmla="*/ 41 w 70"/>
                <a:gd name="T9" fmla="*/ 67 h 67"/>
                <a:gd name="T10" fmla="*/ 29 w 70"/>
                <a:gd name="T11" fmla="*/ 67 h 67"/>
                <a:gd name="T12" fmla="*/ 16 w 70"/>
                <a:gd name="T13" fmla="*/ 63 h 67"/>
                <a:gd name="T14" fmla="*/ 8 w 70"/>
                <a:gd name="T15" fmla="*/ 57 h 67"/>
                <a:gd name="T16" fmla="*/ 2 w 70"/>
                <a:gd name="T17" fmla="*/ 47 h 67"/>
                <a:gd name="T18" fmla="*/ 0 w 70"/>
                <a:gd name="T19" fmla="*/ 34 h 67"/>
                <a:gd name="T20" fmla="*/ 2 w 70"/>
                <a:gd name="T21" fmla="*/ 22 h 67"/>
                <a:gd name="T22" fmla="*/ 8 w 70"/>
                <a:gd name="T23" fmla="*/ 12 h 67"/>
                <a:gd name="T24" fmla="*/ 16 w 70"/>
                <a:gd name="T25" fmla="*/ 4 h 67"/>
                <a:gd name="T26" fmla="*/ 29 w 70"/>
                <a:gd name="T27" fmla="*/ 0 h 67"/>
                <a:gd name="T28" fmla="*/ 41 w 70"/>
                <a:gd name="T29" fmla="*/ 0 h 67"/>
                <a:gd name="T30" fmla="*/ 51 w 70"/>
                <a:gd name="T31" fmla="*/ 4 h 67"/>
                <a:gd name="T32" fmla="*/ 62 w 70"/>
                <a:gd name="T33" fmla="*/ 12 h 67"/>
                <a:gd name="T34" fmla="*/ 68 w 70"/>
                <a:gd name="T35" fmla="*/ 22 h 67"/>
                <a:gd name="T36" fmla="*/ 70 w 70"/>
                <a:gd name="T37" fmla="*/ 34 h 67"/>
                <a:gd name="T38" fmla="*/ 70 w 70"/>
                <a:gd name="T39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67">
                  <a:moveTo>
                    <a:pt x="70" y="34"/>
                  </a:moveTo>
                  <a:lnTo>
                    <a:pt x="68" y="47"/>
                  </a:lnTo>
                  <a:lnTo>
                    <a:pt x="62" y="57"/>
                  </a:lnTo>
                  <a:lnTo>
                    <a:pt x="51" y="63"/>
                  </a:lnTo>
                  <a:lnTo>
                    <a:pt x="41" y="67"/>
                  </a:lnTo>
                  <a:lnTo>
                    <a:pt x="29" y="67"/>
                  </a:lnTo>
                  <a:lnTo>
                    <a:pt x="16" y="63"/>
                  </a:lnTo>
                  <a:lnTo>
                    <a:pt x="8" y="57"/>
                  </a:lnTo>
                  <a:lnTo>
                    <a:pt x="2" y="47"/>
                  </a:lnTo>
                  <a:lnTo>
                    <a:pt x="0" y="34"/>
                  </a:lnTo>
                  <a:lnTo>
                    <a:pt x="2" y="22"/>
                  </a:lnTo>
                  <a:lnTo>
                    <a:pt x="8" y="12"/>
                  </a:lnTo>
                  <a:lnTo>
                    <a:pt x="16" y="4"/>
                  </a:lnTo>
                  <a:lnTo>
                    <a:pt x="29" y="0"/>
                  </a:lnTo>
                  <a:lnTo>
                    <a:pt x="41" y="0"/>
                  </a:lnTo>
                  <a:lnTo>
                    <a:pt x="51" y="4"/>
                  </a:lnTo>
                  <a:lnTo>
                    <a:pt x="62" y="12"/>
                  </a:lnTo>
                  <a:lnTo>
                    <a:pt x="68" y="22"/>
                  </a:lnTo>
                  <a:lnTo>
                    <a:pt x="70" y="34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65" name="Freeform 47"/>
            <p:cNvSpPr>
              <a:spLocks noChangeAspect="1"/>
            </p:cNvSpPr>
            <p:nvPr/>
          </p:nvSpPr>
          <p:spPr bwMode="auto">
            <a:xfrm>
              <a:off x="2193" y="626"/>
              <a:ext cx="181" cy="181"/>
            </a:xfrm>
            <a:custGeom>
              <a:avLst/>
              <a:gdLst>
                <a:gd name="T0" fmla="*/ 181 w 181"/>
                <a:gd name="T1" fmla="*/ 90 h 181"/>
                <a:gd name="T2" fmla="*/ 178 w 181"/>
                <a:gd name="T3" fmla="*/ 109 h 181"/>
                <a:gd name="T4" fmla="*/ 172 w 181"/>
                <a:gd name="T5" fmla="*/ 127 h 181"/>
                <a:gd name="T6" fmla="*/ 162 w 181"/>
                <a:gd name="T7" fmla="*/ 144 h 181"/>
                <a:gd name="T8" fmla="*/ 148 w 181"/>
                <a:gd name="T9" fmla="*/ 158 h 181"/>
                <a:gd name="T10" fmla="*/ 133 w 181"/>
                <a:gd name="T11" fmla="*/ 170 h 181"/>
                <a:gd name="T12" fmla="*/ 115 w 181"/>
                <a:gd name="T13" fmla="*/ 177 h 181"/>
                <a:gd name="T14" fmla="*/ 94 w 181"/>
                <a:gd name="T15" fmla="*/ 181 h 181"/>
                <a:gd name="T16" fmla="*/ 76 w 181"/>
                <a:gd name="T17" fmla="*/ 179 h 181"/>
                <a:gd name="T18" fmla="*/ 58 w 181"/>
                <a:gd name="T19" fmla="*/ 175 h 181"/>
                <a:gd name="T20" fmla="*/ 39 w 181"/>
                <a:gd name="T21" fmla="*/ 164 h 181"/>
                <a:gd name="T22" fmla="*/ 25 w 181"/>
                <a:gd name="T23" fmla="*/ 152 h 181"/>
                <a:gd name="T24" fmla="*/ 12 w 181"/>
                <a:gd name="T25" fmla="*/ 136 h 181"/>
                <a:gd name="T26" fmla="*/ 4 w 181"/>
                <a:gd name="T27" fmla="*/ 119 h 181"/>
                <a:gd name="T28" fmla="*/ 0 w 181"/>
                <a:gd name="T29" fmla="*/ 101 h 181"/>
                <a:gd name="T30" fmla="*/ 0 w 181"/>
                <a:gd name="T31" fmla="*/ 80 h 181"/>
                <a:gd name="T32" fmla="*/ 4 w 181"/>
                <a:gd name="T33" fmla="*/ 62 h 181"/>
                <a:gd name="T34" fmla="*/ 12 w 181"/>
                <a:gd name="T35" fmla="*/ 43 h 181"/>
                <a:gd name="T36" fmla="*/ 25 w 181"/>
                <a:gd name="T37" fmla="*/ 29 h 181"/>
                <a:gd name="T38" fmla="*/ 39 w 181"/>
                <a:gd name="T39" fmla="*/ 17 h 181"/>
                <a:gd name="T40" fmla="*/ 58 w 181"/>
                <a:gd name="T41" fmla="*/ 6 h 181"/>
                <a:gd name="T42" fmla="*/ 76 w 181"/>
                <a:gd name="T43" fmla="*/ 2 h 181"/>
                <a:gd name="T44" fmla="*/ 94 w 181"/>
                <a:gd name="T45" fmla="*/ 0 h 181"/>
                <a:gd name="T46" fmla="*/ 115 w 181"/>
                <a:gd name="T47" fmla="*/ 4 h 181"/>
                <a:gd name="T48" fmla="*/ 131 w 181"/>
                <a:gd name="T49" fmla="*/ 10 h 181"/>
                <a:gd name="T50" fmla="*/ 148 w 181"/>
                <a:gd name="T51" fmla="*/ 21 h 181"/>
                <a:gd name="T52" fmla="*/ 162 w 181"/>
                <a:gd name="T53" fmla="*/ 35 h 181"/>
                <a:gd name="T54" fmla="*/ 172 w 181"/>
                <a:gd name="T55" fmla="*/ 51 h 181"/>
                <a:gd name="T56" fmla="*/ 178 w 181"/>
                <a:gd name="T57" fmla="*/ 70 h 181"/>
                <a:gd name="T58" fmla="*/ 181 w 181"/>
                <a:gd name="T59" fmla="*/ 90 h 181"/>
                <a:gd name="T60" fmla="*/ 181 w 181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1" h="181">
                  <a:moveTo>
                    <a:pt x="181" y="90"/>
                  </a:moveTo>
                  <a:lnTo>
                    <a:pt x="178" y="109"/>
                  </a:lnTo>
                  <a:lnTo>
                    <a:pt x="172" y="127"/>
                  </a:lnTo>
                  <a:lnTo>
                    <a:pt x="162" y="144"/>
                  </a:lnTo>
                  <a:lnTo>
                    <a:pt x="148" y="158"/>
                  </a:lnTo>
                  <a:lnTo>
                    <a:pt x="133" y="170"/>
                  </a:lnTo>
                  <a:lnTo>
                    <a:pt x="115" y="177"/>
                  </a:lnTo>
                  <a:lnTo>
                    <a:pt x="94" y="181"/>
                  </a:lnTo>
                  <a:lnTo>
                    <a:pt x="76" y="179"/>
                  </a:lnTo>
                  <a:lnTo>
                    <a:pt x="58" y="175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6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5" y="29"/>
                  </a:lnTo>
                  <a:lnTo>
                    <a:pt x="39" y="17"/>
                  </a:lnTo>
                  <a:lnTo>
                    <a:pt x="58" y="6"/>
                  </a:lnTo>
                  <a:lnTo>
                    <a:pt x="76" y="2"/>
                  </a:lnTo>
                  <a:lnTo>
                    <a:pt x="94" y="0"/>
                  </a:lnTo>
                  <a:lnTo>
                    <a:pt x="115" y="4"/>
                  </a:lnTo>
                  <a:lnTo>
                    <a:pt x="131" y="10"/>
                  </a:lnTo>
                  <a:lnTo>
                    <a:pt x="148" y="21"/>
                  </a:lnTo>
                  <a:lnTo>
                    <a:pt x="162" y="35"/>
                  </a:lnTo>
                  <a:lnTo>
                    <a:pt x="172" y="51"/>
                  </a:lnTo>
                  <a:lnTo>
                    <a:pt x="178" y="70"/>
                  </a:lnTo>
                  <a:lnTo>
                    <a:pt x="181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66" name="Freeform 48"/>
            <p:cNvSpPr>
              <a:spLocks noChangeAspect="1"/>
            </p:cNvSpPr>
            <p:nvPr/>
          </p:nvSpPr>
          <p:spPr bwMode="auto">
            <a:xfrm>
              <a:off x="2249" y="682"/>
              <a:ext cx="69" cy="67"/>
            </a:xfrm>
            <a:custGeom>
              <a:avLst/>
              <a:gdLst>
                <a:gd name="T0" fmla="*/ 69 w 69"/>
                <a:gd name="T1" fmla="*/ 34 h 67"/>
                <a:gd name="T2" fmla="*/ 67 w 69"/>
                <a:gd name="T3" fmla="*/ 47 h 67"/>
                <a:gd name="T4" fmla="*/ 61 w 69"/>
                <a:gd name="T5" fmla="*/ 57 h 67"/>
                <a:gd name="T6" fmla="*/ 51 w 69"/>
                <a:gd name="T7" fmla="*/ 63 h 67"/>
                <a:gd name="T8" fmla="*/ 40 w 69"/>
                <a:gd name="T9" fmla="*/ 67 h 67"/>
                <a:gd name="T10" fmla="*/ 28 w 69"/>
                <a:gd name="T11" fmla="*/ 67 h 67"/>
                <a:gd name="T12" fmla="*/ 18 w 69"/>
                <a:gd name="T13" fmla="*/ 63 h 67"/>
                <a:gd name="T14" fmla="*/ 8 w 69"/>
                <a:gd name="T15" fmla="*/ 57 h 67"/>
                <a:gd name="T16" fmla="*/ 2 w 69"/>
                <a:gd name="T17" fmla="*/ 47 h 67"/>
                <a:gd name="T18" fmla="*/ 0 w 69"/>
                <a:gd name="T19" fmla="*/ 34 h 67"/>
                <a:gd name="T20" fmla="*/ 2 w 69"/>
                <a:gd name="T21" fmla="*/ 22 h 67"/>
                <a:gd name="T22" fmla="*/ 8 w 69"/>
                <a:gd name="T23" fmla="*/ 12 h 67"/>
                <a:gd name="T24" fmla="*/ 16 w 69"/>
                <a:gd name="T25" fmla="*/ 4 h 67"/>
                <a:gd name="T26" fmla="*/ 28 w 69"/>
                <a:gd name="T27" fmla="*/ 0 h 67"/>
                <a:gd name="T28" fmla="*/ 40 w 69"/>
                <a:gd name="T29" fmla="*/ 0 h 67"/>
                <a:gd name="T30" fmla="*/ 51 w 69"/>
                <a:gd name="T31" fmla="*/ 4 h 67"/>
                <a:gd name="T32" fmla="*/ 61 w 69"/>
                <a:gd name="T33" fmla="*/ 12 h 67"/>
                <a:gd name="T34" fmla="*/ 67 w 69"/>
                <a:gd name="T35" fmla="*/ 22 h 67"/>
                <a:gd name="T36" fmla="*/ 69 w 69"/>
                <a:gd name="T37" fmla="*/ 34 h 67"/>
                <a:gd name="T38" fmla="*/ 69 w 69"/>
                <a:gd name="T39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67">
                  <a:moveTo>
                    <a:pt x="69" y="34"/>
                  </a:moveTo>
                  <a:lnTo>
                    <a:pt x="67" y="47"/>
                  </a:lnTo>
                  <a:lnTo>
                    <a:pt x="61" y="57"/>
                  </a:lnTo>
                  <a:lnTo>
                    <a:pt x="51" y="63"/>
                  </a:lnTo>
                  <a:lnTo>
                    <a:pt x="40" y="67"/>
                  </a:lnTo>
                  <a:lnTo>
                    <a:pt x="28" y="67"/>
                  </a:lnTo>
                  <a:lnTo>
                    <a:pt x="18" y="63"/>
                  </a:lnTo>
                  <a:lnTo>
                    <a:pt x="8" y="57"/>
                  </a:lnTo>
                  <a:lnTo>
                    <a:pt x="2" y="47"/>
                  </a:lnTo>
                  <a:lnTo>
                    <a:pt x="0" y="34"/>
                  </a:lnTo>
                  <a:lnTo>
                    <a:pt x="2" y="22"/>
                  </a:lnTo>
                  <a:lnTo>
                    <a:pt x="8" y="12"/>
                  </a:lnTo>
                  <a:lnTo>
                    <a:pt x="16" y="4"/>
                  </a:lnTo>
                  <a:lnTo>
                    <a:pt x="28" y="0"/>
                  </a:lnTo>
                  <a:lnTo>
                    <a:pt x="40" y="0"/>
                  </a:lnTo>
                  <a:lnTo>
                    <a:pt x="51" y="4"/>
                  </a:lnTo>
                  <a:lnTo>
                    <a:pt x="61" y="12"/>
                  </a:lnTo>
                  <a:lnTo>
                    <a:pt x="67" y="22"/>
                  </a:lnTo>
                  <a:lnTo>
                    <a:pt x="69" y="34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67" name="WordArt 49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136" y="658"/>
              <a:ext cx="58" cy="101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800" kern="10" spc="0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Abadi MT Condensed"/>
                </a:rPr>
                <a:t>3</a:t>
              </a:r>
              <a:endParaRPr lang="zh-TW" altLang="en-US" sz="800" kern="10" spc="0">
                <a:ln w="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badi MT Condensed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9E3C132B-EF5C-46C1-8BBC-3E13A6BF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969" y="-108058"/>
            <a:ext cx="3574296" cy="1008993"/>
          </a:xfrm>
        </p:spPr>
        <p:txBody>
          <a:bodyPr>
            <a:normAutofit fontScale="90000"/>
          </a:bodyPr>
          <a:lstStyle/>
          <a:p>
            <a:pPr defTabSz="465138"/>
            <a:r>
              <a:rPr lang="en-US" altLang="zh-TW" sz="4400" dirty="0"/>
              <a:t>2. </a:t>
            </a:r>
            <a:r>
              <a:rPr lang="en-US" altLang="zh-TW" sz="4400" i="1" dirty="0"/>
              <a:t>RC</a:t>
            </a:r>
            <a:r>
              <a:rPr lang="zh-TW" altLang="en-US" sz="4400" dirty="0"/>
              <a:t>並聯電路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C49ADD90-FF31-4C5E-AD27-BFAFEBAC59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192428"/>
              </p:ext>
            </p:extLst>
          </p:nvPr>
        </p:nvGraphicFramePr>
        <p:xfrm>
          <a:off x="346630" y="1092139"/>
          <a:ext cx="4134744" cy="37435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8058">
                  <a:extLst>
                    <a:ext uri="{9D8B030D-6E8A-4147-A177-3AD203B41FA5}">
                      <a16:colId xmlns:a16="http://schemas.microsoft.com/office/drawing/2014/main" val="2665731792"/>
                    </a:ext>
                  </a:extLst>
                </a:gridCol>
                <a:gridCol w="1475668">
                  <a:extLst>
                    <a:ext uri="{9D8B030D-6E8A-4147-A177-3AD203B41FA5}">
                      <a16:colId xmlns:a16="http://schemas.microsoft.com/office/drawing/2014/main" val="3628715930"/>
                    </a:ext>
                  </a:extLst>
                </a:gridCol>
                <a:gridCol w="1061018">
                  <a:extLst>
                    <a:ext uri="{9D8B030D-6E8A-4147-A177-3AD203B41FA5}">
                      <a16:colId xmlns:a16="http://schemas.microsoft.com/office/drawing/2014/main" val="1070731281"/>
                    </a:ext>
                  </a:extLst>
                </a:gridCol>
              </a:tblGrid>
              <a:tr h="46805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元件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規格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數量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937270"/>
                  </a:ext>
                </a:extLst>
              </a:tr>
              <a:tr h="46805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電阻 </a:t>
                      </a:r>
                      <a:r>
                        <a:rPr lang="en-US" altLang="zh-TW" sz="20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</a:t>
                      </a:r>
                      <a:endParaRPr lang="zh-TW" altLang="en-US" sz="2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 Ω</a:t>
                      </a:r>
                    </a:p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altLang="zh-TW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kΩ</a:t>
                      </a:r>
                      <a:endParaRPr lang="en-US" altLang="zh-TW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altLang="zh-TW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kΩ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91292"/>
                  </a:ext>
                </a:extLst>
              </a:tr>
              <a:tr h="46805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電容 </a:t>
                      </a:r>
                      <a:r>
                        <a:rPr lang="en-US" altLang="zh-TW" sz="20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C</a:t>
                      </a:r>
                      <a:endParaRPr lang="zh-TW" altLang="en-US" sz="2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0.1 </a:t>
                      </a:r>
                      <a:r>
                        <a:rPr lang="en-US" altLang="zh-TW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en-US" altLang="zh-TW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altLang="zh-TW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en-US" altLang="zh-TW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 </a:t>
                      </a:r>
                      <a:r>
                        <a:rPr lang="en-US" altLang="zh-TW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en-US" altLang="zh-TW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028102"/>
                  </a:ext>
                </a:extLst>
              </a:tr>
              <a:tr h="4680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連接線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①</a:t>
                      </a:r>
                      <a:endParaRPr lang="en-US" altLang="zh-TW" sz="20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6258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連接線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③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17084"/>
                  </a:ext>
                </a:extLst>
              </a:tr>
              <a:tr h="46805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跳線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zh-TW" altLang="en-US" sz="20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TW" sz="20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20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063019"/>
                  </a:ext>
                </a:extLst>
              </a:tr>
            </a:tbl>
          </a:graphicData>
        </a:graphic>
      </p:graphicFrame>
      <p:sp>
        <p:nvSpPr>
          <p:cNvPr id="9" name="文字方塊 8">
            <a:extLst>
              <a:ext uri="{FF2B5EF4-FFF2-40B4-BE49-F238E27FC236}">
                <a16:creationId xmlns:a16="http://schemas.microsoft.com/office/drawing/2014/main" id="{D0722BD4-06EF-47D9-B139-8236606D4BD2}"/>
              </a:ext>
            </a:extLst>
          </p:cNvPr>
          <p:cNvSpPr txBox="1"/>
          <p:nvPr/>
        </p:nvSpPr>
        <p:spPr>
          <a:xfrm>
            <a:off x="295856" y="614577"/>
            <a:ext cx="368562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※ </a:t>
            </a:r>
            <a:r>
              <a:rPr lang="zh-TW" altLang="en-US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元件規格以表格為準</a:t>
            </a:r>
          </a:p>
        </p:txBody>
      </p:sp>
      <p:grpSp>
        <p:nvGrpSpPr>
          <p:cNvPr id="88" name="Group 23"/>
          <p:cNvGrpSpPr>
            <a:grpSpLocks noChangeAspect="1"/>
          </p:cNvGrpSpPr>
          <p:nvPr/>
        </p:nvGrpSpPr>
        <p:grpSpPr bwMode="auto">
          <a:xfrm>
            <a:off x="5293833" y="5125768"/>
            <a:ext cx="2075369" cy="533978"/>
            <a:chOff x="261" y="184"/>
            <a:chExt cx="1788" cy="452"/>
          </a:xfrm>
        </p:grpSpPr>
        <p:sp>
          <p:nvSpPr>
            <p:cNvPr id="89" name="Freeform 24"/>
            <p:cNvSpPr>
              <a:spLocks noChangeAspect="1"/>
            </p:cNvSpPr>
            <p:nvPr/>
          </p:nvSpPr>
          <p:spPr bwMode="auto">
            <a:xfrm>
              <a:off x="261" y="184"/>
              <a:ext cx="1788" cy="452"/>
            </a:xfrm>
            <a:custGeom>
              <a:avLst/>
              <a:gdLst>
                <a:gd name="T0" fmla="*/ 1658 w 1783"/>
                <a:gd name="T1" fmla="*/ 455 h 455"/>
                <a:gd name="T2" fmla="*/ 1678 w 1783"/>
                <a:gd name="T3" fmla="*/ 453 h 455"/>
                <a:gd name="T4" fmla="*/ 1701 w 1783"/>
                <a:gd name="T5" fmla="*/ 447 h 455"/>
                <a:gd name="T6" fmla="*/ 1719 w 1783"/>
                <a:gd name="T7" fmla="*/ 437 h 455"/>
                <a:gd name="T8" fmla="*/ 1738 w 1783"/>
                <a:gd name="T9" fmla="*/ 424 h 455"/>
                <a:gd name="T10" fmla="*/ 1754 w 1783"/>
                <a:gd name="T11" fmla="*/ 408 h 455"/>
                <a:gd name="T12" fmla="*/ 1766 w 1783"/>
                <a:gd name="T13" fmla="*/ 391 h 455"/>
                <a:gd name="T14" fmla="*/ 1777 w 1783"/>
                <a:gd name="T15" fmla="*/ 371 h 455"/>
                <a:gd name="T16" fmla="*/ 1781 w 1783"/>
                <a:gd name="T17" fmla="*/ 348 h 455"/>
                <a:gd name="T18" fmla="*/ 1783 w 1783"/>
                <a:gd name="T19" fmla="*/ 328 h 455"/>
                <a:gd name="T20" fmla="*/ 1783 w 1783"/>
                <a:gd name="T21" fmla="*/ 127 h 455"/>
                <a:gd name="T22" fmla="*/ 1781 w 1783"/>
                <a:gd name="T23" fmla="*/ 104 h 455"/>
                <a:gd name="T24" fmla="*/ 1777 w 1783"/>
                <a:gd name="T25" fmla="*/ 84 h 455"/>
                <a:gd name="T26" fmla="*/ 1766 w 1783"/>
                <a:gd name="T27" fmla="*/ 63 h 455"/>
                <a:gd name="T28" fmla="*/ 1754 w 1783"/>
                <a:gd name="T29" fmla="*/ 45 h 455"/>
                <a:gd name="T30" fmla="*/ 1738 w 1783"/>
                <a:gd name="T31" fmla="*/ 30 h 455"/>
                <a:gd name="T32" fmla="*/ 1719 w 1783"/>
                <a:gd name="T33" fmla="*/ 16 h 455"/>
                <a:gd name="T34" fmla="*/ 1701 w 1783"/>
                <a:gd name="T35" fmla="*/ 8 h 455"/>
                <a:gd name="T36" fmla="*/ 1678 w 1783"/>
                <a:gd name="T37" fmla="*/ 2 h 455"/>
                <a:gd name="T38" fmla="*/ 1656 w 1783"/>
                <a:gd name="T39" fmla="*/ 0 h 455"/>
                <a:gd name="T40" fmla="*/ 127 w 1783"/>
                <a:gd name="T41" fmla="*/ 0 h 455"/>
                <a:gd name="T42" fmla="*/ 104 w 1783"/>
                <a:gd name="T43" fmla="*/ 2 h 455"/>
                <a:gd name="T44" fmla="*/ 84 w 1783"/>
                <a:gd name="T45" fmla="*/ 8 h 455"/>
                <a:gd name="T46" fmla="*/ 63 w 1783"/>
                <a:gd name="T47" fmla="*/ 18 h 455"/>
                <a:gd name="T48" fmla="*/ 45 w 1783"/>
                <a:gd name="T49" fmla="*/ 30 h 455"/>
                <a:gd name="T50" fmla="*/ 30 w 1783"/>
                <a:gd name="T51" fmla="*/ 45 h 455"/>
                <a:gd name="T52" fmla="*/ 16 w 1783"/>
                <a:gd name="T53" fmla="*/ 63 h 455"/>
                <a:gd name="T54" fmla="*/ 8 w 1783"/>
                <a:gd name="T55" fmla="*/ 84 h 455"/>
                <a:gd name="T56" fmla="*/ 2 w 1783"/>
                <a:gd name="T57" fmla="*/ 104 h 455"/>
                <a:gd name="T58" fmla="*/ 0 w 1783"/>
                <a:gd name="T59" fmla="*/ 127 h 455"/>
                <a:gd name="T60" fmla="*/ 0 w 1783"/>
                <a:gd name="T61" fmla="*/ 328 h 455"/>
                <a:gd name="T62" fmla="*/ 2 w 1783"/>
                <a:gd name="T63" fmla="*/ 350 h 455"/>
                <a:gd name="T64" fmla="*/ 8 w 1783"/>
                <a:gd name="T65" fmla="*/ 371 h 455"/>
                <a:gd name="T66" fmla="*/ 16 w 1783"/>
                <a:gd name="T67" fmla="*/ 391 h 455"/>
                <a:gd name="T68" fmla="*/ 30 w 1783"/>
                <a:gd name="T69" fmla="*/ 410 h 455"/>
                <a:gd name="T70" fmla="*/ 45 w 1783"/>
                <a:gd name="T71" fmla="*/ 424 h 455"/>
                <a:gd name="T72" fmla="*/ 63 w 1783"/>
                <a:gd name="T73" fmla="*/ 437 h 455"/>
                <a:gd name="T74" fmla="*/ 84 w 1783"/>
                <a:gd name="T75" fmla="*/ 447 h 455"/>
                <a:gd name="T76" fmla="*/ 104 w 1783"/>
                <a:gd name="T77" fmla="*/ 453 h 455"/>
                <a:gd name="T78" fmla="*/ 127 w 1783"/>
                <a:gd name="T79" fmla="*/ 455 h 455"/>
                <a:gd name="T80" fmla="*/ 1658 w 1783"/>
                <a:gd name="T81" fmla="*/ 455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3" h="455">
                  <a:moveTo>
                    <a:pt x="1658" y="455"/>
                  </a:moveTo>
                  <a:lnTo>
                    <a:pt x="1678" y="453"/>
                  </a:lnTo>
                  <a:lnTo>
                    <a:pt x="1701" y="447"/>
                  </a:lnTo>
                  <a:lnTo>
                    <a:pt x="1719" y="437"/>
                  </a:lnTo>
                  <a:lnTo>
                    <a:pt x="1738" y="424"/>
                  </a:lnTo>
                  <a:lnTo>
                    <a:pt x="1754" y="408"/>
                  </a:lnTo>
                  <a:lnTo>
                    <a:pt x="1766" y="391"/>
                  </a:lnTo>
                  <a:lnTo>
                    <a:pt x="1777" y="371"/>
                  </a:lnTo>
                  <a:lnTo>
                    <a:pt x="1781" y="348"/>
                  </a:lnTo>
                  <a:lnTo>
                    <a:pt x="1783" y="328"/>
                  </a:lnTo>
                  <a:lnTo>
                    <a:pt x="1783" y="127"/>
                  </a:lnTo>
                  <a:lnTo>
                    <a:pt x="1781" y="104"/>
                  </a:lnTo>
                  <a:lnTo>
                    <a:pt x="1777" y="84"/>
                  </a:lnTo>
                  <a:lnTo>
                    <a:pt x="1766" y="63"/>
                  </a:lnTo>
                  <a:lnTo>
                    <a:pt x="1754" y="45"/>
                  </a:lnTo>
                  <a:lnTo>
                    <a:pt x="1738" y="30"/>
                  </a:lnTo>
                  <a:lnTo>
                    <a:pt x="1719" y="16"/>
                  </a:lnTo>
                  <a:lnTo>
                    <a:pt x="1701" y="8"/>
                  </a:lnTo>
                  <a:lnTo>
                    <a:pt x="1678" y="2"/>
                  </a:lnTo>
                  <a:lnTo>
                    <a:pt x="1656" y="0"/>
                  </a:lnTo>
                  <a:lnTo>
                    <a:pt x="127" y="0"/>
                  </a:lnTo>
                  <a:lnTo>
                    <a:pt x="104" y="2"/>
                  </a:lnTo>
                  <a:lnTo>
                    <a:pt x="84" y="8"/>
                  </a:lnTo>
                  <a:lnTo>
                    <a:pt x="63" y="18"/>
                  </a:lnTo>
                  <a:lnTo>
                    <a:pt x="45" y="30"/>
                  </a:lnTo>
                  <a:lnTo>
                    <a:pt x="30" y="45"/>
                  </a:lnTo>
                  <a:lnTo>
                    <a:pt x="16" y="63"/>
                  </a:lnTo>
                  <a:lnTo>
                    <a:pt x="8" y="84"/>
                  </a:lnTo>
                  <a:lnTo>
                    <a:pt x="2" y="104"/>
                  </a:lnTo>
                  <a:lnTo>
                    <a:pt x="0" y="127"/>
                  </a:lnTo>
                  <a:lnTo>
                    <a:pt x="0" y="328"/>
                  </a:lnTo>
                  <a:lnTo>
                    <a:pt x="2" y="350"/>
                  </a:lnTo>
                  <a:lnTo>
                    <a:pt x="8" y="371"/>
                  </a:lnTo>
                  <a:lnTo>
                    <a:pt x="16" y="391"/>
                  </a:lnTo>
                  <a:lnTo>
                    <a:pt x="30" y="410"/>
                  </a:lnTo>
                  <a:lnTo>
                    <a:pt x="45" y="424"/>
                  </a:lnTo>
                  <a:lnTo>
                    <a:pt x="63" y="437"/>
                  </a:lnTo>
                  <a:lnTo>
                    <a:pt x="84" y="447"/>
                  </a:lnTo>
                  <a:lnTo>
                    <a:pt x="104" y="453"/>
                  </a:lnTo>
                  <a:lnTo>
                    <a:pt x="127" y="455"/>
                  </a:lnTo>
                  <a:lnTo>
                    <a:pt x="1658" y="455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0" name="Freeform 25"/>
            <p:cNvSpPr>
              <a:spLocks noChangeAspect="1"/>
            </p:cNvSpPr>
            <p:nvPr/>
          </p:nvSpPr>
          <p:spPr bwMode="auto">
            <a:xfrm>
              <a:off x="479" y="405"/>
              <a:ext cx="314" cy="40"/>
            </a:xfrm>
            <a:custGeom>
              <a:avLst/>
              <a:gdLst>
                <a:gd name="T0" fmla="*/ 21 w 314"/>
                <a:gd name="T1" fmla="*/ 41 h 41"/>
                <a:gd name="T2" fmla="*/ 21 w 314"/>
                <a:gd name="T3" fmla="*/ 41 h 41"/>
                <a:gd name="T4" fmla="*/ 16 w 314"/>
                <a:gd name="T5" fmla="*/ 41 h 41"/>
                <a:gd name="T6" fmla="*/ 14 w 314"/>
                <a:gd name="T7" fmla="*/ 39 h 41"/>
                <a:gd name="T8" fmla="*/ 10 w 314"/>
                <a:gd name="T9" fmla="*/ 39 h 41"/>
                <a:gd name="T10" fmla="*/ 8 w 314"/>
                <a:gd name="T11" fmla="*/ 37 h 41"/>
                <a:gd name="T12" fmla="*/ 4 w 314"/>
                <a:gd name="T13" fmla="*/ 33 h 41"/>
                <a:gd name="T14" fmla="*/ 2 w 314"/>
                <a:gd name="T15" fmla="*/ 31 h 41"/>
                <a:gd name="T16" fmla="*/ 2 w 314"/>
                <a:gd name="T17" fmla="*/ 27 h 41"/>
                <a:gd name="T18" fmla="*/ 0 w 314"/>
                <a:gd name="T19" fmla="*/ 24 h 41"/>
                <a:gd name="T20" fmla="*/ 0 w 314"/>
                <a:gd name="T21" fmla="*/ 20 h 41"/>
                <a:gd name="T22" fmla="*/ 0 w 314"/>
                <a:gd name="T23" fmla="*/ 16 h 41"/>
                <a:gd name="T24" fmla="*/ 2 w 314"/>
                <a:gd name="T25" fmla="*/ 12 h 41"/>
                <a:gd name="T26" fmla="*/ 2 w 314"/>
                <a:gd name="T27" fmla="*/ 10 h 41"/>
                <a:gd name="T28" fmla="*/ 4 w 314"/>
                <a:gd name="T29" fmla="*/ 6 h 41"/>
                <a:gd name="T30" fmla="*/ 8 w 314"/>
                <a:gd name="T31" fmla="*/ 4 h 41"/>
                <a:gd name="T32" fmla="*/ 10 w 314"/>
                <a:gd name="T33" fmla="*/ 2 h 41"/>
                <a:gd name="T34" fmla="*/ 14 w 314"/>
                <a:gd name="T35" fmla="*/ 2 h 41"/>
                <a:gd name="T36" fmla="*/ 16 w 314"/>
                <a:gd name="T37" fmla="*/ 0 h 41"/>
                <a:gd name="T38" fmla="*/ 21 w 314"/>
                <a:gd name="T39" fmla="*/ 0 h 41"/>
                <a:gd name="T40" fmla="*/ 21 w 314"/>
                <a:gd name="T41" fmla="*/ 0 h 41"/>
                <a:gd name="T42" fmla="*/ 293 w 314"/>
                <a:gd name="T43" fmla="*/ 0 h 41"/>
                <a:gd name="T44" fmla="*/ 293 w 314"/>
                <a:gd name="T45" fmla="*/ 0 h 41"/>
                <a:gd name="T46" fmla="*/ 295 w 314"/>
                <a:gd name="T47" fmla="*/ 0 h 41"/>
                <a:gd name="T48" fmla="*/ 299 w 314"/>
                <a:gd name="T49" fmla="*/ 2 h 41"/>
                <a:gd name="T50" fmla="*/ 303 w 314"/>
                <a:gd name="T51" fmla="*/ 2 h 41"/>
                <a:gd name="T52" fmla="*/ 305 w 314"/>
                <a:gd name="T53" fmla="*/ 4 h 41"/>
                <a:gd name="T54" fmla="*/ 307 w 314"/>
                <a:gd name="T55" fmla="*/ 6 h 41"/>
                <a:gd name="T56" fmla="*/ 310 w 314"/>
                <a:gd name="T57" fmla="*/ 10 h 41"/>
                <a:gd name="T58" fmla="*/ 312 w 314"/>
                <a:gd name="T59" fmla="*/ 12 h 41"/>
                <a:gd name="T60" fmla="*/ 314 w 314"/>
                <a:gd name="T61" fmla="*/ 16 h 41"/>
                <a:gd name="T62" fmla="*/ 314 w 314"/>
                <a:gd name="T63" fmla="*/ 20 h 41"/>
                <a:gd name="T64" fmla="*/ 314 w 314"/>
                <a:gd name="T65" fmla="*/ 24 h 41"/>
                <a:gd name="T66" fmla="*/ 312 w 314"/>
                <a:gd name="T67" fmla="*/ 27 h 41"/>
                <a:gd name="T68" fmla="*/ 310 w 314"/>
                <a:gd name="T69" fmla="*/ 31 h 41"/>
                <a:gd name="T70" fmla="*/ 307 w 314"/>
                <a:gd name="T71" fmla="*/ 33 h 41"/>
                <a:gd name="T72" fmla="*/ 305 w 314"/>
                <a:gd name="T73" fmla="*/ 37 h 41"/>
                <a:gd name="T74" fmla="*/ 303 w 314"/>
                <a:gd name="T75" fmla="*/ 39 h 41"/>
                <a:gd name="T76" fmla="*/ 299 w 314"/>
                <a:gd name="T77" fmla="*/ 39 h 41"/>
                <a:gd name="T78" fmla="*/ 295 w 314"/>
                <a:gd name="T79" fmla="*/ 41 h 41"/>
                <a:gd name="T80" fmla="*/ 293 w 314"/>
                <a:gd name="T81" fmla="*/ 41 h 41"/>
                <a:gd name="T82" fmla="*/ 293 w 314"/>
                <a:gd name="T83" fmla="*/ 41 h 41"/>
                <a:gd name="T84" fmla="*/ 21 w 314"/>
                <a:gd name="T8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4" h="41">
                  <a:moveTo>
                    <a:pt x="21" y="41"/>
                  </a:moveTo>
                  <a:lnTo>
                    <a:pt x="21" y="41"/>
                  </a:lnTo>
                  <a:lnTo>
                    <a:pt x="16" y="41"/>
                  </a:lnTo>
                  <a:lnTo>
                    <a:pt x="14" y="39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4" y="33"/>
                  </a:lnTo>
                  <a:lnTo>
                    <a:pt x="2" y="31"/>
                  </a:lnTo>
                  <a:lnTo>
                    <a:pt x="2" y="27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4" y="6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93" y="0"/>
                  </a:lnTo>
                  <a:lnTo>
                    <a:pt x="295" y="0"/>
                  </a:lnTo>
                  <a:lnTo>
                    <a:pt x="299" y="2"/>
                  </a:lnTo>
                  <a:lnTo>
                    <a:pt x="303" y="2"/>
                  </a:lnTo>
                  <a:lnTo>
                    <a:pt x="305" y="4"/>
                  </a:lnTo>
                  <a:lnTo>
                    <a:pt x="307" y="6"/>
                  </a:lnTo>
                  <a:lnTo>
                    <a:pt x="310" y="10"/>
                  </a:lnTo>
                  <a:lnTo>
                    <a:pt x="312" y="12"/>
                  </a:lnTo>
                  <a:lnTo>
                    <a:pt x="314" y="16"/>
                  </a:lnTo>
                  <a:lnTo>
                    <a:pt x="314" y="20"/>
                  </a:lnTo>
                  <a:lnTo>
                    <a:pt x="314" y="24"/>
                  </a:lnTo>
                  <a:lnTo>
                    <a:pt x="312" y="27"/>
                  </a:lnTo>
                  <a:lnTo>
                    <a:pt x="310" y="31"/>
                  </a:lnTo>
                  <a:lnTo>
                    <a:pt x="307" y="33"/>
                  </a:lnTo>
                  <a:lnTo>
                    <a:pt x="305" y="37"/>
                  </a:lnTo>
                  <a:lnTo>
                    <a:pt x="303" y="39"/>
                  </a:lnTo>
                  <a:lnTo>
                    <a:pt x="299" y="39"/>
                  </a:lnTo>
                  <a:lnTo>
                    <a:pt x="295" y="41"/>
                  </a:lnTo>
                  <a:lnTo>
                    <a:pt x="293" y="41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1" name="Freeform 26"/>
            <p:cNvSpPr>
              <a:spLocks noChangeAspect="1"/>
            </p:cNvSpPr>
            <p:nvPr/>
          </p:nvSpPr>
          <p:spPr bwMode="auto">
            <a:xfrm>
              <a:off x="308" y="335"/>
              <a:ext cx="181" cy="180"/>
            </a:xfrm>
            <a:custGeom>
              <a:avLst/>
              <a:gdLst>
                <a:gd name="T0" fmla="*/ 180 w 180"/>
                <a:gd name="T1" fmla="*/ 90 h 181"/>
                <a:gd name="T2" fmla="*/ 178 w 180"/>
                <a:gd name="T3" fmla="*/ 109 h 181"/>
                <a:gd name="T4" fmla="*/ 172 w 180"/>
                <a:gd name="T5" fmla="*/ 127 h 181"/>
                <a:gd name="T6" fmla="*/ 162 w 180"/>
                <a:gd name="T7" fmla="*/ 144 h 181"/>
                <a:gd name="T8" fmla="*/ 150 w 180"/>
                <a:gd name="T9" fmla="*/ 158 h 181"/>
                <a:gd name="T10" fmla="*/ 133 w 180"/>
                <a:gd name="T11" fmla="*/ 170 h 181"/>
                <a:gd name="T12" fmla="*/ 115 w 180"/>
                <a:gd name="T13" fmla="*/ 177 h 181"/>
                <a:gd name="T14" fmla="*/ 94 w 180"/>
                <a:gd name="T15" fmla="*/ 181 h 181"/>
                <a:gd name="T16" fmla="*/ 76 w 180"/>
                <a:gd name="T17" fmla="*/ 179 h 181"/>
                <a:gd name="T18" fmla="*/ 57 w 180"/>
                <a:gd name="T19" fmla="*/ 174 h 181"/>
                <a:gd name="T20" fmla="*/ 39 w 180"/>
                <a:gd name="T21" fmla="*/ 164 h 181"/>
                <a:gd name="T22" fmla="*/ 25 w 180"/>
                <a:gd name="T23" fmla="*/ 152 h 181"/>
                <a:gd name="T24" fmla="*/ 12 w 180"/>
                <a:gd name="T25" fmla="*/ 138 h 181"/>
                <a:gd name="T26" fmla="*/ 4 w 180"/>
                <a:gd name="T27" fmla="*/ 119 h 181"/>
                <a:gd name="T28" fmla="*/ 0 w 180"/>
                <a:gd name="T29" fmla="*/ 101 h 181"/>
                <a:gd name="T30" fmla="*/ 0 w 180"/>
                <a:gd name="T31" fmla="*/ 80 h 181"/>
                <a:gd name="T32" fmla="*/ 4 w 180"/>
                <a:gd name="T33" fmla="*/ 62 h 181"/>
                <a:gd name="T34" fmla="*/ 12 w 180"/>
                <a:gd name="T35" fmla="*/ 43 h 181"/>
                <a:gd name="T36" fmla="*/ 25 w 180"/>
                <a:gd name="T37" fmla="*/ 29 h 181"/>
                <a:gd name="T38" fmla="*/ 39 w 180"/>
                <a:gd name="T39" fmla="*/ 16 h 181"/>
                <a:gd name="T40" fmla="*/ 57 w 180"/>
                <a:gd name="T41" fmla="*/ 6 h 181"/>
                <a:gd name="T42" fmla="*/ 76 w 180"/>
                <a:gd name="T43" fmla="*/ 2 h 181"/>
                <a:gd name="T44" fmla="*/ 94 w 180"/>
                <a:gd name="T45" fmla="*/ 0 h 181"/>
                <a:gd name="T46" fmla="*/ 115 w 180"/>
                <a:gd name="T47" fmla="*/ 4 h 181"/>
                <a:gd name="T48" fmla="*/ 133 w 180"/>
                <a:gd name="T49" fmla="*/ 10 h 181"/>
                <a:gd name="T50" fmla="*/ 147 w 180"/>
                <a:gd name="T51" fmla="*/ 21 h 181"/>
                <a:gd name="T52" fmla="*/ 162 w 180"/>
                <a:gd name="T53" fmla="*/ 35 h 181"/>
                <a:gd name="T54" fmla="*/ 172 w 180"/>
                <a:gd name="T55" fmla="*/ 51 h 181"/>
                <a:gd name="T56" fmla="*/ 178 w 180"/>
                <a:gd name="T57" fmla="*/ 70 h 181"/>
                <a:gd name="T58" fmla="*/ 180 w 180"/>
                <a:gd name="T59" fmla="*/ 90 h 181"/>
                <a:gd name="T60" fmla="*/ 180 w 180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81">
                  <a:moveTo>
                    <a:pt x="180" y="90"/>
                  </a:moveTo>
                  <a:lnTo>
                    <a:pt x="178" y="109"/>
                  </a:lnTo>
                  <a:lnTo>
                    <a:pt x="172" y="127"/>
                  </a:lnTo>
                  <a:lnTo>
                    <a:pt x="162" y="144"/>
                  </a:lnTo>
                  <a:lnTo>
                    <a:pt x="150" y="158"/>
                  </a:lnTo>
                  <a:lnTo>
                    <a:pt x="133" y="170"/>
                  </a:lnTo>
                  <a:lnTo>
                    <a:pt x="115" y="177"/>
                  </a:lnTo>
                  <a:lnTo>
                    <a:pt x="94" y="181"/>
                  </a:lnTo>
                  <a:lnTo>
                    <a:pt x="76" y="179"/>
                  </a:lnTo>
                  <a:lnTo>
                    <a:pt x="57" y="174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8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5" y="29"/>
                  </a:lnTo>
                  <a:lnTo>
                    <a:pt x="39" y="16"/>
                  </a:lnTo>
                  <a:lnTo>
                    <a:pt x="57" y="6"/>
                  </a:lnTo>
                  <a:lnTo>
                    <a:pt x="76" y="2"/>
                  </a:lnTo>
                  <a:lnTo>
                    <a:pt x="94" y="0"/>
                  </a:lnTo>
                  <a:lnTo>
                    <a:pt x="115" y="4"/>
                  </a:lnTo>
                  <a:lnTo>
                    <a:pt x="133" y="10"/>
                  </a:lnTo>
                  <a:lnTo>
                    <a:pt x="147" y="21"/>
                  </a:lnTo>
                  <a:lnTo>
                    <a:pt x="162" y="35"/>
                  </a:lnTo>
                  <a:lnTo>
                    <a:pt x="172" y="51"/>
                  </a:lnTo>
                  <a:lnTo>
                    <a:pt x="178" y="70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2" name="Freeform 27"/>
            <p:cNvSpPr>
              <a:spLocks noChangeAspect="1"/>
            </p:cNvSpPr>
            <p:nvPr/>
          </p:nvSpPr>
          <p:spPr bwMode="auto">
            <a:xfrm>
              <a:off x="363" y="390"/>
              <a:ext cx="70" cy="69"/>
            </a:xfrm>
            <a:custGeom>
              <a:avLst/>
              <a:gdLst>
                <a:gd name="T0" fmla="*/ 70 w 70"/>
                <a:gd name="T1" fmla="*/ 35 h 70"/>
                <a:gd name="T2" fmla="*/ 68 w 70"/>
                <a:gd name="T3" fmla="*/ 48 h 70"/>
                <a:gd name="T4" fmla="*/ 62 w 70"/>
                <a:gd name="T5" fmla="*/ 58 h 70"/>
                <a:gd name="T6" fmla="*/ 54 w 70"/>
                <a:gd name="T7" fmla="*/ 66 h 70"/>
                <a:gd name="T8" fmla="*/ 41 w 70"/>
                <a:gd name="T9" fmla="*/ 70 h 70"/>
                <a:gd name="T10" fmla="*/ 29 w 70"/>
                <a:gd name="T11" fmla="*/ 70 h 70"/>
                <a:gd name="T12" fmla="*/ 19 w 70"/>
                <a:gd name="T13" fmla="*/ 66 h 70"/>
                <a:gd name="T14" fmla="*/ 8 w 70"/>
                <a:gd name="T15" fmla="*/ 58 h 70"/>
                <a:gd name="T16" fmla="*/ 2 w 70"/>
                <a:gd name="T17" fmla="*/ 48 h 70"/>
                <a:gd name="T18" fmla="*/ 0 w 70"/>
                <a:gd name="T19" fmla="*/ 35 h 70"/>
                <a:gd name="T20" fmla="*/ 2 w 70"/>
                <a:gd name="T21" fmla="*/ 23 h 70"/>
                <a:gd name="T22" fmla="*/ 8 w 70"/>
                <a:gd name="T23" fmla="*/ 13 h 70"/>
                <a:gd name="T24" fmla="*/ 19 w 70"/>
                <a:gd name="T25" fmla="*/ 5 h 70"/>
                <a:gd name="T26" fmla="*/ 29 w 70"/>
                <a:gd name="T27" fmla="*/ 0 h 70"/>
                <a:gd name="T28" fmla="*/ 41 w 70"/>
                <a:gd name="T29" fmla="*/ 0 h 70"/>
                <a:gd name="T30" fmla="*/ 52 w 70"/>
                <a:gd name="T31" fmla="*/ 5 h 70"/>
                <a:gd name="T32" fmla="*/ 62 w 70"/>
                <a:gd name="T33" fmla="*/ 13 h 70"/>
                <a:gd name="T34" fmla="*/ 68 w 70"/>
                <a:gd name="T35" fmla="*/ 23 h 70"/>
                <a:gd name="T36" fmla="*/ 70 w 70"/>
                <a:gd name="T37" fmla="*/ 35 h 70"/>
                <a:gd name="T38" fmla="*/ 70 w 70"/>
                <a:gd name="T39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70">
                  <a:moveTo>
                    <a:pt x="70" y="35"/>
                  </a:moveTo>
                  <a:lnTo>
                    <a:pt x="68" y="48"/>
                  </a:lnTo>
                  <a:lnTo>
                    <a:pt x="62" y="58"/>
                  </a:lnTo>
                  <a:lnTo>
                    <a:pt x="54" y="66"/>
                  </a:lnTo>
                  <a:lnTo>
                    <a:pt x="41" y="70"/>
                  </a:lnTo>
                  <a:lnTo>
                    <a:pt x="29" y="70"/>
                  </a:lnTo>
                  <a:lnTo>
                    <a:pt x="19" y="66"/>
                  </a:lnTo>
                  <a:lnTo>
                    <a:pt x="8" y="58"/>
                  </a:lnTo>
                  <a:lnTo>
                    <a:pt x="2" y="48"/>
                  </a:lnTo>
                  <a:lnTo>
                    <a:pt x="0" y="35"/>
                  </a:lnTo>
                  <a:lnTo>
                    <a:pt x="2" y="23"/>
                  </a:lnTo>
                  <a:lnTo>
                    <a:pt x="8" y="13"/>
                  </a:lnTo>
                  <a:lnTo>
                    <a:pt x="19" y="5"/>
                  </a:lnTo>
                  <a:lnTo>
                    <a:pt x="29" y="0"/>
                  </a:lnTo>
                  <a:lnTo>
                    <a:pt x="41" y="0"/>
                  </a:lnTo>
                  <a:lnTo>
                    <a:pt x="52" y="5"/>
                  </a:lnTo>
                  <a:lnTo>
                    <a:pt x="62" y="13"/>
                  </a:lnTo>
                  <a:lnTo>
                    <a:pt x="68" y="23"/>
                  </a:lnTo>
                  <a:lnTo>
                    <a:pt x="70" y="35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3" name="Freeform 28"/>
            <p:cNvSpPr>
              <a:spLocks noChangeAspect="1"/>
            </p:cNvSpPr>
            <p:nvPr/>
          </p:nvSpPr>
          <p:spPr bwMode="auto">
            <a:xfrm>
              <a:off x="1496" y="405"/>
              <a:ext cx="383" cy="40"/>
            </a:xfrm>
            <a:custGeom>
              <a:avLst/>
              <a:gdLst>
                <a:gd name="T0" fmla="*/ 20 w 381"/>
                <a:gd name="T1" fmla="*/ 41 h 41"/>
                <a:gd name="T2" fmla="*/ 20 w 381"/>
                <a:gd name="T3" fmla="*/ 41 h 41"/>
                <a:gd name="T4" fmla="*/ 16 w 381"/>
                <a:gd name="T5" fmla="*/ 41 h 41"/>
                <a:gd name="T6" fmla="*/ 14 w 381"/>
                <a:gd name="T7" fmla="*/ 39 h 41"/>
                <a:gd name="T8" fmla="*/ 10 w 381"/>
                <a:gd name="T9" fmla="*/ 39 h 41"/>
                <a:gd name="T10" fmla="*/ 8 w 381"/>
                <a:gd name="T11" fmla="*/ 37 h 41"/>
                <a:gd name="T12" fmla="*/ 4 w 381"/>
                <a:gd name="T13" fmla="*/ 33 h 41"/>
                <a:gd name="T14" fmla="*/ 2 w 381"/>
                <a:gd name="T15" fmla="*/ 31 h 41"/>
                <a:gd name="T16" fmla="*/ 2 w 381"/>
                <a:gd name="T17" fmla="*/ 27 h 41"/>
                <a:gd name="T18" fmla="*/ 0 w 381"/>
                <a:gd name="T19" fmla="*/ 24 h 41"/>
                <a:gd name="T20" fmla="*/ 0 w 381"/>
                <a:gd name="T21" fmla="*/ 20 h 41"/>
                <a:gd name="T22" fmla="*/ 0 w 381"/>
                <a:gd name="T23" fmla="*/ 16 h 41"/>
                <a:gd name="T24" fmla="*/ 2 w 381"/>
                <a:gd name="T25" fmla="*/ 12 h 41"/>
                <a:gd name="T26" fmla="*/ 2 w 381"/>
                <a:gd name="T27" fmla="*/ 10 h 41"/>
                <a:gd name="T28" fmla="*/ 4 w 381"/>
                <a:gd name="T29" fmla="*/ 6 h 41"/>
                <a:gd name="T30" fmla="*/ 8 w 381"/>
                <a:gd name="T31" fmla="*/ 4 h 41"/>
                <a:gd name="T32" fmla="*/ 10 w 381"/>
                <a:gd name="T33" fmla="*/ 2 h 41"/>
                <a:gd name="T34" fmla="*/ 14 w 381"/>
                <a:gd name="T35" fmla="*/ 2 h 41"/>
                <a:gd name="T36" fmla="*/ 16 w 381"/>
                <a:gd name="T37" fmla="*/ 0 h 41"/>
                <a:gd name="T38" fmla="*/ 20 w 381"/>
                <a:gd name="T39" fmla="*/ 0 h 41"/>
                <a:gd name="T40" fmla="*/ 20 w 381"/>
                <a:gd name="T41" fmla="*/ 0 h 41"/>
                <a:gd name="T42" fmla="*/ 360 w 381"/>
                <a:gd name="T43" fmla="*/ 0 h 41"/>
                <a:gd name="T44" fmla="*/ 360 w 381"/>
                <a:gd name="T45" fmla="*/ 0 h 41"/>
                <a:gd name="T46" fmla="*/ 362 w 381"/>
                <a:gd name="T47" fmla="*/ 0 h 41"/>
                <a:gd name="T48" fmla="*/ 366 w 381"/>
                <a:gd name="T49" fmla="*/ 2 h 41"/>
                <a:gd name="T50" fmla="*/ 371 w 381"/>
                <a:gd name="T51" fmla="*/ 2 h 41"/>
                <a:gd name="T52" fmla="*/ 373 w 381"/>
                <a:gd name="T53" fmla="*/ 4 h 41"/>
                <a:gd name="T54" fmla="*/ 375 w 381"/>
                <a:gd name="T55" fmla="*/ 6 h 41"/>
                <a:gd name="T56" fmla="*/ 377 w 381"/>
                <a:gd name="T57" fmla="*/ 10 h 41"/>
                <a:gd name="T58" fmla="*/ 379 w 381"/>
                <a:gd name="T59" fmla="*/ 12 h 41"/>
                <a:gd name="T60" fmla="*/ 379 w 381"/>
                <a:gd name="T61" fmla="*/ 16 h 41"/>
                <a:gd name="T62" fmla="*/ 381 w 381"/>
                <a:gd name="T63" fmla="*/ 20 h 41"/>
                <a:gd name="T64" fmla="*/ 379 w 381"/>
                <a:gd name="T65" fmla="*/ 24 h 41"/>
                <a:gd name="T66" fmla="*/ 379 w 381"/>
                <a:gd name="T67" fmla="*/ 27 h 41"/>
                <a:gd name="T68" fmla="*/ 377 w 381"/>
                <a:gd name="T69" fmla="*/ 31 h 41"/>
                <a:gd name="T70" fmla="*/ 375 w 381"/>
                <a:gd name="T71" fmla="*/ 33 h 41"/>
                <a:gd name="T72" fmla="*/ 373 w 381"/>
                <a:gd name="T73" fmla="*/ 37 h 41"/>
                <a:gd name="T74" fmla="*/ 371 w 381"/>
                <a:gd name="T75" fmla="*/ 39 h 41"/>
                <a:gd name="T76" fmla="*/ 366 w 381"/>
                <a:gd name="T77" fmla="*/ 39 h 41"/>
                <a:gd name="T78" fmla="*/ 362 w 381"/>
                <a:gd name="T79" fmla="*/ 41 h 41"/>
                <a:gd name="T80" fmla="*/ 360 w 381"/>
                <a:gd name="T81" fmla="*/ 41 h 41"/>
                <a:gd name="T82" fmla="*/ 360 w 381"/>
                <a:gd name="T83" fmla="*/ 41 h 41"/>
                <a:gd name="T84" fmla="*/ 20 w 381"/>
                <a:gd name="T8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81" h="41">
                  <a:moveTo>
                    <a:pt x="20" y="41"/>
                  </a:moveTo>
                  <a:lnTo>
                    <a:pt x="20" y="41"/>
                  </a:lnTo>
                  <a:lnTo>
                    <a:pt x="16" y="41"/>
                  </a:lnTo>
                  <a:lnTo>
                    <a:pt x="14" y="39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4" y="33"/>
                  </a:lnTo>
                  <a:lnTo>
                    <a:pt x="2" y="31"/>
                  </a:lnTo>
                  <a:lnTo>
                    <a:pt x="2" y="27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4" y="6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360" y="0"/>
                  </a:lnTo>
                  <a:lnTo>
                    <a:pt x="362" y="0"/>
                  </a:lnTo>
                  <a:lnTo>
                    <a:pt x="366" y="2"/>
                  </a:lnTo>
                  <a:lnTo>
                    <a:pt x="371" y="2"/>
                  </a:lnTo>
                  <a:lnTo>
                    <a:pt x="373" y="4"/>
                  </a:lnTo>
                  <a:lnTo>
                    <a:pt x="375" y="6"/>
                  </a:lnTo>
                  <a:lnTo>
                    <a:pt x="377" y="10"/>
                  </a:lnTo>
                  <a:lnTo>
                    <a:pt x="379" y="12"/>
                  </a:lnTo>
                  <a:lnTo>
                    <a:pt x="379" y="16"/>
                  </a:lnTo>
                  <a:lnTo>
                    <a:pt x="381" y="20"/>
                  </a:lnTo>
                  <a:lnTo>
                    <a:pt x="379" y="24"/>
                  </a:lnTo>
                  <a:lnTo>
                    <a:pt x="379" y="27"/>
                  </a:lnTo>
                  <a:lnTo>
                    <a:pt x="377" y="31"/>
                  </a:lnTo>
                  <a:lnTo>
                    <a:pt x="375" y="33"/>
                  </a:lnTo>
                  <a:lnTo>
                    <a:pt x="373" y="37"/>
                  </a:lnTo>
                  <a:lnTo>
                    <a:pt x="371" y="39"/>
                  </a:lnTo>
                  <a:lnTo>
                    <a:pt x="366" y="39"/>
                  </a:lnTo>
                  <a:lnTo>
                    <a:pt x="362" y="41"/>
                  </a:lnTo>
                  <a:lnTo>
                    <a:pt x="360" y="41"/>
                  </a:lnTo>
                  <a:lnTo>
                    <a:pt x="20" y="4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4" name="Freeform 29"/>
            <p:cNvSpPr>
              <a:spLocks noChangeAspect="1"/>
            </p:cNvSpPr>
            <p:nvPr/>
          </p:nvSpPr>
          <p:spPr bwMode="auto">
            <a:xfrm>
              <a:off x="1121" y="244"/>
              <a:ext cx="178" cy="291"/>
            </a:xfrm>
            <a:custGeom>
              <a:avLst/>
              <a:gdLst>
                <a:gd name="T0" fmla="*/ 4 w 178"/>
                <a:gd name="T1" fmla="*/ 31 h 293"/>
                <a:gd name="T2" fmla="*/ 4 w 178"/>
                <a:gd name="T3" fmla="*/ 31 h 293"/>
                <a:gd name="T4" fmla="*/ 2 w 178"/>
                <a:gd name="T5" fmla="*/ 26 h 293"/>
                <a:gd name="T6" fmla="*/ 0 w 178"/>
                <a:gd name="T7" fmla="*/ 24 h 293"/>
                <a:gd name="T8" fmla="*/ 0 w 178"/>
                <a:gd name="T9" fmla="*/ 20 h 293"/>
                <a:gd name="T10" fmla="*/ 2 w 178"/>
                <a:gd name="T11" fmla="*/ 16 h 293"/>
                <a:gd name="T12" fmla="*/ 2 w 178"/>
                <a:gd name="T13" fmla="*/ 12 h 293"/>
                <a:gd name="T14" fmla="*/ 4 w 178"/>
                <a:gd name="T15" fmla="*/ 10 h 293"/>
                <a:gd name="T16" fmla="*/ 6 w 178"/>
                <a:gd name="T17" fmla="*/ 8 h 293"/>
                <a:gd name="T18" fmla="*/ 8 w 178"/>
                <a:gd name="T19" fmla="*/ 4 h 293"/>
                <a:gd name="T20" fmla="*/ 12 w 178"/>
                <a:gd name="T21" fmla="*/ 2 h 293"/>
                <a:gd name="T22" fmla="*/ 14 w 178"/>
                <a:gd name="T23" fmla="*/ 2 h 293"/>
                <a:gd name="T24" fmla="*/ 18 w 178"/>
                <a:gd name="T25" fmla="*/ 0 h 293"/>
                <a:gd name="T26" fmla="*/ 22 w 178"/>
                <a:gd name="T27" fmla="*/ 0 h 293"/>
                <a:gd name="T28" fmla="*/ 24 w 178"/>
                <a:gd name="T29" fmla="*/ 0 h 293"/>
                <a:gd name="T30" fmla="*/ 28 w 178"/>
                <a:gd name="T31" fmla="*/ 2 h 293"/>
                <a:gd name="T32" fmla="*/ 32 w 178"/>
                <a:gd name="T33" fmla="*/ 4 h 293"/>
                <a:gd name="T34" fmla="*/ 34 w 178"/>
                <a:gd name="T35" fmla="*/ 6 h 293"/>
                <a:gd name="T36" fmla="*/ 36 w 178"/>
                <a:gd name="T37" fmla="*/ 8 h 293"/>
                <a:gd name="T38" fmla="*/ 38 w 178"/>
                <a:gd name="T39" fmla="*/ 10 h 293"/>
                <a:gd name="T40" fmla="*/ 38 w 178"/>
                <a:gd name="T41" fmla="*/ 10 h 293"/>
                <a:gd name="T42" fmla="*/ 176 w 178"/>
                <a:gd name="T43" fmla="*/ 262 h 293"/>
                <a:gd name="T44" fmla="*/ 176 w 178"/>
                <a:gd name="T45" fmla="*/ 262 h 293"/>
                <a:gd name="T46" fmla="*/ 178 w 178"/>
                <a:gd name="T47" fmla="*/ 266 h 293"/>
                <a:gd name="T48" fmla="*/ 178 w 178"/>
                <a:gd name="T49" fmla="*/ 269 h 293"/>
                <a:gd name="T50" fmla="*/ 178 w 178"/>
                <a:gd name="T51" fmla="*/ 273 h 293"/>
                <a:gd name="T52" fmla="*/ 178 w 178"/>
                <a:gd name="T53" fmla="*/ 277 h 293"/>
                <a:gd name="T54" fmla="*/ 176 w 178"/>
                <a:gd name="T55" fmla="*/ 279 h 293"/>
                <a:gd name="T56" fmla="*/ 176 w 178"/>
                <a:gd name="T57" fmla="*/ 283 h 293"/>
                <a:gd name="T58" fmla="*/ 174 w 178"/>
                <a:gd name="T59" fmla="*/ 285 h 293"/>
                <a:gd name="T60" fmla="*/ 170 w 178"/>
                <a:gd name="T61" fmla="*/ 289 h 293"/>
                <a:gd name="T62" fmla="*/ 168 w 178"/>
                <a:gd name="T63" fmla="*/ 291 h 293"/>
                <a:gd name="T64" fmla="*/ 163 w 178"/>
                <a:gd name="T65" fmla="*/ 291 h 293"/>
                <a:gd name="T66" fmla="*/ 161 w 178"/>
                <a:gd name="T67" fmla="*/ 293 h 293"/>
                <a:gd name="T68" fmla="*/ 157 w 178"/>
                <a:gd name="T69" fmla="*/ 293 h 293"/>
                <a:gd name="T70" fmla="*/ 153 w 178"/>
                <a:gd name="T71" fmla="*/ 293 h 293"/>
                <a:gd name="T72" fmla="*/ 151 w 178"/>
                <a:gd name="T73" fmla="*/ 291 h 293"/>
                <a:gd name="T74" fmla="*/ 147 w 178"/>
                <a:gd name="T75" fmla="*/ 289 h 293"/>
                <a:gd name="T76" fmla="*/ 145 w 178"/>
                <a:gd name="T77" fmla="*/ 287 h 293"/>
                <a:gd name="T78" fmla="*/ 141 w 178"/>
                <a:gd name="T79" fmla="*/ 285 h 293"/>
                <a:gd name="T80" fmla="*/ 139 w 178"/>
                <a:gd name="T81" fmla="*/ 283 h 293"/>
                <a:gd name="T82" fmla="*/ 139 w 178"/>
                <a:gd name="T83" fmla="*/ 283 h 293"/>
                <a:gd name="T84" fmla="*/ 4 w 178"/>
                <a:gd name="T85" fmla="*/ 31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8" h="293">
                  <a:moveTo>
                    <a:pt x="4" y="31"/>
                  </a:moveTo>
                  <a:lnTo>
                    <a:pt x="4" y="31"/>
                  </a:lnTo>
                  <a:lnTo>
                    <a:pt x="2" y="26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2" y="16"/>
                  </a:lnTo>
                  <a:lnTo>
                    <a:pt x="2" y="12"/>
                  </a:lnTo>
                  <a:lnTo>
                    <a:pt x="4" y="10"/>
                  </a:lnTo>
                  <a:lnTo>
                    <a:pt x="6" y="8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2" y="4"/>
                  </a:lnTo>
                  <a:lnTo>
                    <a:pt x="34" y="6"/>
                  </a:lnTo>
                  <a:lnTo>
                    <a:pt x="36" y="8"/>
                  </a:lnTo>
                  <a:lnTo>
                    <a:pt x="38" y="10"/>
                  </a:lnTo>
                  <a:lnTo>
                    <a:pt x="176" y="262"/>
                  </a:lnTo>
                  <a:lnTo>
                    <a:pt x="178" y="266"/>
                  </a:lnTo>
                  <a:lnTo>
                    <a:pt x="178" y="269"/>
                  </a:lnTo>
                  <a:lnTo>
                    <a:pt x="178" y="273"/>
                  </a:lnTo>
                  <a:lnTo>
                    <a:pt x="178" y="277"/>
                  </a:lnTo>
                  <a:lnTo>
                    <a:pt x="176" y="279"/>
                  </a:lnTo>
                  <a:lnTo>
                    <a:pt x="176" y="283"/>
                  </a:lnTo>
                  <a:lnTo>
                    <a:pt x="174" y="285"/>
                  </a:lnTo>
                  <a:lnTo>
                    <a:pt x="170" y="289"/>
                  </a:lnTo>
                  <a:lnTo>
                    <a:pt x="168" y="291"/>
                  </a:lnTo>
                  <a:lnTo>
                    <a:pt x="163" y="291"/>
                  </a:lnTo>
                  <a:lnTo>
                    <a:pt x="161" y="293"/>
                  </a:lnTo>
                  <a:lnTo>
                    <a:pt x="157" y="293"/>
                  </a:lnTo>
                  <a:lnTo>
                    <a:pt x="153" y="293"/>
                  </a:lnTo>
                  <a:lnTo>
                    <a:pt x="151" y="291"/>
                  </a:lnTo>
                  <a:lnTo>
                    <a:pt x="147" y="289"/>
                  </a:lnTo>
                  <a:lnTo>
                    <a:pt x="145" y="287"/>
                  </a:lnTo>
                  <a:lnTo>
                    <a:pt x="141" y="285"/>
                  </a:lnTo>
                  <a:lnTo>
                    <a:pt x="139" y="283"/>
                  </a:lnTo>
                  <a:lnTo>
                    <a:pt x="4" y="3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5" name="Freeform 30"/>
            <p:cNvSpPr>
              <a:spLocks noChangeAspect="1"/>
            </p:cNvSpPr>
            <p:nvPr/>
          </p:nvSpPr>
          <p:spPr bwMode="auto">
            <a:xfrm>
              <a:off x="1258" y="244"/>
              <a:ext cx="180" cy="291"/>
            </a:xfrm>
            <a:custGeom>
              <a:avLst/>
              <a:gdLst>
                <a:gd name="T0" fmla="*/ 141 w 180"/>
                <a:gd name="T1" fmla="*/ 10 h 293"/>
                <a:gd name="T2" fmla="*/ 141 w 180"/>
                <a:gd name="T3" fmla="*/ 10 h 293"/>
                <a:gd name="T4" fmla="*/ 143 w 180"/>
                <a:gd name="T5" fmla="*/ 8 h 293"/>
                <a:gd name="T6" fmla="*/ 145 w 180"/>
                <a:gd name="T7" fmla="*/ 6 h 293"/>
                <a:gd name="T8" fmla="*/ 149 w 180"/>
                <a:gd name="T9" fmla="*/ 4 h 293"/>
                <a:gd name="T10" fmla="*/ 152 w 180"/>
                <a:gd name="T11" fmla="*/ 2 h 293"/>
                <a:gd name="T12" fmla="*/ 156 w 180"/>
                <a:gd name="T13" fmla="*/ 0 h 293"/>
                <a:gd name="T14" fmla="*/ 160 w 180"/>
                <a:gd name="T15" fmla="*/ 0 h 293"/>
                <a:gd name="T16" fmla="*/ 164 w 180"/>
                <a:gd name="T17" fmla="*/ 0 h 293"/>
                <a:gd name="T18" fmla="*/ 166 w 180"/>
                <a:gd name="T19" fmla="*/ 2 h 293"/>
                <a:gd name="T20" fmla="*/ 170 w 180"/>
                <a:gd name="T21" fmla="*/ 2 h 293"/>
                <a:gd name="T22" fmla="*/ 172 w 180"/>
                <a:gd name="T23" fmla="*/ 4 h 293"/>
                <a:gd name="T24" fmla="*/ 176 w 180"/>
                <a:gd name="T25" fmla="*/ 8 h 293"/>
                <a:gd name="T26" fmla="*/ 178 w 180"/>
                <a:gd name="T27" fmla="*/ 10 h 293"/>
                <a:gd name="T28" fmla="*/ 178 w 180"/>
                <a:gd name="T29" fmla="*/ 14 h 293"/>
                <a:gd name="T30" fmla="*/ 180 w 180"/>
                <a:gd name="T31" fmla="*/ 16 h 293"/>
                <a:gd name="T32" fmla="*/ 180 w 180"/>
                <a:gd name="T33" fmla="*/ 20 h 293"/>
                <a:gd name="T34" fmla="*/ 180 w 180"/>
                <a:gd name="T35" fmla="*/ 24 h 293"/>
                <a:gd name="T36" fmla="*/ 178 w 180"/>
                <a:gd name="T37" fmla="*/ 26 h 293"/>
                <a:gd name="T38" fmla="*/ 178 w 180"/>
                <a:gd name="T39" fmla="*/ 31 h 293"/>
                <a:gd name="T40" fmla="*/ 178 w 180"/>
                <a:gd name="T41" fmla="*/ 31 h 293"/>
                <a:gd name="T42" fmla="*/ 39 w 180"/>
                <a:gd name="T43" fmla="*/ 283 h 293"/>
                <a:gd name="T44" fmla="*/ 39 w 180"/>
                <a:gd name="T45" fmla="*/ 283 h 293"/>
                <a:gd name="T46" fmla="*/ 37 w 180"/>
                <a:gd name="T47" fmla="*/ 285 h 293"/>
                <a:gd name="T48" fmla="*/ 35 w 180"/>
                <a:gd name="T49" fmla="*/ 287 h 293"/>
                <a:gd name="T50" fmla="*/ 31 w 180"/>
                <a:gd name="T51" fmla="*/ 289 h 293"/>
                <a:gd name="T52" fmla="*/ 29 w 180"/>
                <a:gd name="T53" fmla="*/ 291 h 293"/>
                <a:gd name="T54" fmla="*/ 24 w 180"/>
                <a:gd name="T55" fmla="*/ 293 h 293"/>
                <a:gd name="T56" fmla="*/ 20 w 180"/>
                <a:gd name="T57" fmla="*/ 293 h 293"/>
                <a:gd name="T58" fmla="*/ 18 w 180"/>
                <a:gd name="T59" fmla="*/ 293 h 293"/>
                <a:gd name="T60" fmla="*/ 14 w 180"/>
                <a:gd name="T61" fmla="*/ 291 h 293"/>
                <a:gd name="T62" fmla="*/ 10 w 180"/>
                <a:gd name="T63" fmla="*/ 291 h 293"/>
                <a:gd name="T64" fmla="*/ 8 w 180"/>
                <a:gd name="T65" fmla="*/ 289 h 293"/>
                <a:gd name="T66" fmla="*/ 6 w 180"/>
                <a:gd name="T67" fmla="*/ 285 h 293"/>
                <a:gd name="T68" fmla="*/ 4 w 180"/>
                <a:gd name="T69" fmla="*/ 283 h 293"/>
                <a:gd name="T70" fmla="*/ 2 w 180"/>
                <a:gd name="T71" fmla="*/ 279 h 293"/>
                <a:gd name="T72" fmla="*/ 0 w 180"/>
                <a:gd name="T73" fmla="*/ 277 h 293"/>
                <a:gd name="T74" fmla="*/ 0 w 180"/>
                <a:gd name="T75" fmla="*/ 273 h 293"/>
                <a:gd name="T76" fmla="*/ 0 w 180"/>
                <a:gd name="T77" fmla="*/ 269 h 293"/>
                <a:gd name="T78" fmla="*/ 2 w 180"/>
                <a:gd name="T79" fmla="*/ 266 h 293"/>
                <a:gd name="T80" fmla="*/ 2 w 180"/>
                <a:gd name="T81" fmla="*/ 262 h 293"/>
                <a:gd name="T82" fmla="*/ 2 w 180"/>
                <a:gd name="T83" fmla="*/ 262 h 293"/>
                <a:gd name="T84" fmla="*/ 141 w 180"/>
                <a:gd name="T85" fmla="*/ 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0" h="293">
                  <a:moveTo>
                    <a:pt x="141" y="10"/>
                  </a:moveTo>
                  <a:lnTo>
                    <a:pt x="141" y="10"/>
                  </a:lnTo>
                  <a:lnTo>
                    <a:pt x="143" y="8"/>
                  </a:lnTo>
                  <a:lnTo>
                    <a:pt x="145" y="6"/>
                  </a:lnTo>
                  <a:lnTo>
                    <a:pt x="149" y="4"/>
                  </a:lnTo>
                  <a:lnTo>
                    <a:pt x="152" y="2"/>
                  </a:lnTo>
                  <a:lnTo>
                    <a:pt x="156" y="0"/>
                  </a:lnTo>
                  <a:lnTo>
                    <a:pt x="160" y="0"/>
                  </a:lnTo>
                  <a:lnTo>
                    <a:pt x="164" y="0"/>
                  </a:lnTo>
                  <a:lnTo>
                    <a:pt x="166" y="2"/>
                  </a:lnTo>
                  <a:lnTo>
                    <a:pt x="170" y="2"/>
                  </a:lnTo>
                  <a:lnTo>
                    <a:pt x="172" y="4"/>
                  </a:lnTo>
                  <a:lnTo>
                    <a:pt x="176" y="8"/>
                  </a:lnTo>
                  <a:lnTo>
                    <a:pt x="178" y="10"/>
                  </a:lnTo>
                  <a:lnTo>
                    <a:pt x="178" y="14"/>
                  </a:lnTo>
                  <a:lnTo>
                    <a:pt x="180" y="16"/>
                  </a:lnTo>
                  <a:lnTo>
                    <a:pt x="180" y="20"/>
                  </a:lnTo>
                  <a:lnTo>
                    <a:pt x="180" y="24"/>
                  </a:lnTo>
                  <a:lnTo>
                    <a:pt x="178" y="26"/>
                  </a:lnTo>
                  <a:lnTo>
                    <a:pt x="178" y="31"/>
                  </a:lnTo>
                  <a:lnTo>
                    <a:pt x="39" y="283"/>
                  </a:lnTo>
                  <a:lnTo>
                    <a:pt x="37" y="285"/>
                  </a:lnTo>
                  <a:lnTo>
                    <a:pt x="35" y="287"/>
                  </a:lnTo>
                  <a:lnTo>
                    <a:pt x="31" y="289"/>
                  </a:lnTo>
                  <a:lnTo>
                    <a:pt x="29" y="291"/>
                  </a:lnTo>
                  <a:lnTo>
                    <a:pt x="24" y="293"/>
                  </a:lnTo>
                  <a:lnTo>
                    <a:pt x="20" y="293"/>
                  </a:lnTo>
                  <a:lnTo>
                    <a:pt x="18" y="293"/>
                  </a:lnTo>
                  <a:lnTo>
                    <a:pt x="14" y="291"/>
                  </a:lnTo>
                  <a:lnTo>
                    <a:pt x="10" y="291"/>
                  </a:lnTo>
                  <a:lnTo>
                    <a:pt x="8" y="289"/>
                  </a:lnTo>
                  <a:lnTo>
                    <a:pt x="6" y="285"/>
                  </a:lnTo>
                  <a:lnTo>
                    <a:pt x="4" y="283"/>
                  </a:lnTo>
                  <a:lnTo>
                    <a:pt x="2" y="279"/>
                  </a:lnTo>
                  <a:lnTo>
                    <a:pt x="0" y="277"/>
                  </a:lnTo>
                  <a:lnTo>
                    <a:pt x="0" y="273"/>
                  </a:lnTo>
                  <a:lnTo>
                    <a:pt x="0" y="269"/>
                  </a:lnTo>
                  <a:lnTo>
                    <a:pt x="2" y="266"/>
                  </a:lnTo>
                  <a:lnTo>
                    <a:pt x="2" y="262"/>
                  </a:lnTo>
                  <a:lnTo>
                    <a:pt x="141" y="10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6" name="Freeform 31"/>
            <p:cNvSpPr>
              <a:spLocks noChangeAspect="1"/>
            </p:cNvSpPr>
            <p:nvPr/>
          </p:nvSpPr>
          <p:spPr bwMode="auto">
            <a:xfrm>
              <a:off x="845" y="244"/>
              <a:ext cx="176" cy="291"/>
            </a:xfrm>
            <a:custGeom>
              <a:avLst/>
              <a:gdLst>
                <a:gd name="T0" fmla="*/ 2 w 176"/>
                <a:gd name="T1" fmla="*/ 31 h 293"/>
                <a:gd name="T2" fmla="*/ 2 w 176"/>
                <a:gd name="T3" fmla="*/ 31 h 293"/>
                <a:gd name="T4" fmla="*/ 0 w 176"/>
                <a:gd name="T5" fmla="*/ 26 h 293"/>
                <a:gd name="T6" fmla="*/ 0 w 176"/>
                <a:gd name="T7" fmla="*/ 24 h 293"/>
                <a:gd name="T8" fmla="*/ 0 w 176"/>
                <a:gd name="T9" fmla="*/ 20 h 293"/>
                <a:gd name="T10" fmla="*/ 0 w 176"/>
                <a:gd name="T11" fmla="*/ 16 h 293"/>
                <a:gd name="T12" fmla="*/ 0 w 176"/>
                <a:gd name="T13" fmla="*/ 12 h 293"/>
                <a:gd name="T14" fmla="*/ 2 w 176"/>
                <a:gd name="T15" fmla="*/ 10 h 293"/>
                <a:gd name="T16" fmla="*/ 4 w 176"/>
                <a:gd name="T17" fmla="*/ 8 h 293"/>
                <a:gd name="T18" fmla="*/ 6 w 176"/>
                <a:gd name="T19" fmla="*/ 4 h 293"/>
                <a:gd name="T20" fmla="*/ 10 w 176"/>
                <a:gd name="T21" fmla="*/ 2 h 293"/>
                <a:gd name="T22" fmla="*/ 12 w 176"/>
                <a:gd name="T23" fmla="*/ 2 h 293"/>
                <a:gd name="T24" fmla="*/ 16 w 176"/>
                <a:gd name="T25" fmla="*/ 0 h 293"/>
                <a:gd name="T26" fmla="*/ 20 w 176"/>
                <a:gd name="T27" fmla="*/ 0 h 293"/>
                <a:gd name="T28" fmla="*/ 24 w 176"/>
                <a:gd name="T29" fmla="*/ 0 h 293"/>
                <a:gd name="T30" fmla="*/ 27 w 176"/>
                <a:gd name="T31" fmla="*/ 2 h 293"/>
                <a:gd name="T32" fmla="*/ 31 w 176"/>
                <a:gd name="T33" fmla="*/ 4 h 293"/>
                <a:gd name="T34" fmla="*/ 33 w 176"/>
                <a:gd name="T35" fmla="*/ 6 h 293"/>
                <a:gd name="T36" fmla="*/ 35 w 176"/>
                <a:gd name="T37" fmla="*/ 8 h 293"/>
                <a:gd name="T38" fmla="*/ 37 w 176"/>
                <a:gd name="T39" fmla="*/ 10 h 293"/>
                <a:gd name="T40" fmla="*/ 37 w 176"/>
                <a:gd name="T41" fmla="*/ 10 h 293"/>
                <a:gd name="T42" fmla="*/ 174 w 176"/>
                <a:gd name="T43" fmla="*/ 262 h 293"/>
                <a:gd name="T44" fmla="*/ 174 w 176"/>
                <a:gd name="T45" fmla="*/ 262 h 293"/>
                <a:gd name="T46" fmla="*/ 176 w 176"/>
                <a:gd name="T47" fmla="*/ 266 h 293"/>
                <a:gd name="T48" fmla="*/ 176 w 176"/>
                <a:gd name="T49" fmla="*/ 269 h 293"/>
                <a:gd name="T50" fmla="*/ 176 w 176"/>
                <a:gd name="T51" fmla="*/ 273 h 293"/>
                <a:gd name="T52" fmla="*/ 176 w 176"/>
                <a:gd name="T53" fmla="*/ 277 h 293"/>
                <a:gd name="T54" fmla="*/ 176 w 176"/>
                <a:gd name="T55" fmla="*/ 279 h 293"/>
                <a:gd name="T56" fmla="*/ 174 w 176"/>
                <a:gd name="T57" fmla="*/ 283 h 293"/>
                <a:gd name="T58" fmla="*/ 172 w 176"/>
                <a:gd name="T59" fmla="*/ 285 h 293"/>
                <a:gd name="T60" fmla="*/ 170 w 176"/>
                <a:gd name="T61" fmla="*/ 289 h 293"/>
                <a:gd name="T62" fmla="*/ 166 w 176"/>
                <a:gd name="T63" fmla="*/ 291 h 293"/>
                <a:gd name="T64" fmla="*/ 164 w 176"/>
                <a:gd name="T65" fmla="*/ 291 h 293"/>
                <a:gd name="T66" fmla="*/ 160 w 176"/>
                <a:gd name="T67" fmla="*/ 293 h 293"/>
                <a:gd name="T68" fmla="*/ 156 w 176"/>
                <a:gd name="T69" fmla="*/ 293 h 293"/>
                <a:gd name="T70" fmla="*/ 152 w 176"/>
                <a:gd name="T71" fmla="*/ 293 h 293"/>
                <a:gd name="T72" fmla="*/ 149 w 176"/>
                <a:gd name="T73" fmla="*/ 291 h 293"/>
                <a:gd name="T74" fmla="*/ 145 w 176"/>
                <a:gd name="T75" fmla="*/ 289 h 293"/>
                <a:gd name="T76" fmla="*/ 143 w 176"/>
                <a:gd name="T77" fmla="*/ 287 h 293"/>
                <a:gd name="T78" fmla="*/ 141 w 176"/>
                <a:gd name="T79" fmla="*/ 285 h 293"/>
                <a:gd name="T80" fmla="*/ 139 w 176"/>
                <a:gd name="T81" fmla="*/ 283 h 293"/>
                <a:gd name="T82" fmla="*/ 139 w 176"/>
                <a:gd name="T83" fmla="*/ 283 h 293"/>
                <a:gd name="T84" fmla="*/ 2 w 176"/>
                <a:gd name="T85" fmla="*/ 31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293">
                  <a:moveTo>
                    <a:pt x="2" y="31"/>
                  </a:moveTo>
                  <a:lnTo>
                    <a:pt x="2" y="31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8"/>
                  </a:lnTo>
                  <a:lnTo>
                    <a:pt x="6" y="4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7" y="2"/>
                  </a:lnTo>
                  <a:lnTo>
                    <a:pt x="31" y="4"/>
                  </a:lnTo>
                  <a:lnTo>
                    <a:pt x="33" y="6"/>
                  </a:lnTo>
                  <a:lnTo>
                    <a:pt x="35" y="8"/>
                  </a:lnTo>
                  <a:lnTo>
                    <a:pt x="37" y="10"/>
                  </a:lnTo>
                  <a:lnTo>
                    <a:pt x="174" y="262"/>
                  </a:lnTo>
                  <a:lnTo>
                    <a:pt x="176" y="266"/>
                  </a:lnTo>
                  <a:lnTo>
                    <a:pt x="176" y="269"/>
                  </a:lnTo>
                  <a:lnTo>
                    <a:pt x="176" y="273"/>
                  </a:lnTo>
                  <a:lnTo>
                    <a:pt x="176" y="277"/>
                  </a:lnTo>
                  <a:lnTo>
                    <a:pt x="176" y="279"/>
                  </a:lnTo>
                  <a:lnTo>
                    <a:pt x="174" y="283"/>
                  </a:lnTo>
                  <a:lnTo>
                    <a:pt x="172" y="285"/>
                  </a:lnTo>
                  <a:lnTo>
                    <a:pt x="170" y="289"/>
                  </a:lnTo>
                  <a:lnTo>
                    <a:pt x="166" y="291"/>
                  </a:lnTo>
                  <a:lnTo>
                    <a:pt x="164" y="291"/>
                  </a:lnTo>
                  <a:lnTo>
                    <a:pt x="160" y="293"/>
                  </a:lnTo>
                  <a:lnTo>
                    <a:pt x="156" y="293"/>
                  </a:lnTo>
                  <a:lnTo>
                    <a:pt x="152" y="293"/>
                  </a:lnTo>
                  <a:lnTo>
                    <a:pt x="149" y="291"/>
                  </a:lnTo>
                  <a:lnTo>
                    <a:pt x="145" y="289"/>
                  </a:lnTo>
                  <a:lnTo>
                    <a:pt x="143" y="287"/>
                  </a:lnTo>
                  <a:lnTo>
                    <a:pt x="141" y="285"/>
                  </a:lnTo>
                  <a:lnTo>
                    <a:pt x="139" y="283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7" name="Freeform 32"/>
            <p:cNvSpPr>
              <a:spLocks noChangeAspect="1"/>
            </p:cNvSpPr>
            <p:nvPr/>
          </p:nvSpPr>
          <p:spPr bwMode="auto">
            <a:xfrm>
              <a:off x="980" y="244"/>
              <a:ext cx="181" cy="291"/>
            </a:xfrm>
            <a:custGeom>
              <a:avLst/>
              <a:gdLst>
                <a:gd name="T0" fmla="*/ 144 w 181"/>
                <a:gd name="T1" fmla="*/ 10 h 293"/>
                <a:gd name="T2" fmla="*/ 144 w 181"/>
                <a:gd name="T3" fmla="*/ 10 h 293"/>
                <a:gd name="T4" fmla="*/ 146 w 181"/>
                <a:gd name="T5" fmla="*/ 8 h 293"/>
                <a:gd name="T6" fmla="*/ 148 w 181"/>
                <a:gd name="T7" fmla="*/ 6 h 293"/>
                <a:gd name="T8" fmla="*/ 150 w 181"/>
                <a:gd name="T9" fmla="*/ 4 h 293"/>
                <a:gd name="T10" fmla="*/ 154 w 181"/>
                <a:gd name="T11" fmla="*/ 2 h 293"/>
                <a:gd name="T12" fmla="*/ 156 w 181"/>
                <a:gd name="T13" fmla="*/ 0 h 293"/>
                <a:gd name="T14" fmla="*/ 160 w 181"/>
                <a:gd name="T15" fmla="*/ 0 h 293"/>
                <a:gd name="T16" fmla="*/ 164 w 181"/>
                <a:gd name="T17" fmla="*/ 0 h 293"/>
                <a:gd name="T18" fmla="*/ 168 w 181"/>
                <a:gd name="T19" fmla="*/ 2 h 293"/>
                <a:gd name="T20" fmla="*/ 170 w 181"/>
                <a:gd name="T21" fmla="*/ 2 h 293"/>
                <a:gd name="T22" fmla="*/ 174 w 181"/>
                <a:gd name="T23" fmla="*/ 4 h 293"/>
                <a:gd name="T24" fmla="*/ 176 w 181"/>
                <a:gd name="T25" fmla="*/ 8 h 293"/>
                <a:gd name="T26" fmla="*/ 178 w 181"/>
                <a:gd name="T27" fmla="*/ 10 h 293"/>
                <a:gd name="T28" fmla="*/ 181 w 181"/>
                <a:gd name="T29" fmla="*/ 14 h 293"/>
                <a:gd name="T30" fmla="*/ 181 w 181"/>
                <a:gd name="T31" fmla="*/ 16 h 293"/>
                <a:gd name="T32" fmla="*/ 181 w 181"/>
                <a:gd name="T33" fmla="*/ 20 h 293"/>
                <a:gd name="T34" fmla="*/ 181 w 181"/>
                <a:gd name="T35" fmla="*/ 24 h 293"/>
                <a:gd name="T36" fmla="*/ 181 w 181"/>
                <a:gd name="T37" fmla="*/ 26 h 293"/>
                <a:gd name="T38" fmla="*/ 178 w 181"/>
                <a:gd name="T39" fmla="*/ 31 h 293"/>
                <a:gd name="T40" fmla="*/ 178 w 181"/>
                <a:gd name="T41" fmla="*/ 31 h 293"/>
                <a:gd name="T42" fmla="*/ 39 w 181"/>
                <a:gd name="T43" fmla="*/ 283 h 293"/>
                <a:gd name="T44" fmla="*/ 39 w 181"/>
                <a:gd name="T45" fmla="*/ 283 h 293"/>
                <a:gd name="T46" fmla="*/ 37 w 181"/>
                <a:gd name="T47" fmla="*/ 285 h 293"/>
                <a:gd name="T48" fmla="*/ 35 w 181"/>
                <a:gd name="T49" fmla="*/ 287 h 293"/>
                <a:gd name="T50" fmla="*/ 33 w 181"/>
                <a:gd name="T51" fmla="*/ 289 h 293"/>
                <a:gd name="T52" fmla="*/ 29 w 181"/>
                <a:gd name="T53" fmla="*/ 291 h 293"/>
                <a:gd name="T54" fmla="*/ 25 w 181"/>
                <a:gd name="T55" fmla="*/ 293 h 293"/>
                <a:gd name="T56" fmla="*/ 23 w 181"/>
                <a:gd name="T57" fmla="*/ 293 h 293"/>
                <a:gd name="T58" fmla="*/ 19 w 181"/>
                <a:gd name="T59" fmla="*/ 293 h 293"/>
                <a:gd name="T60" fmla="*/ 14 w 181"/>
                <a:gd name="T61" fmla="*/ 291 h 293"/>
                <a:gd name="T62" fmla="*/ 12 w 181"/>
                <a:gd name="T63" fmla="*/ 291 h 293"/>
                <a:gd name="T64" fmla="*/ 8 w 181"/>
                <a:gd name="T65" fmla="*/ 289 h 293"/>
                <a:gd name="T66" fmla="*/ 6 w 181"/>
                <a:gd name="T67" fmla="*/ 285 h 293"/>
                <a:gd name="T68" fmla="*/ 4 w 181"/>
                <a:gd name="T69" fmla="*/ 283 h 293"/>
                <a:gd name="T70" fmla="*/ 2 w 181"/>
                <a:gd name="T71" fmla="*/ 279 h 293"/>
                <a:gd name="T72" fmla="*/ 2 w 181"/>
                <a:gd name="T73" fmla="*/ 277 h 293"/>
                <a:gd name="T74" fmla="*/ 0 w 181"/>
                <a:gd name="T75" fmla="*/ 273 h 293"/>
                <a:gd name="T76" fmla="*/ 2 w 181"/>
                <a:gd name="T77" fmla="*/ 269 h 293"/>
                <a:gd name="T78" fmla="*/ 2 w 181"/>
                <a:gd name="T79" fmla="*/ 266 h 293"/>
                <a:gd name="T80" fmla="*/ 4 w 181"/>
                <a:gd name="T81" fmla="*/ 262 h 293"/>
                <a:gd name="T82" fmla="*/ 4 w 181"/>
                <a:gd name="T83" fmla="*/ 262 h 293"/>
                <a:gd name="T84" fmla="*/ 144 w 181"/>
                <a:gd name="T85" fmla="*/ 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1" h="293">
                  <a:moveTo>
                    <a:pt x="144" y="10"/>
                  </a:moveTo>
                  <a:lnTo>
                    <a:pt x="144" y="10"/>
                  </a:lnTo>
                  <a:lnTo>
                    <a:pt x="146" y="8"/>
                  </a:lnTo>
                  <a:lnTo>
                    <a:pt x="148" y="6"/>
                  </a:lnTo>
                  <a:lnTo>
                    <a:pt x="150" y="4"/>
                  </a:lnTo>
                  <a:lnTo>
                    <a:pt x="154" y="2"/>
                  </a:lnTo>
                  <a:lnTo>
                    <a:pt x="156" y="0"/>
                  </a:lnTo>
                  <a:lnTo>
                    <a:pt x="160" y="0"/>
                  </a:lnTo>
                  <a:lnTo>
                    <a:pt x="164" y="0"/>
                  </a:lnTo>
                  <a:lnTo>
                    <a:pt x="168" y="2"/>
                  </a:lnTo>
                  <a:lnTo>
                    <a:pt x="170" y="2"/>
                  </a:lnTo>
                  <a:lnTo>
                    <a:pt x="174" y="4"/>
                  </a:lnTo>
                  <a:lnTo>
                    <a:pt x="176" y="8"/>
                  </a:lnTo>
                  <a:lnTo>
                    <a:pt x="178" y="10"/>
                  </a:lnTo>
                  <a:lnTo>
                    <a:pt x="181" y="14"/>
                  </a:lnTo>
                  <a:lnTo>
                    <a:pt x="181" y="16"/>
                  </a:lnTo>
                  <a:lnTo>
                    <a:pt x="181" y="20"/>
                  </a:lnTo>
                  <a:lnTo>
                    <a:pt x="181" y="24"/>
                  </a:lnTo>
                  <a:lnTo>
                    <a:pt x="181" y="26"/>
                  </a:lnTo>
                  <a:lnTo>
                    <a:pt x="178" y="31"/>
                  </a:lnTo>
                  <a:lnTo>
                    <a:pt x="39" y="283"/>
                  </a:lnTo>
                  <a:lnTo>
                    <a:pt x="37" y="285"/>
                  </a:lnTo>
                  <a:lnTo>
                    <a:pt x="35" y="287"/>
                  </a:lnTo>
                  <a:lnTo>
                    <a:pt x="33" y="289"/>
                  </a:lnTo>
                  <a:lnTo>
                    <a:pt x="29" y="291"/>
                  </a:lnTo>
                  <a:lnTo>
                    <a:pt x="25" y="293"/>
                  </a:lnTo>
                  <a:lnTo>
                    <a:pt x="23" y="293"/>
                  </a:lnTo>
                  <a:lnTo>
                    <a:pt x="19" y="293"/>
                  </a:lnTo>
                  <a:lnTo>
                    <a:pt x="14" y="291"/>
                  </a:lnTo>
                  <a:lnTo>
                    <a:pt x="12" y="291"/>
                  </a:lnTo>
                  <a:lnTo>
                    <a:pt x="8" y="289"/>
                  </a:lnTo>
                  <a:lnTo>
                    <a:pt x="6" y="285"/>
                  </a:lnTo>
                  <a:lnTo>
                    <a:pt x="4" y="283"/>
                  </a:lnTo>
                  <a:lnTo>
                    <a:pt x="2" y="279"/>
                  </a:lnTo>
                  <a:lnTo>
                    <a:pt x="2" y="277"/>
                  </a:lnTo>
                  <a:lnTo>
                    <a:pt x="0" y="273"/>
                  </a:lnTo>
                  <a:lnTo>
                    <a:pt x="2" y="269"/>
                  </a:lnTo>
                  <a:lnTo>
                    <a:pt x="2" y="266"/>
                  </a:lnTo>
                  <a:lnTo>
                    <a:pt x="4" y="262"/>
                  </a:lnTo>
                  <a:lnTo>
                    <a:pt x="144" y="10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8" name="Freeform 33"/>
            <p:cNvSpPr>
              <a:spLocks noChangeAspect="1"/>
            </p:cNvSpPr>
            <p:nvPr/>
          </p:nvSpPr>
          <p:spPr bwMode="auto">
            <a:xfrm>
              <a:off x="752" y="244"/>
              <a:ext cx="134" cy="199"/>
            </a:xfrm>
            <a:custGeom>
              <a:avLst/>
              <a:gdLst>
                <a:gd name="T0" fmla="*/ 94 w 133"/>
                <a:gd name="T1" fmla="*/ 10 h 201"/>
                <a:gd name="T2" fmla="*/ 94 w 133"/>
                <a:gd name="T3" fmla="*/ 10 h 201"/>
                <a:gd name="T4" fmla="*/ 96 w 133"/>
                <a:gd name="T5" fmla="*/ 8 h 201"/>
                <a:gd name="T6" fmla="*/ 98 w 133"/>
                <a:gd name="T7" fmla="*/ 4 h 201"/>
                <a:gd name="T8" fmla="*/ 102 w 133"/>
                <a:gd name="T9" fmla="*/ 2 h 201"/>
                <a:gd name="T10" fmla="*/ 104 w 133"/>
                <a:gd name="T11" fmla="*/ 2 h 201"/>
                <a:gd name="T12" fmla="*/ 108 w 133"/>
                <a:gd name="T13" fmla="*/ 0 h 201"/>
                <a:gd name="T14" fmla="*/ 112 w 133"/>
                <a:gd name="T15" fmla="*/ 0 h 201"/>
                <a:gd name="T16" fmla="*/ 114 w 133"/>
                <a:gd name="T17" fmla="*/ 0 h 201"/>
                <a:gd name="T18" fmla="*/ 119 w 133"/>
                <a:gd name="T19" fmla="*/ 2 h 201"/>
                <a:gd name="T20" fmla="*/ 123 w 133"/>
                <a:gd name="T21" fmla="*/ 2 h 201"/>
                <a:gd name="T22" fmla="*/ 125 w 133"/>
                <a:gd name="T23" fmla="*/ 4 h 201"/>
                <a:gd name="T24" fmla="*/ 127 w 133"/>
                <a:gd name="T25" fmla="*/ 8 h 201"/>
                <a:gd name="T26" fmla="*/ 129 w 133"/>
                <a:gd name="T27" fmla="*/ 10 h 201"/>
                <a:gd name="T28" fmla="*/ 131 w 133"/>
                <a:gd name="T29" fmla="*/ 14 h 201"/>
                <a:gd name="T30" fmla="*/ 131 w 133"/>
                <a:gd name="T31" fmla="*/ 16 h 201"/>
                <a:gd name="T32" fmla="*/ 133 w 133"/>
                <a:gd name="T33" fmla="*/ 20 h 201"/>
                <a:gd name="T34" fmla="*/ 131 w 133"/>
                <a:gd name="T35" fmla="*/ 24 h 201"/>
                <a:gd name="T36" fmla="*/ 131 w 133"/>
                <a:gd name="T37" fmla="*/ 28 h 201"/>
                <a:gd name="T38" fmla="*/ 129 w 133"/>
                <a:gd name="T39" fmla="*/ 31 h 201"/>
                <a:gd name="T40" fmla="*/ 129 w 133"/>
                <a:gd name="T41" fmla="*/ 31 h 201"/>
                <a:gd name="T42" fmla="*/ 37 w 133"/>
                <a:gd name="T43" fmla="*/ 191 h 201"/>
                <a:gd name="T44" fmla="*/ 37 w 133"/>
                <a:gd name="T45" fmla="*/ 191 h 201"/>
                <a:gd name="T46" fmla="*/ 34 w 133"/>
                <a:gd name="T47" fmla="*/ 193 h 201"/>
                <a:gd name="T48" fmla="*/ 32 w 133"/>
                <a:gd name="T49" fmla="*/ 197 h 201"/>
                <a:gd name="T50" fmla="*/ 30 w 133"/>
                <a:gd name="T51" fmla="*/ 199 h 201"/>
                <a:gd name="T52" fmla="*/ 26 w 133"/>
                <a:gd name="T53" fmla="*/ 199 h 201"/>
                <a:gd name="T54" fmla="*/ 22 w 133"/>
                <a:gd name="T55" fmla="*/ 201 h 201"/>
                <a:gd name="T56" fmla="*/ 20 w 133"/>
                <a:gd name="T57" fmla="*/ 201 h 201"/>
                <a:gd name="T58" fmla="*/ 16 w 133"/>
                <a:gd name="T59" fmla="*/ 201 h 201"/>
                <a:gd name="T60" fmla="*/ 12 w 133"/>
                <a:gd name="T61" fmla="*/ 199 h 201"/>
                <a:gd name="T62" fmla="*/ 10 w 133"/>
                <a:gd name="T63" fmla="*/ 199 h 201"/>
                <a:gd name="T64" fmla="*/ 6 w 133"/>
                <a:gd name="T65" fmla="*/ 197 h 201"/>
                <a:gd name="T66" fmla="*/ 4 w 133"/>
                <a:gd name="T67" fmla="*/ 193 h 201"/>
                <a:gd name="T68" fmla="*/ 2 w 133"/>
                <a:gd name="T69" fmla="*/ 191 h 201"/>
                <a:gd name="T70" fmla="*/ 0 w 133"/>
                <a:gd name="T71" fmla="*/ 186 h 201"/>
                <a:gd name="T72" fmla="*/ 0 w 133"/>
                <a:gd name="T73" fmla="*/ 184 h 201"/>
                <a:gd name="T74" fmla="*/ 0 w 133"/>
                <a:gd name="T75" fmla="*/ 180 h 201"/>
                <a:gd name="T76" fmla="*/ 0 w 133"/>
                <a:gd name="T77" fmla="*/ 176 h 201"/>
                <a:gd name="T78" fmla="*/ 0 w 133"/>
                <a:gd name="T79" fmla="*/ 172 h 201"/>
                <a:gd name="T80" fmla="*/ 2 w 133"/>
                <a:gd name="T81" fmla="*/ 170 h 201"/>
                <a:gd name="T82" fmla="*/ 2 w 133"/>
                <a:gd name="T83" fmla="*/ 170 h 201"/>
                <a:gd name="T84" fmla="*/ 94 w 133"/>
                <a:gd name="T85" fmla="*/ 1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3" h="201">
                  <a:moveTo>
                    <a:pt x="94" y="10"/>
                  </a:moveTo>
                  <a:lnTo>
                    <a:pt x="94" y="10"/>
                  </a:lnTo>
                  <a:lnTo>
                    <a:pt x="96" y="8"/>
                  </a:lnTo>
                  <a:lnTo>
                    <a:pt x="98" y="4"/>
                  </a:lnTo>
                  <a:lnTo>
                    <a:pt x="102" y="2"/>
                  </a:lnTo>
                  <a:lnTo>
                    <a:pt x="104" y="2"/>
                  </a:lnTo>
                  <a:lnTo>
                    <a:pt x="108" y="0"/>
                  </a:lnTo>
                  <a:lnTo>
                    <a:pt x="112" y="0"/>
                  </a:lnTo>
                  <a:lnTo>
                    <a:pt x="114" y="0"/>
                  </a:lnTo>
                  <a:lnTo>
                    <a:pt x="119" y="2"/>
                  </a:lnTo>
                  <a:lnTo>
                    <a:pt x="123" y="2"/>
                  </a:lnTo>
                  <a:lnTo>
                    <a:pt x="125" y="4"/>
                  </a:lnTo>
                  <a:lnTo>
                    <a:pt x="127" y="8"/>
                  </a:lnTo>
                  <a:lnTo>
                    <a:pt x="129" y="10"/>
                  </a:lnTo>
                  <a:lnTo>
                    <a:pt x="131" y="14"/>
                  </a:lnTo>
                  <a:lnTo>
                    <a:pt x="131" y="16"/>
                  </a:lnTo>
                  <a:lnTo>
                    <a:pt x="133" y="20"/>
                  </a:lnTo>
                  <a:lnTo>
                    <a:pt x="131" y="24"/>
                  </a:lnTo>
                  <a:lnTo>
                    <a:pt x="131" y="28"/>
                  </a:lnTo>
                  <a:lnTo>
                    <a:pt x="129" y="31"/>
                  </a:lnTo>
                  <a:lnTo>
                    <a:pt x="37" y="191"/>
                  </a:lnTo>
                  <a:lnTo>
                    <a:pt x="34" y="193"/>
                  </a:lnTo>
                  <a:lnTo>
                    <a:pt x="32" y="197"/>
                  </a:lnTo>
                  <a:lnTo>
                    <a:pt x="30" y="199"/>
                  </a:lnTo>
                  <a:lnTo>
                    <a:pt x="26" y="199"/>
                  </a:lnTo>
                  <a:lnTo>
                    <a:pt x="22" y="201"/>
                  </a:lnTo>
                  <a:lnTo>
                    <a:pt x="20" y="201"/>
                  </a:lnTo>
                  <a:lnTo>
                    <a:pt x="16" y="201"/>
                  </a:lnTo>
                  <a:lnTo>
                    <a:pt x="12" y="199"/>
                  </a:lnTo>
                  <a:lnTo>
                    <a:pt x="10" y="199"/>
                  </a:lnTo>
                  <a:lnTo>
                    <a:pt x="6" y="197"/>
                  </a:lnTo>
                  <a:lnTo>
                    <a:pt x="4" y="193"/>
                  </a:lnTo>
                  <a:lnTo>
                    <a:pt x="2" y="191"/>
                  </a:lnTo>
                  <a:lnTo>
                    <a:pt x="0" y="186"/>
                  </a:lnTo>
                  <a:lnTo>
                    <a:pt x="0" y="184"/>
                  </a:lnTo>
                  <a:lnTo>
                    <a:pt x="0" y="180"/>
                  </a:lnTo>
                  <a:lnTo>
                    <a:pt x="0" y="176"/>
                  </a:lnTo>
                  <a:lnTo>
                    <a:pt x="0" y="172"/>
                  </a:lnTo>
                  <a:lnTo>
                    <a:pt x="2" y="170"/>
                  </a:lnTo>
                  <a:lnTo>
                    <a:pt x="94" y="10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9" name="Freeform 34"/>
            <p:cNvSpPr>
              <a:spLocks noChangeAspect="1"/>
            </p:cNvSpPr>
            <p:nvPr/>
          </p:nvSpPr>
          <p:spPr bwMode="auto">
            <a:xfrm>
              <a:off x="1397" y="244"/>
              <a:ext cx="134" cy="201"/>
            </a:xfrm>
            <a:custGeom>
              <a:avLst/>
              <a:gdLst>
                <a:gd name="T0" fmla="*/ 2 w 133"/>
                <a:gd name="T1" fmla="*/ 31 h 203"/>
                <a:gd name="T2" fmla="*/ 2 w 133"/>
                <a:gd name="T3" fmla="*/ 31 h 203"/>
                <a:gd name="T4" fmla="*/ 2 w 133"/>
                <a:gd name="T5" fmla="*/ 28 h 203"/>
                <a:gd name="T6" fmla="*/ 0 w 133"/>
                <a:gd name="T7" fmla="*/ 24 h 203"/>
                <a:gd name="T8" fmla="*/ 0 w 133"/>
                <a:gd name="T9" fmla="*/ 20 h 203"/>
                <a:gd name="T10" fmla="*/ 0 w 133"/>
                <a:gd name="T11" fmla="*/ 16 h 203"/>
                <a:gd name="T12" fmla="*/ 2 w 133"/>
                <a:gd name="T13" fmla="*/ 14 h 203"/>
                <a:gd name="T14" fmla="*/ 2 w 133"/>
                <a:gd name="T15" fmla="*/ 10 h 203"/>
                <a:gd name="T16" fmla="*/ 4 w 133"/>
                <a:gd name="T17" fmla="*/ 8 h 203"/>
                <a:gd name="T18" fmla="*/ 8 w 133"/>
                <a:gd name="T19" fmla="*/ 4 h 203"/>
                <a:gd name="T20" fmla="*/ 10 w 133"/>
                <a:gd name="T21" fmla="*/ 2 h 203"/>
                <a:gd name="T22" fmla="*/ 15 w 133"/>
                <a:gd name="T23" fmla="*/ 2 h 203"/>
                <a:gd name="T24" fmla="*/ 17 w 133"/>
                <a:gd name="T25" fmla="*/ 0 h 203"/>
                <a:gd name="T26" fmla="*/ 21 w 133"/>
                <a:gd name="T27" fmla="*/ 0 h 203"/>
                <a:gd name="T28" fmla="*/ 25 w 133"/>
                <a:gd name="T29" fmla="*/ 0 h 203"/>
                <a:gd name="T30" fmla="*/ 29 w 133"/>
                <a:gd name="T31" fmla="*/ 2 h 203"/>
                <a:gd name="T32" fmla="*/ 31 w 133"/>
                <a:gd name="T33" fmla="*/ 4 h 203"/>
                <a:gd name="T34" fmla="*/ 35 w 133"/>
                <a:gd name="T35" fmla="*/ 6 h 203"/>
                <a:gd name="T36" fmla="*/ 37 w 133"/>
                <a:gd name="T37" fmla="*/ 8 h 203"/>
                <a:gd name="T38" fmla="*/ 39 w 133"/>
                <a:gd name="T39" fmla="*/ 10 h 203"/>
                <a:gd name="T40" fmla="*/ 39 w 133"/>
                <a:gd name="T41" fmla="*/ 10 h 203"/>
                <a:gd name="T42" fmla="*/ 131 w 133"/>
                <a:gd name="T43" fmla="*/ 172 h 203"/>
                <a:gd name="T44" fmla="*/ 131 w 133"/>
                <a:gd name="T45" fmla="*/ 172 h 203"/>
                <a:gd name="T46" fmla="*/ 131 w 133"/>
                <a:gd name="T47" fmla="*/ 176 h 203"/>
                <a:gd name="T48" fmla="*/ 133 w 133"/>
                <a:gd name="T49" fmla="*/ 178 h 203"/>
                <a:gd name="T50" fmla="*/ 133 w 133"/>
                <a:gd name="T51" fmla="*/ 182 h 203"/>
                <a:gd name="T52" fmla="*/ 133 w 133"/>
                <a:gd name="T53" fmla="*/ 186 h 203"/>
                <a:gd name="T54" fmla="*/ 131 w 133"/>
                <a:gd name="T55" fmla="*/ 189 h 203"/>
                <a:gd name="T56" fmla="*/ 131 w 133"/>
                <a:gd name="T57" fmla="*/ 193 h 203"/>
                <a:gd name="T58" fmla="*/ 129 w 133"/>
                <a:gd name="T59" fmla="*/ 195 h 203"/>
                <a:gd name="T60" fmla="*/ 125 w 133"/>
                <a:gd name="T61" fmla="*/ 199 h 203"/>
                <a:gd name="T62" fmla="*/ 123 w 133"/>
                <a:gd name="T63" fmla="*/ 201 h 203"/>
                <a:gd name="T64" fmla="*/ 119 w 133"/>
                <a:gd name="T65" fmla="*/ 201 h 203"/>
                <a:gd name="T66" fmla="*/ 117 w 133"/>
                <a:gd name="T67" fmla="*/ 203 h 203"/>
                <a:gd name="T68" fmla="*/ 113 w 133"/>
                <a:gd name="T69" fmla="*/ 203 h 203"/>
                <a:gd name="T70" fmla="*/ 109 w 133"/>
                <a:gd name="T71" fmla="*/ 203 h 203"/>
                <a:gd name="T72" fmla="*/ 105 w 133"/>
                <a:gd name="T73" fmla="*/ 201 h 203"/>
                <a:gd name="T74" fmla="*/ 103 w 133"/>
                <a:gd name="T75" fmla="*/ 201 h 203"/>
                <a:gd name="T76" fmla="*/ 99 w 133"/>
                <a:gd name="T77" fmla="*/ 199 h 203"/>
                <a:gd name="T78" fmla="*/ 97 w 133"/>
                <a:gd name="T79" fmla="*/ 195 h 203"/>
                <a:gd name="T80" fmla="*/ 94 w 133"/>
                <a:gd name="T81" fmla="*/ 193 h 203"/>
                <a:gd name="T82" fmla="*/ 94 w 133"/>
                <a:gd name="T83" fmla="*/ 193 h 203"/>
                <a:gd name="T84" fmla="*/ 2 w 133"/>
                <a:gd name="T85" fmla="*/ 31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3" h="203">
                  <a:moveTo>
                    <a:pt x="2" y="31"/>
                  </a:moveTo>
                  <a:lnTo>
                    <a:pt x="2" y="31"/>
                  </a:ln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2" y="10"/>
                  </a:lnTo>
                  <a:lnTo>
                    <a:pt x="4" y="8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9" y="2"/>
                  </a:lnTo>
                  <a:lnTo>
                    <a:pt x="31" y="4"/>
                  </a:lnTo>
                  <a:lnTo>
                    <a:pt x="35" y="6"/>
                  </a:lnTo>
                  <a:lnTo>
                    <a:pt x="37" y="8"/>
                  </a:lnTo>
                  <a:lnTo>
                    <a:pt x="39" y="10"/>
                  </a:lnTo>
                  <a:lnTo>
                    <a:pt x="131" y="172"/>
                  </a:lnTo>
                  <a:lnTo>
                    <a:pt x="131" y="176"/>
                  </a:lnTo>
                  <a:lnTo>
                    <a:pt x="133" y="178"/>
                  </a:lnTo>
                  <a:lnTo>
                    <a:pt x="133" y="182"/>
                  </a:lnTo>
                  <a:lnTo>
                    <a:pt x="133" y="186"/>
                  </a:lnTo>
                  <a:lnTo>
                    <a:pt x="131" y="189"/>
                  </a:lnTo>
                  <a:lnTo>
                    <a:pt x="131" y="193"/>
                  </a:lnTo>
                  <a:lnTo>
                    <a:pt x="129" y="195"/>
                  </a:lnTo>
                  <a:lnTo>
                    <a:pt x="125" y="199"/>
                  </a:lnTo>
                  <a:lnTo>
                    <a:pt x="123" y="201"/>
                  </a:lnTo>
                  <a:lnTo>
                    <a:pt x="119" y="201"/>
                  </a:lnTo>
                  <a:lnTo>
                    <a:pt x="117" y="203"/>
                  </a:lnTo>
                  <a:lnTo>
                    <a:pt x="113" y="203"/>
                  </a:lnTo>
                  <a:lnTo>
                    <a:pt x="109" y="203"/>
                  </a:lnTo>
                  <a:lnTo>
                    <a:pt x="105" y="201"/>
                  </a:lnTo>
                  <a:lnTo>
                    <a:pt x="103" y="201"/>
                  </a:lnTo>
                  <a:lnTo>
                    <a:pt x="99" y="199"/>
                  </a:lnTo>
                  <a:lnTo>
                    <a:pt x="97" y="195"/>
                  </a:lnTo>
                  <a:lnTo>
                    <a:pt x="94" y="193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00" name="Freeform 35"/>
            <p:cNvSpPr>
              <a:spLocks noChangeAspect="1"/>
            </p:cNvSpPr>
            <p:nvPr/>
          </p:nvSpPr>
          <p:spPr bwMode="auto">
            <a:xfrm>
              <a:off x="1804" y="335"/>
              <a:ext cx="179" cy="180"/>
            </a:xfrm>
            <a:custGeom>
              <a:avLst/>
              <a:gdLst>
                <a:gd name="T0" fmla="*/ 178 w 178"/>
                <a:gd name="T1" fmla="*/ 90 h 181"/>
                <a:gd name="T2" fmla="*/ 176 w 178"/>
                <a:gd name="T3" fmla="*/ 109 h 181"/>
                <a:gd name="T4" fmla="*/ 170 w 178"/>
                <a:gd name="T5" fmla="*/ 127 h 181"/>
                <a:gd name="T6" fmla="*/ 162 w 178"/>
                <a:gd name="T7" fmla="*/ 144 h 181"/>
                <a:gd name="T8" fmla="*/ 148 w 178"/>
                <a:gd name="T9" fmla="*/ 158 h 181"/>
                <a:gd name="T10" fmla="*/ 131 w 178"/>
                <a:gd name="T11" fmla="*/ 170 h 181"/>
                <a:gd name="T12" fmla="*/ 113 w 178"/>
                <a:gd name="T13" fmla="*/ 177 h 181"/>
                <a:gd name="T14" fmla="*/ 94 w 178"/>
                <a:gd name="T15" fmla="*/ 181 h 181"/>
                <a:gd name="T16" fmla="*/ 76 w 178"/>
                <a:gd name="T17" fmla="*/ 179 h 181"/>
                <a:gd name="T18" fmla="*/ 55 w 178"/>
                <a:gd name="T19" fmla="*/ 174 h 181"/>
                <a:gd name="T20" fmla="*/ 39 w 178"/>
                <a:gd name="T21" fmla="*/ 164 h 181"/>
                <a:gd name="T22" fmla="*/ 25 w 178"/>
                <a:gd name="T23" fmla="*/ 152 h 181"/>
                <a:gd name="T24" fmla="*/ 12 w 178"/>
                <a:gd name="T25" fmla="*/ 138 h 181"/>
                <a:gd name="T26" fmla="*/ 4 w 178"/>
                <a:gd name="T27" fmla="*/ 119 h 181"/>
                <a:gd name="T28" fmla="*/ 0 w 178"/>
                <a:gd name="T29" fmla="*/ 101 h 181"/>
                <a:gd name="T30" fmla="*/ 0 w 178"/>
                <a:gd name="T31" fmla="*/ 80 h 181"/>
                <a:gd name="T32" fmla="*/ 4 w 178"/>
                <a:gd name="T33" fmla="*/ 62 h 181"/>
                <a:gd name="T34" fmla="*/ 12 w 178"/>
                <a:gd name="T35" fmla="*/ 43 h 181"/>
                <a:gd name="T36" fmla="*/ 25 w 178"/>
                <a:gd name="T37" fmla="*/ 29 h 181"/>
                <a:gd name="T38" fmla="*/ 39 w 178"/>
                <a:gd name="T39" fmla="*/ 16 h 181"/>
                <a:gd name="T40" fmla="*/ 55 w 178"/>
                <a:gd name="T41" fmla="*/ 6 h 181"/>
                <a:gd name="T42" fmla="*/ 74 w 178"/>
                <a:gd name="T43" fmla="*/ 2 h 181"/>
                <a:gd name="T44" fmla="*/ 94 w 178"/>
                <a:gd name="T45" fmla="*/ 0 h 181"/>
                <a:gd name="T46" fmla="*/ 113 w 178"/>
                <a:gd name="T47" fmla="*/ 4 h 181"/>
                <a:gd name="T48" fmla="*/ 131 w 178"/>
                <a:gd name="T49" fmla="*/ 10 h 181"/>
                <a:gd name="T50" fmla="*/ 148 w 178"/>
                <a:gd name="T51" fmla="*/ 21 h 181"/>
                <a:gd name="T52" fmla="*/ 160 w 178"/>
                <a:gd name="T53" fmla="*/ 35 h 181"/>
                <a:gd name="T54" fmla="*/ 170 w 178"/>
                <a:gd name="T55" fmla="*/ 51 h 181"/>
                <a:gd name="T56" fmla="*/ 176 w 178"/>
                <a:gd name="T57" fmla="*/ 70 h 181"/>
                <a:gd name="T58" fmla="*/ 178 w 178"/>
                <a:gd name="T59" fmla="*/ 90 h 181"/>
                <a:gd name="T60" fmla="*/ 178 w 178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8" h="181">
                  <a:moveTo>
                    <a:pt x="178" y="90"/>
                  </a:moveTo>
                  <a:lnTo>
                    <a:pt x="176" y="109"/>
                  </a:lnTo>
                  <a:lnTo>
                    <a:pt x="170" y="127"/>
                  </a:lnTo>
                  <a:lnTo>
                    <a:pt x="162" y="144"/>
                  </a:lnTo>
                  <a:lnTo>
                    <a:pt x="148" y="158"/>
                  </a:lnTo>
                  <a:lnTo>
                    <a:pt x="131" y="170"/>
                  </a:lnTo>
                  <a:lnTo>
                    <a:pt x="113" y="177"/>
                  </a:lnTo>
                  <a:lnTo>
                    <a:pt x="94" y="181"/>
                  </a:lnTo>
                  <a:lnTo>
                    <a:pt x="76" y="179"/>
                  </a:lnTo>
                  <a:lnTo>
                    <a:pt x="55" y="174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8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5" y="29"/>
                  </a:lnTo>
                  <a:lnTo>
                    <a:pt x="39" y="16"/>
                  </a:lnTo>
                  <a:lnTo>
                    <a:pt x="55" y="6"/>
                  </a:lnTo>
                  <a:lnTo>
                    <a:pt x="74" y="2"/>
                  </a:lnTo>
                  <a:lnTo>
                    <a:pt x="94" y="0"/>
                  </a:lnTo>
                  <a:lnTo>
                    <a:pt x="113" y="4"/>
                  </a:lnTo>
                  <a:lnTo>
                    <a:pt x="131" y="10"/>
                  </a:lnTo>
                  <a:lnTo>
                    <a:pt x="148" y="21"/>
                  </a:lnTo>
                  <a:lnTo>
                    <a:pt x="160" y="35"/>
                  </a:lnTo>
                  <a:lnTo>
                    <a:pt x="170" y="51"/>
                  </a:lnTo>
                  <a:lnTo>
                    <a:pt x="176" y="70"/>
                  </a:lnTo>
                  <a:lnTo>
                    <a:pt x="178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01" name="Freeform 36"/>
            <p:cNvSpPr>
              <a:spLocks noChangeAspect="1"/>
            </p:cNvSpPr>
            <p:nvPr/>
          </p:nvSpPr>
          <p:spPr bwMode="auto">
            <a:xfrm>
              <a:off x="1860" y="390"/>
              <a:ext cx="70" cy="69"/>
            </a:xfrm>
            <a:custGeom>
              <a:avLst/>
              <a:gdLst>
                <a:gd name="T0" fmla="*/ 70 w 70"/>
                <a:gd name="T1" fmla="*/ 35 h 70"/>
                <a:gd name="T2" fmla="*/ 68 w 70"/>
                <a:gd name="T3" fmla="*/ 48 h 70"/>
                <a:gd name="T4" fmla="*/ 62 w 70"/>
                <a:gd name="T5" fmla="*/ 58 h 70"/>
                <a:gd name="T6" fmla="*/ 52 w 70"/>
                <a:gd name="T7" fmla="*/ 66 h 70"/>
                <a:gd name="T8" fmla="*/ 41 w 70"/>
                <a:gd name="T9" fmla="*/ 70 h 70"/>
                <a:gd name="T10" fmla="*/ 29 w 70"/>
                <a:gd name="T11" fmla="*/ 70 h 70"/>
                <a:gd name="T12" fmla="*/ 17 w 70"/>
                <a:gd name="T13" fmla="*/ 66 h 70"/>
                <a:gd name="T14" fmla="*/ 9 w 70"/>
                <a:gd name="T15" fmla="*/ 58 h 70"/>
                <a:gd name="T16" fmla="*/ 2 w 70"/>
                <a:gd name="T17" fmla="*/ 48 h 70"/>
                <a:gd name="T18" fmla="*/ 0 w 70"/>
                <a:gd name="T19" fmla="*/ 35 h 70"/>
                <a:gd name="T20" fmla="*/ 2 w 70"/>
                <a:gd name="T21" fmla="*/ 23 h 70"/>
                <a:gd name="T22" fmla="*/ 9 w 70"/>
                <a:gd name="T23" fmla="*/ 13 h 70"/>
                <a:gd name="T24" fmla="*/ 17 w 70"/>
                <a:gd name="T25" fmla="*/ 5 h 70"/>
                <a:gd name="T26" fmla="*/ 29 w 70"/>
                <a:gd name="T27" fmla="*/ 0 h 70"/>
                <a:gd name="T28" fmla="*/ 39 w 70"/>
                <a:gd name="T29" fmla="*/ 0 h 70"/>
                <a:gd name="T30" fmla="*/ 52 w 70"/>
                <a:gd name="T31" fmla="*/ 5 h 70"/>
                <a:gd name="T32" fmla="*/ 62 w 70"/>
                <a:gd name="T33" fmla="*/ 13 h 70"/>
                <a:gd name="T34" fmla="*/ 66 w 70"/>
                <a:gd name="T35" fmla="*/ 23 h 70"/>
                <a:gd name="T36" fmla="*/ 70 w 70"/>
                <a:gd name="T37" fmla="*/ 35 h 70"/>
                <a:gd name="T38" fmla="*/ 70 w 70"/>
                <a:gd name="T39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70">
                  <a:moveTo>
                    <a:pt x="70" y="35"/>
                  </a:moveTo>
                  <a:lnTo>
                    <a:pt x="68" y="48"/>
                  </a:lnTo>
                  <a:lnTo>
                    <a:pt x="62" y="58"/>
                  </a:lnTo>
                  <a:lnTo>
                    <a:pt x="52" y="66"/>
                  </a:lnTo>
                  <a:lnTo>
                    <a:pt x="41" y="70"/>
                  </a:lnTo>
                  <a:lnTo>
                    <a:pt x="29" y="70"/>
                  </a:lnTo>
                  <a:lnTo>
                    <a:pt x="17" y="66"/>
                  </a:lnTo>
                  <a:lnTo>
                    <a:pt x="9" y="58"/>
                  </a:lnTo>
                  <a:lnTo>
                    <a:pt x="2" y="48"/>
                  </a:lnTo>
                  <a:lnTo>
                    <a:pt x="0" y="35"/>
                  </a:lnTo>
                  <a:lnTo>
                    <a:pt x="2" y="23"/>
                  </a:lnTo>
                  <a:lnTo>
                    <a:pt x="9" y="13"/>
                  </a:lnTo>
                  <a:lnTo>
                    <a:pt x="17" y="5"/>
                  </a:lnTo>
                  <a:lnTo>
                    <a:pt x="29" y="0"/>
                  </a:lnTo>
                  <a:lnTo>
                    <a:pt x="39" y="0"/>
                  </a:lnTo>
                  <a:lnTo>
                    <a:pt x="52" y="5"/>
                  </a:lnTo>
                  <a:lnTo>
                    <a:pt x="62" y="13"/>
                  </a:lnTo>
                  <a:lnTo>
                    <a:pt x="66" y="23"/>
                  </a:lnTo>
                  <a:lnTo>
                    <a:pt x="70" y="35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02" name="WordArt 37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514" y="465"/>
              <a:ext cx="220" cy="13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spc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Verdana Ref"/>
                </a:rPr>
                <a:t>10K</a:t>
              </a:r>
              <a:endParaRPr lang="zh-TW" altLang="en-US" sz="1400" kern="10" spc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Verdana Ref"/>
              </a:endParaRPr>
            </a:p>
          </p:txBody>
        </p:sp>
        <p:sp>
          <p:nvSpPr>
            <p:cNvPr id="103" name="WordArt 38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612" y="241"/>
              <a:ext cx="132" cy="13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spc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Verdana Ref"/>
                </a:rPr>
                <a:t>R4</a:t>
              </a:r>
              <a:endParaRPr lang="zh-TW" altLang="en-US" sz="1400" kern="10" spc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Verdana Ref"/>
              </a:endParaRPr>
            </a:p>
          </p:txBody>
        </p:sp>
        <p:sp>
          <p:nvSpPr>
            <p:cNvPr id="104" name="WordArt 39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153" y="543"/>
              <a:ext cx="703" cy="9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spc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Verdana Ref"/>
                </a:rPr>
                <a:t>RESISTOR</a:t>
              </a:r>
              <a:endParaRPr lang="zh-TW" altLang="en-US" sz="1400" kern="10" spc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Verdana Ref"/>
              </a:endParaRPr>
            </a:p>
          </p:txBody>
        </p:sp>
        <p:sp>
          <p:nvSpPr>
            <p:cNvPr id="105" name="WordArt 40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778" y="465"/>
              <a:ext cx="132" cy="13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spc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W</a:t>
              </a:r>
              <a:endParaRPr lang="zh-TW" altLang="en-US" sz="1400" kern="10" spc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Symbol" panose="05050102010706020507" pitchFamily="18" charset="2"/>
              </a:endParaRPr>
            </a:p>
          </p:txBody>
        </p:sp>
      </p:grpSp>
      <p:sp>
        <p:nvSpPr>
          <p:cNvPr id="139" name="矩形 138"/>
          <p:cNvSpPr/>
          <p:nvPr/>
        </p:nvSpPr>
        <p:spPr>
          <a:xfrm>
            <a:off x="6181870" y="4709771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800" b="1" i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</a:t>
            </a:r>
            <a:endParaRPr lang="zh-TW" altLang="en-US" sz="2800" b="1" i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29" name="Group 2"/>
          <p:cNvGrpSpPr>
            <a:grpSpLocks/>
          </p:cNvGrpSpPr>
          <p:nvPr/>
        </p:nvGrpSpPr>
        <p:grpSpPr bwMode="auto">
          <a:xfrm>
            <a:off x="5324561" y="5947159"/>
            <a:ext cx="2073655" cy="501841"/>
            <a:chOff x="9094" y="3884"/>
            <a:chExt cx="1784" cy="453"/>
          </a:xfrm>
        </p:grpSpPr>
        <p:grpSp>
          <p:nvGrpSpPr>
            <p:cNvPr id="30" name="Group 3"/>
            <p:cNvGrpSpPr>
              <a:grpSpLocks noChangeAspect="1"/>
            </p:cNvGrpSpPr>
            <p:nvPr/>
          </p:nvGrpSpPr>
          <p:grpSpPr bwMode="auto">
            <a:xfrm>
              <a:off x="9094" y="3884"/>
              <a:ext cx="1784" cy="453"/>
              <a:chOff x="17406" y="6945"/>
              <a:chExt cx="3566" cy="906"/>
            </a:xfrm>
          </p:grpSpPr>
          <p:sp>
            <p:nvSpPr>
              <p:cNvPr id="148" name="Freeform 4"/>
              <p:cNvSpPr>
                <a:spLocks noChangeAspect="1"/>
              </p:cNvSpPr>
              <p:nvPr/>
            </p:nvSpPr>
            <p:spPr bwMode="auto">
              <a:xfrm rot="-5400000">
                <a:off x="18736" y="5615"/>
                <a:ext cx="906" cy="3566"/>
              </a:xfrm>
              <a:custGeom>
                <a:avLst/>
                <a:gdLst>
                  <a:gd name="T0" fmla="*/ 453 w 453"/>
                  <a:gd name="T1" fmla="*/ 1656 h 1783"/>
                  <a:gd name="T2" fmla="*/ 450 w 453"/>
                  <a:gd name="T3" fmla="*/ 1679 h 1783"/>
                  <a:gd name="T4" fmla="*/ 446 w 453"/>
                  <a:gd name="T5" fmla="*/ 1699 h 1783"/>
                  <a:gd name="T6" fmla="*/ 436 w 453"/>
                  <a:gd name="T7" fmla="*/ 1720 h 1783"/>
                  <a:gd name="T8" fmla="*/ 424 w 453"/>
                  <a:gd name="T9" fmla="*/ 1738 h 1783"/>
                  <a:gd name="T10" fmla="*/ 407 w 453"/>
                  <a:gd name="T11" fmla="*/ 1752 h 1783"/>
                  <a:gd name="T12" fmla="*/ 389 w 453"/>
                  <a:gd name="T13" fmla="*/ 1767 h 1783"/>
                  <a:gd name="T14" fmla="*/ 371 w 453"/>
                  <a:gd name="T15" fmla="*/ 1775 h 1783"/>
                  <a:gd name="T16" fmla="*/ 348 w 453"/>
                  <a:gd name="T17" fmla="*/ 1781 h 1783"/>
                  <a:gd name="T18" fmla="*/ 327 w 453"/>
                  <a:gd name="T19" fmla="*/ 1783 h 1783"/>
                  <a:gd name="T20" fmla="*/ 127 w 453"/>
                  <a:gd name="T21" fmla="*/ 1783 h 1783"/>
                  <a:gd name="T22" fmla="*/ 104 w 453"/>
                  <a:gd name="T23" fmla="*/ 1781 h 1783"/>
                  <a:gd name="T24" fmla="*/ 84 w 453"/>
                  <a:gd name="T25" fmla="*/ 1775 h 1783"/>
                  <a:gd name="T26" fmla="*/ 63 w 453"/>
                  <a:gd name="T27" fmla="*/ 1767 h 1783"/>
                  <a:gd name="T28" fmla="*/ 45 w 453"/>
                  <a:gd name="T29" fmla="*/ 1754 h 1783"/>
                  <a:gd name="T30" fmla="*/ 28 w 453"/>
                  <a:gd name="T31" fmla="*/ 1738 h 1783"/>
                  <a:gd name="T32" fmla="*/ 16 w 453"/>
                  <a:gd name="T33" fmla="*/ 1720 h 1783"/>
                  <a:gd name="T34" fmla="*/ 8 w 453"/>
                  <a:gd name="T35" fmla="*/ 1699 h 1783"/>
                  <a:gd name="T36" fmla="*/ 2 w 453"/>
                  <a:gd name="T37" fmla="*/ 1679 h 1783"/>
                  <a:gd name="T38" fmla="*/ 0 w 453"/>
                  <a:gd name="T39" fmla="*/ 1656 h 1783"/>
                  <a:gd name="T40" fmla="*/ 0 w 453"/>
                  <a:gd name="T41" fmla="*/ 127 h 1783"/>
                  <a:gd name="T42" fmla="*/ 2 w 453"/>
                  <a:gd name="T43" fmla="*/ 105 h 1783"/>
                  <a:gd name="T44" fmla="*/ 6 w 453"/>
                  <a:gd name="T45" fmla="*/ 82 h 1783"/>
                  <a:gd name="T46" fmla="*/ 16 w 453"/>
                  <a:gd name="T47" fmla="*/ 64 h 1783"/>
                  <a:gd name="T48" fmla="*/ 28 w 453"/>
                  <a:gd name="T49" fmla="*/ 45 h 1783"/>
                  <a:gd name="T50" fmla="*/ 45 w 453"/>
                  <a:gd name="T51" fmla="*/ 29 h 1783"/>
                  <a:gd name="T52" fmla="*/ 63 w 453"/>
                  <a:gd name="T53" fmla="*/ 17 h 1783"/>
                  <a:gd name="T54" fmla="*/ 82 w 453"/>
                  <a:gd name="T55" fmla="*/ 6 h 1783"/>
                  <a:gd name="T56" fmla="*/ 104 w 453"/>
                  <a:gd name="T57" fmla="*/ 2 h 1783"/>
                  <a:gd name="T58" fmla="*/ 127 w 453"/>
                  <a:gd name="T59" fmla="*/ 0 h 1783"/>
                  <a:gd name="T60" fmla="*/ 325 w 453"/>
                  <a:gd name="T61" fmla="*/ 0 h 1783"/>
                  <a:gd name="T62" fmla="*/ 348 w 453"/>
                  <a:gd name="T63" fmla="*/ 2 h 1783"/>
                  <a:gd name="T64" fmla="*/ 371 w 453"/>
                  <a:gd name="T65" fmla="*/ 6 h 1783"/>
                  <a:gd name="T66" fmla="*/ 389 w 453"/>
                  <a:gd name="T67" fmla="*/ 17 h 1783"/>
                  <a:gd name="T68" fmla="*/ 407 w 453"/>
                  <a:gd name="T69" fmla="*/ 29 h 1783"/>
                  <a:gd name="T70" fmla="*/ 424 w 453"/>
                  <a:gd name="T71" fmla="*/ 45 h 1783"/>
                  <a:gd name="T72" fmla="*/ 436 w 453"/>
                  <a:gd name="T73" fmla="*/ 64 h 1783"/>
                  <a:gd name="T74" fmla="*/ 446 w 453"/>
                  <a:gd name="T75" fmla="*/ 82 h 1783"/>
                  <a:gd name="T76" fmla="*/ 450 w 453"/>
                  <a:gd name="T77" fmla="*/ 105 h 1783"/>
                  <a:gd name="T78" fmla="*/ 453 w 453"/>
                  <a:gd name="T79" fmla="*/ 125 h 1783"/>
                  <a:gd name="T80" fmla="*/ 453 w 453"/>
                  <a:gd name="T81" fmla="*/ 1656 h 17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53" h="1783">
                    <a:moveTo>
                      <a:pt x="453" y="1656"/>
                    </a:moveTo>
                    <a:lnTo>
                      <a:pt x="450" y="1679"/>
                    </a:lnTo>
                    <a:lnTo>
                      <a:pt x="446" y="1699"/>
                    </a:lnTo>
                    <a:lnTo>
                      <a:pt x="436" y="1720"/>
                    </a:lnTo>
                    <a:lnTo>
                      <a:pt x="424" y="1738"/>
                    </a:lnTo>
                    <a:lnTo>
                      <a:pt x="407" y="1752"/>
                    </a:lnTo>
                    <a:lnTo>
                      <a:pt x="389" y="1767"/>
                    </a:lnTo>
                    <a:lnTo>
                      <a:pt x="371" y="1775"/>
                    </a:lnTo>
                    <a:lnTo>
                      <a:pt x="348" y="1781"/>
                    </a:lnTo>
                    <a:lnTo>
                      <a:pt x="327" y="1783"/>
                    </a:lnTo>
                    <a:lnTo>
                      <a:pt x="127" y="1783"/>
                    </a:lnTo>
                    <a:lnTo>
                      <a:pt x="104" y="1781"/>
                    </a:lnTo>
                    <a:lnTo>
                      <a:pt x="84" y="1775"/>
                    </a:lnTo>
                    <a:lnTo>
                      <a:pt x="63" y="1767"/>
                    </a:lnTo>
                    <a:lnTo>
                      <a:pt x="45" y="1754"/>
                    </a:lnTo>
                    <a:lnTo>
                      <a:pt x="28" y="1738"/>
                    </a:lnTo>
                    <a:lnTo>
                      <a:pt x="16" y="1720"/>
                    </a:lnTo>
                    <a:lnTo>
                      <a:pt x="8" y="1699"/>
                    </a:lnTo>
                    <a:lnTo>
                      <a:pt x="2" y="1679"/>
                    </a:lnTo>
                    <a:lnTo>
                      <a:pt x="0" y="1656"/>
                    </a:lnTo>
                    <a:lnTo>
                      <a:pt x="0" y="127"/>
                    </a:lnTo>
                    <a:lnTo>
                      <a:pt x="2" y="105"/>
                    </a:lnTo>
                    <a:lnTo>
                      <a:pt x="6" y="82"/>
                    </a:lnTo>
                    <a:lnTo>
                      <a:pt x="16" y="64"/>
                    </a:lnTo>
                    <a:lnTo>
                      <a:pt x="28" y="45"/>
                    </a:lnTo>
                    <a:lnTo>
                      <a:pt x="45" y="29"/>
                    </a:lnTo>
                    <a:lnTo>
                      <a:pt x="63" y="17"/>
                    </a:lnTo>
                    <a:lnTo>
                      <a:pt x="82" y="6"/>
                    </a:lnTo>
                    <a:lnTo>
                      <a:pt x="104" y="2"/>
                    </a:lnTo>
                    <a:lnTo>
                      <a:pt x="127" y="0"/>
                    </a:lnTo>
                    <a:lnTo>
                      <a:pt x="325" y="0"/>
                    </a:lnTo>
                    <a:lnTo>
                      <a:pt x="348" y="2"/>
                    </a:lnTo>
                    <a:lnTo>
                      <a:pt x="371" y="6"/>
                    </a:lnTo>
                    <a:lnTo>
                      <a:pt x="389" y="17"/>
                    </a:lnTo>
                    <a:lnTo>
                      <a:pt x="407" y="29"/>
                    </a:lnTo>
                    <a:lnTo>
                      <a:pt x="424" y="45"/>
                    </a:lnTo>
                    <a:lnTo>
                      <a:pt x="436" y="64"/>
                    </a:lnTo>
                    <a:lnTo>
                      <a:pt x="446" y="82"/>
                    </a:lnTo>
                    <a:lnTo>
                      <a:pt x="450" y="105"/>
                    </a:lnTo>
                    <a:lnTo>
                      <a:pt x="453" y="125"/>
                    </a:lnTo>
                    <a:lnTo>
                      <a:pt x="453" y="1656"/>
                    </a:lnTo>
                    <a:close/>
                  </a:path>
                </a:pathLst>
              </a:custGeom>
              <a:solidFill>
                <a:srgbClr val="40C04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49" name="Freeform 5"/>
              <p:cNvSpPr>
                <a:spLocks noChangeAspect="1"/>
              </p:cNvSpPr>
              <p:nvPr/>
            </p:nvSpPr>
            <p:spPr bwMode="auto">
              <a:xfrm>
                <a:off x="17794" y="7355"/>
                <a:ext cx="1376" cy="86"/>
              </a:xfrm>
              <a:custGeom>
                <a:avLst/>
                <a:gdLst>
                  <a:gd name="T0" fmla="*/ 21 w 688"/>
                  <a:gd name="T1" fmla="*/ 41 h 43"/>
                  <a:gd name="T2" fmla="*/ 21 w 688"/>
                  <a:gd name="T3" fmla="*/ 41 h 43"/>
                  <a:gd name="T4" fmla="*/ 19 w 688"/>
                  <a:gd name="T5" fmla="*/ 41 h 43"/>
                  <a:gd name="T6" fmla="*/ 15 w 688"/>
                  <a:gd name="T7" fmla="*/ 41 h 43"/>
                  <a:gd name="T8" fmla="*/ 10 w 688"/>
                  <a:gd name="T9" fmla="*/ 39 h 43"/>
                  <a:gd name="T10" fmla="*/ 8 w 688"/>
                  <a:gd name="T11" fmla="*/ 37 h 43"/>
                  <a:gd name="T12" fmla="*/ 6 w 688"/>
                  <a:gd name="T13" fmla="*/ 35 h 43"/>
                  <a:gd name="T14" fmla="*/ 4 w 688"/>
                  <a:gd name="T15" fmla="*/ 31 h 43"/>
                  <a:gd name="T16" fmla="*/ 20 w 688"/>
                  <a:gd name="T17" fmla="*/ 20 h 43"/>
                  <a:gd name="T18" fmla="*/ 2 w 688"/>
                  <a:gd name="T19" fmla="*/ 25 h 43"/>
                  <a:gd name="T20" fmla="*/ 0 w 688"/>
                  <a:gd name="T21" fmla="*/ 21 h 43"/>
                  <a:gd name="T22" fmla="*/ 2 w 688"/>
                  <a:gd name="T23" fmla="*/ 19 h 43"/>
                  <a:gd name="T24" fmla="*/ 2 w 688"/>
                  <a:gd name="T25" fmla="*/ 15 h 43"/>
                  <a:gd name="T26" fmla="*/ 4 w 688"/>
                  <a:gd name="T27" fmla="*/ 11 h 43"/>
                  <a:gd name="T28" fmla="*/ 6 w 688"/>
                  <a:gd name="T29" fmla="*/ 9 h 43"/>
                  <a:gd name="T30" fmla="*/ 8 w 688"/>
                  <a:gd name="T31" fmla="*/ 7 h 43"/>
                  <a:gd name="T32" fmla="*/ 10 w 688"/>
                  <a:gd name="T33" fmla="*/ 5 h 43"/>
                  <a:gd name="T34" fmla="*/ 15 w 688"/>
                  <a:gd name="T35" fmla="*/ 2 h 43"/>
                  <a:gd name="T36" fmla="*/ 19 w 688"/>
                  <a:gd name="T37" fmla="*/ 2 h 43"/>
                  <a:gd name="T38" fmla="*/ 21 w 688"/>
                  <a:gd name="T39" fmla="*/ 0 h 43"/>
                  <a:gd name="T40" fmla="*/ 21 w 688"/>
                  <a:gd name="T41" fmla="*/ 0 h 43"/>
                  <a:gd name="T42" fmla="*/ 667 w 688"/>
                  <a:gd name="T43" fmla="*/ 2 h 43"/>
                  <a:gd name="T44" fmla="*/ 667 w 688"/>
                  <a:gd name="T45" fmla="*/ 2 h 43"/>
                  <a:gd name="T46" fmla="*/ 671 w 688"/>
                  <a:gd name="T47" fmla="*/ 5 h 43"/>
                  <a:gd name="T48" fmla="*/ 675 w 688"/>
                  <a:gd name="T49" fmla="*/ 5 h 43"/>
                  <a:gd name="T50" fmla="*/ 677 w 688"/>
                  <a:gd name="T51" fmla="*/ 7 h 43"/>
                  <a:gd name="T52" fmla="*/ 681 w 688"/>
                  <a:gd name="T53" fmla="*/ 9 h 43"/>
                  <a:gd name="T54" fmla="*/ 683 w 688"/>
                  <a:gd name="T55" fmla="*/ 11 h 43"/>
                  <a:gd name="T56" fmla="*/ 685 w 688"/>
                  <a:gd name="T57" fmla="*/ 13 h 43"/>
                  <a:gd name="T58" fmla="*/ 688 w 688"/>
                  <a:gd name="T59" fmla="*/ 17 h 43"/>
                  <a:gd name="T60" fmla="*/ 688 w 688"/>
                  <a:gd name="T61" fmla="*/ 21 h 43"/>
                  <a:gd name="T62" fmla="*/ 688 w 688"/>
                  <a:gd name="T63" fmla="*/ 23 h 43"/>
                  <a:gd name="T64" fmla="*/ 688 w 688"/>
                  <a:gd name="T65" fmla="*/ 27 h 43"/>
                  <a:gd name="T66" fmla="*/ 688 w 688"/>
                  <a:gd name="T67" fmla="*/ 31 h 43"/>
                  <a:gd name="T68" fmla="*/ 685 w 688"/>
                  <a:gd name="T69" fmla="*/ 33 h 43"/>
                  <a:gd name="T70" fmla="*/ 683 w 688"/>
                  <a:gd name="T71" fmla="*/ 37 h 43"/>
                  <a:gd name="T72" fmla="*/ 681 w 688"/>
                  <a:gd name="T73" fmla="*/ 39 h 43"/>
                  <a:gd name="T74" fmla="*/ 677 w 688"/>
                  <a:gd name="T75" fmla="*/ 41 h 43"/>
                  <a:gd name="T76" fmla="*/ 675 w 688"/>
                  <a:gd name="T77" fmla="*/ 43 h 43"/>
                  <a:gd name="T78" fmla="*/ 671 w 688"/>
                  <a:gd name="T79" fmla="*/ 43 h 43"/>
                  <a:gd name="T80" fmla="*/ 667 w 688"/>
                  <a:gd name="T81" fmla="*/ 43 h 43"/>
                  <a:gd name="T82" fmla="*/ 667 w 688"/>
                  <a:gd name="T83" fmla="*/ 43 h 43"/>
                  <a:gd name="T84" fmla="*/ 21 w 688"/>
                  <a:gd name="T85" fmla="*/ 4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88" h="43">
                    <a:moveTo>
                      <a:pt x="21" y="41"/>
                    </a:moveTo>
                    <a:lnTo>
                      <a:pt x="21" y="41"/>
                    </a:lnTo>
                    <a:lnTo>
                      <a:pt x="19" y="41"/>
                    </a:lnTo>
                    <a:lnTo>
                      <a:pt x="15" y="41"/>
                    </a:lnTo>
                    <a:lnTo>
                      <a:pt x="10" y="39"/>
                    </a:lnTo>
                    <a:lnTo>
                      <a:pt x="8" y="37"/>
                    </a:lnTo>
                    <a:lnTo>
                      <a:pt x="6" y="35"/>
                    </a:lnTo>
                    <a:lnTo>
                      <a:pt x="4" y="31"/>
                    </a:lnTo>
                    <a:lnTo>
                      <a:pt x="20" y="20"/>
                    </a:lnTo>
                    <a:lnTo>
                      <a:pt x="2" y="25"/>
                    </a:lnTo>
                    <a:lnTo>
                      <a:pt x="0" y="21"/>
                    </a:lnTo>
                    <a:lnTo>
                      <a:pt x="2" y="19"/>
                    </a:lnTo>
                    <a:lnTo>
                      <a:pt x="2" y="15"/>
                    </a:lnTo>
                    <a:lnTo>
                      <a:pt x="4" y="11"/>
                    </a:lnTo>
                    <a:lnTo>
                      <a:pt x="6" y="9"/>
                    </a:lnTo>
                    <a:lnTo>
                      <a:pt x="8" y="7"/>
                    </a:lnTo>
                    <a:lnTo>
                      <a:pt x="10" y="5"/>
                    </a:lnTo>
                    <a:lnTo>
                      <a:pt x="15" y="2"/>
                    </a:lnTo>
                    <a:lnTo>
                      <a:pt x="19" y="2"/>
                    </a:lnTo>
                    <a:lnTo>
                      <a:pt x="21" y="0"/>
                    </a:lnTo>
                    <a:lnTo>
                      <a:pt x="667" y="2"/>
                    </a:lnTo>
                    <a:lnTo>
                      <a:pt x="671" y="5"/>
                    </a:lnTo>
                    <a:lnTo>
                      <a:pt x="675" y="5"/>
                    </a:lnTo>
                    <a:lnTo>
                      <a:pt x="677" y="7"/>
                    </a:lnTo>
                    <a:lnTo>
                      <a:pt x="681" y="9"/>
                    </a:lnTo>
                    <a:lnTo>
                      <a:pt x="683" y="11"/>
                    </a:lnTo>
                    <a:lnTo>
                      <a:pt x="685" y="13"/>
                    </a:lnTo>
                    <a:lnTo>
                      <a:pt x="688" y="17"/>
                    </a:lnTo>
                    <a:lnTo>
                      <a:pt x="688" y="21"/>
                    </a:lnTo>
                    <a:lnTo>
                      <a:pt x="688" y="23"/>
                    </a:lnTo>
                    <a:lnTo>
                      <a:pt x="688" y="27"/>
                    </a:lnTo>
                    <a:lnTo>
                      <a:pt x="688" y="31"/>
                    </a:lnTo>
                    <a:lnTo>
                      <a:pt x="685" y="33"/>
                    </a:lnTo>
                    <a:lnTo>
                      <a:pt x="683" y="37"/>
                    </a:lnTo>
                    <a:lnTo>
                      <a:pt x="681" y="39"/>
                    </a:lnTo>
                    <a:lnTo>
                      <a:pt x="677" y="41"/>
                    </a:lnTo>
                    <a:lnTo>
                      <a:pt x="675" y="43"/>
                    </a:lnTo>
                    <a:lnTo>
                      <a:pt x="671" y="43"/>
                    </a:lnTo>
                    <a:lnTo>
                      <a:pt x="667" y="43"/>
                    </a:lnTo>
                    <a:lnTo>
                      <a:pt x="21" y="4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0" name="Freeform 6"/>
              <p:cNvSpPr>
                <a:spLocks noChangeAspect="1"/>
              </p:cNvSpPr>
              <p:nvPr/>
            </p:nvSpPr>
            <p:spPr bwMode="auto">
              <a:xfrm rot="-5400000">
                <a:off x="17506" y="7227"/>
                <a:ext cx="356" cy="356"/>
              </a:xfrm>
              <a:custGeom>
                <a:avLst/>
                <a:gdLst>
                  <a:gd name="T0" fmla="*/ 178 w 178"/>
                  <a:gd name="T1" fmla="*/ 88 h 178"/>
                  <a:gd name="T2" fmla="*/ 176 w 178"/>
                  <a:gd name="T3" fmla="*/ 108 h 178"/>
                  <a:gd name="T4" fmla="*/ 170 w 178"/>
                  <a:gd name="T5" fmla="*/ 125 h 178"/>
                  <a:gd name="T6" fmla="*/ 160 w 178"/>
                  <a:gd name="T7" fmla="*/ 141 h 178"/>
                  <a:gd name="T8" fmla="*/ 147 w 178"/>
                  <a:gd name="T9" fmla="*/ 155 h 178"/>
                  <a:gd name="T10" fmla="*/ 133 w 178"/>
                  <a:gd name="T11" fmla="*/ 166 h 178"/>
                  <a:gd name="T12" fmla="*/ 115 w 178"/>
                  <a:gd name="T13" fmla="*/ 174 h 178"/>
                  <a:gd name="T14" fmla="*/ 96 w 178"/>
                  <a:gd name="T15" fmla="*/ 178 h 178"/>
                  <a:gd name="T16" fmla="*/ 78 w 178"/>
                  <a:gd name="T17" fmla="*/ 178 h 178"/>
                  <a:gd name="T18" fmla="*/ 59 w 178"/>
                  <a:gd name="T19" fmla="*/ 174 h 178"/>
                  <a:gd name="T20" fmla="*/ 43 w 178"/>
                  <a:gd name="T21" fmla="*/ 166 h 178"/>
                  <a:gd name="T22" fmla="*/ 26 w 178"/>
                  <a:gd name="T23" fmla="*/ 155 h 178"/>
                  <a:gd name="T24" fmla="*/ 14 w 178"/>
                  <a:gd name="T25" fmla="*/ 141 h 178"/>
                  <a:gd name="T26" fmla="*/ 6 w 178"/>
                  <a:gd name="T27" fmla="*/ 125 h 178"/>
                  <a:gd name="T28" fmla="*/ 0 w 178"/>
                  <a:gd name="T29" fmla="*/ 108 h 178"/>
                  <a:gd name="T30" fmla="*/ 0 w 178"/>
                  <a:gd name="T31" fmla="*/ 88 h 178"/>
                  <a:gd name="T32" fmla="*/ 2 w 178"/>
                  <a:gd name="T33" fmla="*/ 69 h 178"/>
                  <a:gd name="T34" fmla="*/ 8 w 178"/>
                  <a:gd name="T35" fmla="*/ 53 h 178"/>
                  <a:gd name="T36" fmla="*/ 18 w 178"/>
                  <a:gd name="T37" fmla="*/ 36 h 178"/>
                  <a:gd name="T38" fmla="*/ 31 w 178"/>
                  <a:gd name="T39" fmla="*/ 22 h 178"/>
                  <a:gd name="T40" fmla="*/ 45 w 178"/>
                  <a:gd name="T41" fmla="*/ 12 h 178"/>
                  <a:gd name="T42" fmla="*/ 63 w 178"/>
                  <a:gd name="T43" fmla="*/ 4 h 178"/>
                  <a:gd name="T44" fmla="*/ 82 w 178"/>
                  <a:gd name="T45" fmla="*/ 0 h 178"/>
                  <a:gd name="T46" fmla="*/ 100 w 178"/>
                  <a:gd name="T47" fmla="*/ 0 h 178"/>
                  <a:gd name="T48" fmla="*/ 119 w 178"/>
                  <a:gd name="T49" fmla="*/ 4 h 178"/>
                  <a:gd name="T50" fmla="*/ 135 w 178"/>
                  <a:gd name="T51" fmla="*/ 12 h 178"/>
                  <a:gd name="T52" fmla="*/ 151 w 178"/>
                  <a:gd name="T53" fmla="*/ 22 h 178"/>
                  <a:gd name="T54" fmla="*/ 164 w 178"/>
                  <a:gd name="T55" fmla="*/ 36 h 178"/>
                  <a:gd name="T56" fmla="*/ 172 w 178"/>
                  <a:gd name="T57" fmla="*/ 53 h 178"/>
                  <a:gd name="T58" fmla="*/ 178 w 178"/>
                  <a:gd name="T59" fmla="*/ 69 h 178"/>
                  <a:gd name="T60" fmla="*/ 178 w 178"/>
                  <a:gd name="T61" fmla="*/ 88 h 178"/>
                  <a:gd name="T62" fmla="*/ 178 w 178"/>
                  <a:gd name="T63" fmla="*/ 8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8" h="178">
                    <a:moveTo>
                      <a:pt x="178" y="88"/>
                    </a:moveTo>
                    <a:lnTo>
                      <a:pt x="176" y="108"/>
                    </a:lnTo>
                    <a:lnTo>
                      <a:pt x="170" y="125"/>
                    </a:lnTo>
                    <a:lnTo>
                      <a:pt x="160" y="141"/>
                    </a:lnTo>
                    <a:lnTo>
                      <a:pt x="147" y="155"/>
                    </a:lnTo>
                    <a:lnTo>
                      <a:pt x="133" y="166"/>
                    </a:lnTo>
                    <a:lnTo>
                      <a:pt x="115" y="174"/>
                    </a:lnTo>
                    <a:lnTo>
                      <a:pt x="96" y="178"/>
                    </a:lnTo>
                    <a:lnTo>
                      <a:pt x="78" y="178"/>
                    </a:lnTo>
                    <a:lnTo>
                      <a:pt x="59" y="174"/>
                    </a:lnTo>
                    <a:lnTo>
                      <a:pt x="43" y="166"/>
                    </a:lnTo>
                    <a:lnTo>
                      <a:pt x="26" y="155"/>
                    </a:lnTo>
                    <a:lnTo>
                      <a:pt x="14" y="141"/>
                    </a:lnTo>
                    <a:lnTo>
                      <a:pt x="6" y="125"/>
                    </a:lnTo>
                    <a:lnTo>
                      <a:pt x="0" y="108"/>
                    </a:lnTo>
                    <a:lnTo>
                      <a:pt x="0" y="88"/>
                    </a:lnTo>
                    <a:lnTo>
                      <a:pt x="2" y="69"/>
                    </a:lnTo>
                    <a:lnTo>
                      <a:pt x="8" y="53"/>
                    </a:lnTo>
                    <a:lnTo>
                      <a:pt x="18" y="36"/>
                    </a:lnTo>
                    <a:lnTo>
                      <a:pt x="31" y="22"/>
                    </a:lnTo>
                    <a:lnTo>
                      <a:pt x="45" y="12"/>
                    </a:lnTo>
                    <a:lnTo>
                      <a:pt x="63" y="4"/>
                    </a:lnTo>
                    <a:lnTo>
                      <a:pt x="82" y="0"/>
                    </a:lnTo>
                    <a:lnTo>
                      <a:pt x="100" y="0"/>
                    </a:lnTo>
                    <a:lnTo>
                      <a:pt x="119" y="4"/>
                    </a:lnTo>
                    <a:lnTo>
                      <a:pt x="135" y="12"/>
                    </a:lnTo>
                    <a:lnTo>
                      <a:pt x="151" y="22"/>
                    </a:lnTo>
                    <a:lnTo>
                      <a:pt x="164" y="36"/>
                    </a:lnTo>
                    <a:lnTo>
                      <a:pt x="172" y="53"/>
                    </a:lnTo>
                    <a:lnTo>
                      <a:pt x="178" y="69"/>
                    </a:lnTo>
                    <a:lnTo>
                      <a:pt x="178" y="88"/>
                    </a:lnTo>
                    <a:close/>
                  </a:path>
                </a:pathLst>
              </a:custGeom>
              <a:solidFill>
                <a:srgbClr val="E0E0E0"/>
              </a:solidFill>
              <a:ln w="762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1" name="Freeform 7"/>
              <p:cNvSpPr>
                <a:spLocks noChangeAspect="1"/>
              </p:cNvSpPr>
              <p:nvPr/>
            </p:nvSpPr>
            <p:spPr bwMode="auto">
              <a:xfrm rot="-5400000">
                <a:off x="17618" y="7331"/>
                <a:ext cx="140" cy="144"/>
              </a:xfrm>
              <a:custGeom>
                <a:avLst/>
                <a:gdLst>
                  <a:gd name="T0" fmla="*/ 70 w 70"/>
                  <a:gd name="T1" fmla="*/ 35 h 72"/>
                  <a:gd name="T2" fmla="*/ 68 w 70"/>
                  <a:gd name="T3" fmla="*/ 47 h 72"/>
                  <a:gd name="T4" fmla="*/ 62 w 70"/>
                  <a:gd name="T5" fmla="*/ 57 h 72"/>
                  <a:gd name="T6" fmla="*/ 53 w 70"/>
                  <a:gd name="T7" fmla="*/ 66 h 72"/>
                  <a:gd name="T8" fmla="*/ 43 w 70"/>
                  <a:gd name="T9" fmla="*/ 72 h 72"/>
                  <a:gd name="T10" fmla="*/ 31 w 70"/>
                  <a:gd name="T11" fmla="*/ 72 h 72"/>
                  <a:gd name="T12" fmla="*/ 21 w 70"/>
                  <a:gd name="T13" fmla="*/ 70 h 72"/>
                  <a:gd name="T14" fmla="*/ 10 w 70"/>
                  <a:gd name="T15" fmla="*/ 64 h 72"/>
                  <a:gd name="T16" fmla="*/ 4 w 70"/>
                  <a:gd name="T17" fmla="*/ 53 h 72"/>
                  <a:gd name="T18" fmla="*/ 0 w 70"/>
                  <a:gd name="T19" fmla="*/ 41 h 72"/>
                  <a:gd name="T20" fmla="*/ 0 w 70"/>
                  <a:gd name="T21" fmla="*/ 31 h 72"/>
                  <a:gd name="T22" fmla="*/ 4 w 70"/>
                  <a:gd name="T23" fmla="*/ 18 h 72"/>
                  <a:gd name="T24" fmla="*/ 10 w 70"/>
                  <a:gd name="T25" fmla="*/ 8 h 72"/>
                  <a:gd name="T26" fmla="*/ 21 w 70"/>
                  <a:gd name="T27" fmla="*/ 2 h 72"/>
                  <a:gd name="T28" fmla="*/ 31 w 70"/>
                  <a:gd name="T29" fmla="*/ 0 h 72"/>
                  <a:gd name="T30" fmla="*/ 43 w 70"/>
                  <a:gd name="T31" fmla="*/ 0 h 72"/>
                  <a:gd name="T32" fmla="*/ 53 w 70"/>
                  <a:gd name="T33" fmla="*/ 4 h 72"/>
                  <a:gd name="T34" fmla="*/ 62 w 70"/>
                  <a:gd name="T35" fmla="*/ 12 h 72"/>
                  <a:gd name="T36" fmla="*/ 68 w 70"/>
                  <a:gd name="T37" fmla="*/ 25 h 72"/>
                  <a:gd name="T38" fmla="*/ 70 w 70"/>
                  <a:gd name="T39" fmla="*/ 35 h 72"/>
                  <a:gd name="T40" fmla="*/ 70 w 70"/>
                  <a:gd name="T41" fmla="*/ 3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0" h="72">
                    <a:moveTo>
                      <a:pt x="70" y="35"/>
                    </a:moveTo>
                    <a:lnTo>
                      <a:pt x="68" y="47"/>
                    </a:lnTo>
                    <a:lnTo>
                      <a:pt x="62" y="57"/>
                    </a:lnTo>
                    <a:lnTo>
                      <a:pt x="53" y="66"/>
                    </a:lnTo>
                    <a:lnTo>
                      <a:pt x="43" y="72"/>
                    </a:lnTo>
                    <a:lnTo>
                      <a:pt x="31" y="72"/>
                    </a:lnTo>
                    <a:lnTo>
                      <a:pt x="21" y="70"/>
                    </a:lnTo>
                    <a:lnTo>
                      <a:pt x="10" y="64"/>
                    </a:lnTo>
                    <a:lnTo>
                      <a:pt x="4" y="53"/>
                    </a:lnTo>
                    <a:lnTo>
                      <a:pt x="0" y="41"/>
                    </a:lnTo>
                    <a:lnTo>
                      <a:pt x="0" y="31"/>
                    </a:lnTo>
                    <a:lnTo>
                      <a:pt x="4" y="18"/>
                    </a:lnTo>
                    <a:lnTo>
                      <a:pt x="10" y="8"/>
                    </a:lnTo>
                    <a:lnTo>
                      <a:pt x="21" y="2"/>
                    </a:lnTo>
                    <a:lnTo>
                      <a:pt x="31" y="0"/>
                    </a:lnTo>
                    <a:lnTo>
                      <a:pt x="43" y="0"/>
                    </a:lnTo>
                    <a:lnTo>
                      <a:pt x="53" y="4"/>
                    </a:lnTo>
                    <a:lnTo>
                      <a:pt x="62" y="12"/>
                    </a:lnTo>
                    <a:lnTo>
                      <a:pt x="68" y="25"/>
                    </a:lnTo>
                    <a:lnTo>
                      <a:pt x="70" y="35"/>
                    </a:lnTo>
                    <a:close/>
                  </a:path>
                </a:pathLst>
              </a:custGeom>
              <a:solidFill>
                <a:srgbClr val="E0E0E0"/>
              </a:solidFill>
              <a:ln w="762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2" name="Freeform 8"/>
              <p:cNvSpPr>
                <a:spLocks noChangeAspect="1"/>
              </p:cNvSpPr>
              <p:nvPr/>
            </p:nvSpPr>
            <p:spPr bwMode="auto">
              <a:xfrm rot="-5400000">
                <a:off x="19918" y="6821"/>
                <a:ext cx="86" cy="1154"/>
              </a:xfrm>
              <a:custGeom>
                <a:avLst/>
                <a:gdLst>
                  <a:gd name="T0" fmla="*/ 2 w 43"/>
                  <a:gd name="T1" fmla="*/ 21 h 577"/>
                  <a:gd name="T2" fmla="*/ 2 w 43"/>
                  <a:gd name="T3" fmla="*/ 21 h 577"/>
                  <a:gd name="T4" fmla="*/ 2 w 43"/>
                  <a:gd name="T5" fmla="*/ 17 h 577"/>
                  <a:gd name="T6" fmla="*/ 2 w 43"/>
                  <a:gd name="T7" fmla="*/ 15 h 577"/>
                  <a:gd name="T8" fmla="*/ 4 w 43"/>
                  <a:gd name="T9" fmla="*/ 10 h 577"/>
                  <a:gd name="T10" fmla="*/ 6 w 43"/>
                  <a:gd name="T11" fmla="*/ 8 h 577"/>
                  <a:gd name="T12" fmla="*/ 8 w 43"/>
                  <a:gd name="T13" fmla="*/ 4 h 577"/>
                  <a:gd name="T14" fmla="*/ 12 w 43"/>
                  <a:gd name="T15" fmla="*/ 2 h 577"/>
                  <a:gd name="T16" fmla="*/ 14 w 43"/>
                  <a:gd name="T17" fmla="*/ 2 h 577"/>
                  <a:gd name="T18" fmla="*/ 18 w 43"/>
                  <a:gd name="T19" fmla="*/ 0 h 577"/>
                  <a:gd name="T20" fmla="*/ 22 w 43"/>
                  <a:gd name="T21" fmla="*/ 0 h 577"/>
                  <a:gd name="T22" fmla="*/ 24 w 43"/>
                  <a:gd name="T23" fmla="*/ 0 h 577"/>
                  <a:gd name="T24" fmla="*/ 28 w 43"/>
                  <a:gd name="T25" fmla="*/ 2 h 577"/>
                  <a:gd name="T26" fmla="*/ 32 w 43"/>
                  <a:gd name="T27" fmla="*/ 4 h 577"/>
                  <a:gd name="T28" fmla="*/ 34 w 43"/>
                  <a:gd name="T29" fmla="*/ 6 h 577"/>
                  <a:gd name="T30" fmla="*/ 36 w 43"/>
                  <a:gd name="T31" fmla="*/ 8 h 577"/>
                  <a:gd name="T32" fmla="*/ 38 w 43"/>
                  <a:gd name="T33" fmla="*/ 10 h 577"/>
                  <a:gd name="T34" fmla="*/ 41 w 43"/>
                  <a:gd name="T35" fmla="*/ 15 h 577"/>
                  <a:gd name="T36" fmla="*/ 41 w 43"/>
                  <a:gd name="T37" fmla="*/ 17 h 577"/>
                  <a:gd name="T38" fmla="*/ 43 w 43"/>
                  <a:gd name="T39" fmla="*/ 21 h 577"/>
                  <a:gd name="T40" fmla="*/ 43 w 43"/>
                  <a:gd name="T41" fmla="*/ 21 h 577"/>
                  <a:gd name="T42" fmla="*/ 41 w 43"/>
                  <a:gd name="T43" fmla="*/ 556 h 577"/>
                  <a:gd name="T44" fmla="*/ 41 w 43"/>
                  <a:gd name="T45" fmla="*/ 556 h 577"/>
                  <a:gd name="T46" fmla="*/ 38 w 43"/>
                  <a:gd name="T47" fmla="*/ 560 h 577"/>
                  <a:gd name="T48" fmla="*/ 38 w 43"/>
                  <a:gd name="T49" fmla="*/ 564 h 577"/>
                  <a:gd name="T50" fmla="*/ 36 w 43"/>
                  <a:gd name="T51" fmla="*/ 566 h 577"/>
                  <a:gd name="T52" fmla="*/ 34 w 43"/>
                  <a:gd name="T53" fmla="*/ 571 h 577"/>
                  <a:gd name="T54" fmla="*/ 32 w 43"/>
                  <a:gd name="T55" fmla="*/ 573 h 577"/>
                  <a:gd name="T56" fmla="*/ 30 w 43"/>
                  <a:gd name="T57" fmla="*/ 575 h 577"/>
                  <a:gd name="T58" fmla="*/ 26 w 43"/>
                  <a:gd name="T59" fmla="*/ 577 h 577"/>
                  <a:gd name="T60" fmla="*/ 22 w 43"/>
                  <a:gd name="T61" fmla="*/ 577 h 577"/>
                  <a:gd name="T62" fmla="*/ 20 w 43"/>
                  <a:gd name="T63" fmla="*/ 577 h 577"/>
                  <a:gd name="T64" fmla="*/ 16 w 43"/>
                  <a:gd name="T65" fmla="*/ 577 h 577"/>
                  <a:gd name="T66" fmla="*/ 12 w 43"/>
                  <a:gd name="T67" fmla="*/ 577 h 577"/>
                  <a:gd name="T68" fmla="*/ 10 w 43"/>
                  <a:gd name="T69" fmla="*/ 575 h 577"/>
                  <a:gd name="T70" fmla="*/ 6 w 43"/>
                  <a:gd name="T71" fmla="*/ 573 h 577"/>
                  <a:gd name="T72" fmla="*/ 4 w 43"/>
                  <a:gd name="T73" fmla="*/ 571 h 577"/>
                  <a:gd name="T74" fmla="*/ 2 w 43"/>
                  <a:gd name="T75" fmla="*/ 566 h 577"/>
                  <a:gd name="T76" fmla="*/ 0 w 43"/>
                  <a:gd name="T77" fmla="*/ 564 h 577"/>
                  <a:gd name="T78" fmla="*/ 0 w 43"/>
                  <a:gd name="T79" fmla="*/ 560 h 577"/>
                  <a:gd name="T80" fmla="*/ 0 w 43"/>
                  <a:gd name="T81" fmla="*/ 556 h 577"/>
                  <a:gd name="T82" fmla="*/ 0 w 43"/>
                  <a:gd name="T83" fmla="*/ 556 h 577"/>
                  <a:gd name="T84" fmla="*/ 2 w 43"/>
                  <a:gd name="T85" fmla="*/ 21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3" h="577">
                    <a:moveTo>
                      <a:pt x="2" y="21"/>
                    </a:moveTo>
                    <a:lnTo>
                      <a:pt x="2" y="21"/>
                    </a:lnTo>
                    <a:lnTo>
                      <a:pt x="2" y="17"/>
                    </a:lnTo>
                    <a:lnTo>
                      <a:pt x="2" y="15"/>
                    </a:lnTo>
                    <a:lnTo>
                      <a:pt x="4" y="10"/>
                    </a:lnTo>
                    <a:lnTo>
                      <a:pt x="6" y="8"/>
                    </a:lnTo>
                    <a:lnTo>
                      <a:pt x="8" y="4"/>
                    </a:lnTo>
                    <a:lnTo>
                      <a:pt x="12" y="2"/>
                    </a:lnTo>
                    <a:lnTo>
                      <a:pt x="14" y="2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8" y="2"/>
                    </a:lnTo>
                    <a:lnTo>
                      <a:pt x="32" y="4"/>
                    </a:lnTo>
                    <a:lnTo>
                      <a:pt x="34" y="6"/>
                    </a:lnTo>
                    <a:lnTo>
                      <a:pt x="36" y="8"/>
                    </a:lnTo>
                    <a:lnTo>
                      <a:pt x="38" y="10"/>
                    </a:lnTo>
                    <a:lnTo>
                      <a:pt x="41" y="15"/>
                    </a:lnTo>
                    <a:lnTo>
                      <a:pt x="41" y="17"/>
                    </a:lnTo>
                    <a:lnTo>
                      <a:pt x="43" y="21"/>
                    </a:lnTo>
                    <a:lnTo>
                      <a:pt x="41" y="556"/>
                    </a:lnTo>
                    <a:lnTo>
                      <a:pt x="38" y="560"/>
                    </a:lnTo>
                    <a:lnTo>
                      <a:pt x="38" y="564"/>
                    </a:lnTo>
                    <a:lnTo>
                      <a:pt x="36" y="566"/>
                    </a:lnTo>
                    <a:lnTo>
                      <a:pt x="34" y="571"/>
                    </a:lnTo>
                    <a:lnTo>
                      <a:pt x="32" y="573"/>
                    </a:lnTo>
                    <a:lnTo>
                      <a:pt x="30" y="575"/>
                    </a:lnTo>
                    <a:lnTo>
                      <a:pt x="26" y="577"/>
                    </a:lnTo>
                    <a:lnTo>
                      <a:pt x="22" y="577"/>
                    </a:lnTo>
                    <a:lnTo>
                      <a:pt x="20" y="577"/>
                    </a:lnTo>
                    <a:lnTo>
                      <a:pt x="16" y="577"/>
                    </a:lnTo>
                    <a:lnTo>
                      <a:pt x="12" y="577"/>
                    </a:lnTo>
                    <a:lnTo>
                      <a:pt x="10" y="575"/>
                    </a:lnTo>
                    <a:lnTo>
                      <a:pt x="6" y="573"/>
                    </a:lnTo>
                    <a:lnTo>
                      <a:pt x="4" y="571"/>
                    </a:lnTo>
                    <a:lnTo>
                      <a:pt x="2" y="566"/>
                    </a:lnTo>
                    <a:lnTo>
                      <a:pt x="0" y="564"/>
                    </a:lnTo>
                    <a:lnTo>
                      <a:pt x="0" y="560"/>
                    </a:lnTo>
                    <a:lnTo>
                      <a:pt x="0" y="556"/>
                    </a:lnTo>
                    <a:lnTo>
                      <a:pt x="2" y="21"/>
                    </a:lnTo>
                    <a:close/>
                  </a:path>
                </a:pathLst>
              </a:custGeom>
              <a:solidFill>
                <a:srgbClr val="FFFFFF"/>
              </a:solidFill>
              <a:ln w="127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3" name="Freeform 9"/>
              <p:cNvSpPr>
                <a:spLocks noChangeAspect="1"/>
              </p:cNvSpPr>
              <p:nvPr/>
            </p:nvSpPr>
            <p:spPr bwMode="auto">
              <a:xfrm rot="-5400000">
                <a:off x="19114" y="7327"/>
                <a:ext cx="582" cy="82"/>
              </a:xfrm>
              <a:custGeom>
                <a:avLst/>
                <a:gdLst>
                  <a:gd name="T0" fmla="*/ 270 w 291"/>
                  <a:gd name="T1" fmla="*/ 0 h 41"/>
                  <a:gd name="T2" fmla="*/ 270 w 291"/>
                  <a:gd name="T3" fmla="*/ 0 h 41"/>
                  <a:gd name="T4" fmla="*/ 275 w 291"/>
                  <a:gd name="T5" fmla="*/ 0 h 41"/>
                  <a:gd name="T6" fmla="*/ 279 w 291"/>
                  <a:gd name="T7" fmla="*/ 2 h 41"/>
                  <a:gd name="T8" fmla="*/ 281 w 291"/>
                  <a:gd name="T9" fmla="*/ 4 h 41"/>
                  <a:gd name="T10" fmla="*/ 285 w 291"/>
                  <a:gd name="T11" fmla="*/ 6 h 41"/>
                  <a:gd name="T12" fmla="*/ 287 w 291"/>
                  <a:gd name="T13" fmla="*/ 8 h 41"/>
                  <a:gd name="T14" fmla="*/ 289 w 291"/>
                  <a:gd name="T15" fmla="*/ 10 h 41"/>
                  <a:gd name="T16" fmla="*/ 291 w 291"/>
                  <a:gd name="T17" fmla="*/ 14 h 41"/>
                  <a:gd name="T18" fmla="*/ 291 w 291"/>
                  <a:gd name="T19" fmla="*/ 16 h 41"/>
                  <a:gd name="T20" fmla="*/ 291 w 291"/>
                  <a:gd name="T21" fmla="*/ 20 h 41"/>
                  <a:gd name="T22" fmla="*/ 291 w 291"/>
                  <a:gd name="T23" fmla="*/ 25 h 41"/>
                  <a:gd name="T24" fmla="*/ 291 w 291"/>
                  <a:gd name="T25" fmla="*/ 29 h 41"/>
                  <a:gd name="T26" fmla="*/ 289 w 291"/>
                  <a:gd name="T27" fmla="*/ 31 h 41"/>
                  <a:gd name="T28" fmla="*/ 287 w 291"/>
                  <a:gd name="T29" fmla="*/ 35 h 41"/>
                  <a:gd name="T30" fmla="*/ 285 w 291"/>
                  <a:gd name="T31" fmla="*/ 37 h 41"/>
                  <a:gd name="T32" fmla="*/ 281 w 291"/>
                  <a:gd name="T33" fmla="*/ 39 h 41"/>
                  <a:gd name="T34" fmla="*/ 279 w 291"/>
                  <a:gd name="T35" fmla="*/ 41 h 41"/>
                  <a:gd name="T36" fmla="*/ 275 w 291"/>
                  <a:gd name="T37" fmla="*/ 41 h 41"/>
                  <a:gd name="T38" fmla="*/ 270 w 291"/>
                  <a:gd name="T39" fmla="*/ 41 h 41"/>
                  <a:gd name="T40" fmla="*/ 270 w 291"/>
                  <a:gd name="T41" fmla="*/ 41 h 41"/>
                  <a:gd name="T42" fmla="*/ 20 w 291"/>
                  <a:gd name="T43" fmla="*/ 41 h 41"/>
                  <a:gd name="T44" fmla="*/ 20 w 291"/>
                  <a:gd name="T45" fmla="*/ 41 h 41"/>
                  <a:gd name="T46" fmla="*/ 16 w 291"/>
                  <a:gd name="T47" fmla="*/ 41 h 41"/>
                  <a:gd name="T48" fmla="*/ 12 w 291"/>
                  <a:gd name="T49" fmla="*/ 41 h 41"/>
                  <a:gd name="T50" fmla="*/ 10 w 291"/>
                  <a:gd name="T51" fmla="*/ 39 h 41"/>
                  <a:gd name="T52" fmla="*/ 6 w 291"/>
                  <a:gd name="T53" fmla="*/ 37 h 41"/>
                  <a:gd name="T54" fmla="*/ 4 w 291"/>
                  <a:gd name="T55" fmla="*/ 35 h 41"/>
                  <a:gd name="T56" fmla="*/ 2 w 291"/>
                  <a:gd name="T57" fmla="*/ 31 h 41"/>
                  <a:gd name="T58" fmla="*/ 0 w 291"/>
                  <a:gd name="T59" fmla="*/ 29 h 41"/>
                  <a:gd name="T60" fmla="*/ 0 w 291"/>
                  <a:gd name="T61" fmla="*/ 25 h 41"/>
                  <a:gd name="T62" fmla="*/ 0 w 291"/>
                  <a:gd name="T63" fmla="*/ 20 h 41"/>
                  <a:gd name="T64" fmla="*/ 0 w 291"/>
                  <a:gd name="T65" fmla="*/ 16 h 41"/>
                  <a:gd name="T66" fmla="*/ 0 w 291"/>
                  <a:gd name="T67" fmla="*/ 14 h 41"/>
                  <a:gd name="T68" fmla="*/ 2 w 291"/>
                  <a:gd name="T69" fmla="*/ 10 h 41"/>
                  <a:gd name="T70" fmla="*/ 4 w 291"/>
                  <a:gd name="T71" fmla="*/ 8 h 41"/>
                  <a:gd name="T72" fmla="*/ 6 w 291"/>
                  <a:gd name="T73" fmla="*/ 6 h 41"/>
                  <a:gd name="T74" fmla="*/ 10 w 291"/>
                  <a:gd name="T75" fmla="*/ 4 h 41"/>
                  <a:gd name="T76" fmla="*/ 12 w 291"/>
                  <a:gd name="T77" fmla="*/ 2 h 41"/>
                  <a:gd name="T78" fmla="*/ 16 w 291"/>
                  <a:gd name="T79" fmla="*/ 0 h 41"/>
                  <a:gd name="T80" fmla="*/ 20 w 291"/>
                  <a:gd name="T81" fmla="*/ 0 h 41"/>
                  <a:gd name="T82" fmla="*/ 20 w 291"/>
                  <a:gd name="T83" fmla="*/ 0 h 41"/>
                  <a:gd name="T84" fmla="*/ 270 w 291"/>
                  <a:gd name="T8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91" h="41">
                    <a:moveTo>
                      <a:pt x="270" y="0"/>
                    </a:moveTo>
                    <a:lnTo>
                      <a:pt x="270" y="0"/>
                    </a:lnTo>
                    <a:lnTo>
                      <a:pt x="275" y="0"/>
                    </a:lnTo>
                    <a:lnTo>
                      <a:pt x="279" y="2"/>
                    </a:lnTo>
                    <a:lnTo>
                      <a:pt x="281" y="4"/>
                    </a:lnTo>
                    <a:lnTo>
                      <a:pt x="285" y="6"/>
                    </a:lnTo>
                    <a:lnTo>
                      <a:pt x="287" y="8"/>
                    </a:lnTo>
                    <a:lnTo>
                      <a:pt x="289" y="10"/>
                    </a:lnTo>
                    <a:lnTo>
                      <a:pt x="291" y="14"/>
                    </a:lnTo>
                    <a:lnTo>
                      <a:pt x="291" y="16"/>
                    </a:lnTo>
                    <a:lnTo>
                      <a:pt x="291" y="20"/>
                    </a:lnTo>
                    <a:lnTo>
                      <a:pt x="291" y="25"/>
                    </a:lnTo>
                    <a:lnTo>
                      <a:pt x="291" y="29"/>
                    </a:lnTo>
                    <a:lnTo>
                      <a:pt x="289" y="31"/>
                    </a:lnTo>
                    <a:lnTo>
                      <a:pt x="287" y="35"/>
                    </a:lnTo>
                    <a:lnTo>
                      <a:pt x="285" y="37"/>
                    </a:lnTo>
                    <a:lnTo>
                      <a:pt x="281" y="39"/>
                    </a:lnTo>
                    <a:lnTo>
                      <a:pt x="279" y="41"/>
                    </a:lnTo>
                    <a:lnTo>
                      <a:pt x="275" y="41"/>
                    </a:lnTo>
                    <a:lnTo>
                      <a:pt x="270" y="41"/>
                    </a:lnTo>
                    <a:lnTo>
                      <a:pt x="20" y="41"/>
                    </a:lnTo>
                    <a:lnTo>
                      <a:pt x="16" y="41"/>
                    </a:lnTo>
                    <a:lnTo>
                      <a:pt x="12" y="41"/>
                    </a:lnTo>
                    <a:lnTo>
                      <a:pt x="10" y="39"/>
                    </a:lnTo>
                    <a:lnTo>
                      <a:pt x="6" y="37"/>
                    </a:lnTo>
                    <a:lnTo>
                      <a:pt x="4" y="35"/>
                    </a:lnTo>
                    <a:lnTo>
                      <a:pt x="2" y="31"/>
                    </a:lnTo>
                    <a:lnTo>
                      <a:pt x="0" y="29"/>
                    </a:lnTo>
                    <a:lnTo>
                      <a:pt x="0" y="25"/>
                    </a:lnTo>
                    <a:lnTo>
                      <a:pt x="0" y="20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2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2" y="2"/>
                    </a:lnTo>
                    <a:lnTo>
                      <a:pt x="16" y="0"/>
                    </a:lnTo>
                    <a:lnTo>
                      <a:pt x="20" y="0"/>
                    </a:lnTo>
                    <a:lnTo>
                      <a:pt x="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4" name="Freeform 10"/>
              <p:cNvSpPr>
                <a:spLocks noChangeAspect="1"/>
              </p:cNvSpPr>
              <p:nvPr/>
            </p:nvSpPr>
            <p:spPr bwMode="auto">
              <a:xfrm rot="-5400000">
                <a:off x="20489" y="7226"/>
                <a:ext cx="356" cy="358"/>
              </a:xfrm>
              <a:custGeom>
                <a:avLst/>
                <a:gdLst>
                  <a:gd name="T0" fmla="*/ 178 w 178"/>
                  <a:gd name="T1" fmla="*/ 88 h 179"/>
                  <a:gd name="T2" fmla="*/ 176 w 178"/>
                  <a:gd name="T3" fmla="*/ 107 h 179"/>
                  <a:gd name="T4" fmla="*/ 170 w 178"/>
                  <a:gd name="T5" fmla="*/ 125 h 179"/>
                  <a:gd name="T6" fmla="*/ 160 w 178"/>
                  <a:gd name="T7" fmla="*/ 142 h 179"/>
                  <a:gd name="T8" fmla="*/ 147 w 178"/>
                  <a:gd name="T9" fmla="*/ 156 h 179"/>
                  <a:gd name="T10" fmla="*/ 133 w 178"/>
                  <a:gd name="T11" fmla="*/ 166 h 179"/>
                  <a:gd name="T12" fmla="*/ 115 w 178"/>
                  <a:gd name="T13" fmla="*/ 174 h 179"/>
                  <a:gd name="T14" fmla="*/ 96 w 178"/>
                  <a:gd name="T15" fmla="*/ 179 h 179"/>
                  <a:gd name="T16" fmla="*/ 78 w 178"/>
                  <a:gd name="T17" fmla="*/ 179 h 179"/>
                  <a:gd name="T18" fmla="*/ 59 w 178"/>
                  <a:gd name="T19" fmla="*/ 174 h 179"/>
                  <a:gd name="T20" fmla="*/ 43 w 178"/>
                  <a:gd name="T21" fmla="*/ 166 h 179"/>
                  <a:gd name="T22" fmla="*/ 26 w 178"/>
                  <a:gd name="T23" fmla="*/ 156 h 179"/>
                  <a:gd name="T24" fmla="*/ 14 w 178"/>
                  <a:gd name="T25" fmla="*/ 142 h 179"/>
                  <a:gd name="T26" fmla="*/ 6 w 178"/>
                  <a:gd name="T27" fmla="*/ 125 h 179"/>
                  <a:gd name="T28" fmla="*/ 0 w 178"/>
                  <a:gd name="T29" fmla="*/ 107 h 179"/>
                  <a:gd name="T30" fmla="*/ 0 w 178"/>
                  <a:gd name="T31" fmla="*/ 88 h 179"/>
                  <a:gd name="T32" fmla="*/ 2 w 178"/>
                  <a:gd name="T33" fmla="*/ 70 h 179"/>
                  <a:gd name="T34" fmla="*/ 8 w 178"/>
                  <a:gd name="T35" fmla="*/ 51 h 179"/>
                  <a:gd name="T36" fmla="*/ 18 w 178"/>
                  <a:gd name="T37" fmla="*/ 35 h 179"/>
                  <a:gd name="T38" fmla="*/ 31 w 178"/>
                  <a:gd name="T39" fmla="*/ 23 h 179"/>
                  <a:gd name="T40" fmla="*/ 45 w 178"/>
                  <a:gd name="T41" fmla="*/ 10 h 179"/>
                  <a:gd name="T42" fmla="*/ 63 w 178"/>
                  <a:gd name="T43" fmla="*/ 4 h 179"/>
                  <a:gd name="T44" fmla="*/ 82 w 178"/>
                  <a:gd name="T45" fmla="*/ 0 h 179"/>
                  <a:gd name="T46" fmla="*/ 100 w 178"/>
                  <a:gd name="T47" fmla="*/ 0 h 179"/>
                  <a:gd name="T48" fmla="*/ 119 w 178"/>
                  <a:gd name="T49" fmla="*/ 4 h 179"/>
                  <a:gd name="T50" fmla="*/ 135 w 178"/>
                  <a:gd name="T51" fmla="*/ 10 h 179"/>
                  <a:gd name="T52" fmla="*/ 151 w 178"/>
                  <a:gd name="T53" fmla="*/ 23 h 179"/>
                  <a:gd name="T54" fmla="*/ 164 w 178"/>
                  <a:gd name="T55" fmla="*/ 35 h 179"/>
                  <a:gd name="T56" fmla="*/ 172 w 178"/>
                  <a:gd name="T57" fmla="*/ 51 h 179"/>
                  <a:gd name="T58" fmla="*/ 178 w 178"/>
                  <a:gd name="T59" fmla="*/ 70 h 179"/>
                  <a:gd name="T60" fmla="*/ 178 w 178"/>
                  <a:gd name="T61" fmla="*/ 88 h 179"/>
                  <a:gd name="T62" fmla="*/ 178 w 178"/>
                  <a:gd name="T63" fmla="*/ 88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8" h="179">
                    <a:moveTo>
                      <a:pt x="178" y="88"/>
                    </a:moveTo>
                    <a:lnTo>
                      <a:pt x="176" y="107"/>
                    </a:lnTo>
                    <a:lnTo>
                      <a:pt x="170" y="125"/>
                    </a:lnTo>
                    <a:lnTo>
                      <a:pt x="160" y="142"/>
                    </a:lnTo>
                    <a:lnTo>
                      <a:pt x="147" y="156"/>
                    </a:lnTo>
                    <a:lnTo>
                      <a:pt x="133" y="166"/>
                    </a:lnTo>
                    <a:lnTo>
                      <a:pt x="115" y="174"/>
                    </a:lnTo>
                    <a:lnTo>
                      <a:pt x="96" y="179"/>
                    </a:lnTo>
                    <a:lnTo>
                      <a:pt x="78" y="179"/>
                    </a:lnTo>
                    <a:lnTo>
                      <a:pt x="59" y="174"/>
                    </a:lnTo>
                    <a:lnTo>
                      <a:pt x="43" y="166"/>
                    </a:lnTo>
                    <a:lnTo>
                      <a:pt x="26" y="156"/>
                    </a:lnTo>
                    <a:lnTo>
                      <a:pt x="14" y="142"/>
                    </a:lnTo>
                    <a:lnTo>
                      <a:pt x="6" y="125"/>
                    </a:lnTo>
                    <a:lnTo>
                      <a:pt x="0" y="107"/>
                    </a:lnTo>
                    <a:lnTo>
                      <a:pt x="0" y="88"/>
                    </a:lnTo>
                    <a:lnTo>
                      <a:pt x="2" y="70"/>
                    </a:lnTo>
                    <a:lnTo>
                      <a:pt x="8" y="51"/>
                    </a:lnTo>
                    <a:lnTo>
                      <a:pt x="18" y="35"/>
                    </a:lnTo>
                    <a:lnTo>
                      <a:pt x="31" y="23"/>
                    </a:lnTo>
                    <a:lnTo>
                      <a:pt x="45" y="10"/>
                    </a:lnTo>
                    <a:lnTo>
                      <a:pt x="63" y="4"/>
                    </a:lnTo>
                    <a:lnTo>
                      <a:pt x="82" y="0"/>
                    </a:lnTo>
                    <a:lnTo>
                      <a:pt x="100" y="0"/>
                    </a:lnTo>
                    <a:lnTo>
                      <a:pt x="119" y="4"/>
                    </a:lnTo>
                    <a:lnTo>
                      <a:pt x="135" y="10"/>
                    </a:lnTo>
                    <a:lnTo>
                      <a:pt x="151" y="23"/>
                    </a:lnTo>
                    <a:lnTo>
                      <a:pt x="164" y="35"/>
                    </a:lnTo>
                    <a:lnTo>
                      <a:pt x="172" y="51"/>
                    </a:lnTo>
                    <a:lnTo>
                      <a:pt x="178" y="70"/>
                    </a:lnTo>
                    <a:lnTo>
                      <a:pt x="178" y="88"/>
                    </a:lnTo>
                    <a:close/>
                  </a:path>
                </a:pathLst>
              </a:custGeom>
              <a:solidFill>
                <a:srgbClr val="E0E0E0"/>
              </a:solidFill>
              <a:ln w="762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5" name="Freeform 11"/>
              <p:cNvSpPr>
                <a:spLocks noChangeAspect="1"/>
              </p:cNvSpPr>
              <p:nvPr/>
            </p:nvSpPr>
            <p:spPr bwMode="auto">
              <a:xfrm rot="-5400000">
                <a:off x="20598" y="7329"/>
                <a:ext cx="140" cy="148"/>
              </a:xfrm>
              <a:custGeom>
                <a:avLst/>
                <a:gdLst>
                  <a:gd name="T0" fmla="*/ 70 w 70"/>
                  <a:gd name="T1" fmla="*/ 37 h 74"/>
                  <a:gd name="T2" fmla="*/ 68 w 70"/>
                  <a:gd name="T3" fmla="*/ 50 h 74"/>
                  <a:gd name="T4" fmla="*/ 62 w 70"/>
                  <a:gd name="T5" fmla="*/ 60 h 74"/>
                  <a:gd name="T6" fmla="*/ 53 w 70"/>
                  <a:gd name="T7" fmla="*/ 68 h 74"/>
                  <a:gd name="T8" fmla="*/ 43 w 70"/>
                  <a:gd name="T9" fmla="*/ 74 h 74"/>
                  <a:gd name="T10" fmla="*/ 31 w 70"/>
                  <a:gd name="T11" fmla="*/ 74 h 74"/>
                  <a:gd name="T12" fmla="*/ 21 w 70"/>
                  <a:gd name="T13" fmla="*/ 72 h 74"/>
                  <a:gd name="T14" fmla="*/ 10 w 70"/>
                  <a:gd name="T15" fmla="*/ 64 h 74"/>
                  <a:gd name="T16" fmla="*/ 4 w 70"/>
                  <a:gd name="T17" fmla="*/ 56 h 74"/>
                  <a:gd name="T18" fmla="*/ 0 w 70"/>
                  <a:gd name="T19" fmla="*/ 44 h 74"/>
                  <a:gd name="T20" fmla="*/ 0 w 70"/>
                  <a:gd name="T21" fmla="*/ 31 h 74"/>
                  <a:gd name="T22" fmla="*/ 4 w 70"/>
                  <a:gd name="T23" fmla="*/ 21 h 74"/>
                  <a:gd name="T24" fmla="*/ 10 w 70"/>
                  <a:gd name="T25" fmla="*/ 11 h 74"/>
                  <a:gd name="T26" fmla="*/ 21 w 70"/>
                  <a:gd name="T27" fmla="*/ 5 h 74"/>
                  <a:gd name="T28" fmla="*/ 31 w 70"/>
                  <a:gd name="T29" fmla="*/ 0 h 74"/>
                  <a:gd name="T30" fmla="*/ 43 w 70"/>
                  <a:gd name="T31" fmla="*/ 2 h 74"/>
                  <a:gd name="T32" fmla="*/ 53 w 70"/>
                  <a:gd name="T33" fmla="*/ 7 h 74"/>
                  <a:gd name="T34" fmla="*/ 62 w 70"/>
                  <a:gd name="T35" fmla="*/ 15 h 74"/>
                  <a:gd name="T36" fmla="*/ 68 w 70"/>
                  <a:gd name="T37" fmla="*/ 25 h 74"/>
                  <a:gd name="T38" fmla="*/ 70 w 70"/>
                  <a:gd name="T39" fmla="*/ 37 h 74"/>
                  <a:gd name="T40" fmla="*/ 70 w 70"/>
                  <a:gd name="T41" fmla="*/ 3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0" h="74">
                    <a:moveTo>
                      <a:pt x="70" y="37"/>
                    </a:moveTo>
                    <a:lnTo>
                      <a:pt x="68" y="50"/>
                    </a:lnTo>
                    <a:lnTo>
                      <a:pt x="62" y="60"/>
                    </a:lnTo>
                    <a:lnTo>
                      <a:pt x="53" y="68"/>
                    </a:lnTo>
                    <a:lnTo>
                      <a:pt x="43" y="74"/>
                    </a:lnTo>
                    <a:lnTo>
                      <a:pt x="31" y="74"/>
                    </a:lnTo>
                    <a:lnTo>
                      <a:pt x="21" y="72"/>
                    </a:lnTo>
                    <a:lnTo>
                      <a:pt x="10" y="64"/>
                    </a:lnTo>
                    <a:lnTo>
                      <a:pt x="4" y="56"/>
                    </a:lnTo>
                    <a:lnTo>
                      <a:pt x="0" y="44"/>
                    </a:lnTo>
                    <a:lnTo>
                      <a:pt x="0" y="31"/>
                    </a:lnTo>
                    <a:lnTo>
                      <a:pt x="4" y="21"/>
                    </a:lnTo>
                    <a:lnTo>
                      <a:pt x="10" y="11"/>
                    </a:lnTo>
                    <a:lnTo>
                      <a:pt x="21" y="5"/>
                    </a:lnTo>
                    <a:lnTo>
                      <a:pt x="31" y="0"/>
                    </a:lnTo>
                    <a:lnTo>
                      <a:pt x="43" y="2"/>
                    </a:lnTo>
                    <a:lnTo>
                      <a:pt x="53" y="7"/>
                    </a:lnTo>
                    <a:lnTo>
                      <a:pt x="62" y="15"/>
                    </a:lnTo>
                    <a:lnTo>
                      <a:pt x="68" y="25"/>
                    </a:lnTo>
                    <a:lnTo>
                      <a:pt x="70" y="37"/>
                    </a:lnTo>
                    <a:close/>
                  </a:path>
                </a:pathLst>
              </a:custGeom>
              <a:solidFill>
                <a:srgbClr val="E0E0E0"/>
              </a:solidFill>
              <a:ln w="762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6" name="Freeform 12"/>
              <p:cNvSpPr>
                <a:spLocks noChangeAspect="1"/>
              </p:cNvSpPr>
              <p:nvPr/>
            </p:nvSpPr>
            <p:spPr bwMode="auto">
              <a:xfrm rot="-5400000">
                <a:off x="18844" y="7339"/>
                <a:ext cx="582" cy="82"/>
              </a:xfrm>
              <a:custGeom>
                <a:avLst/>
                <a:gdLst>
                  <a:gd name="T0" fmla="*/ 270 w 291"/>
                  <a:gd name="T1" fmla="*/ 0 h 41"/>
                  <a:gd name="T2" fmla="*/ 270 w 291"/>
                  <a:gd name="T3" fmla="*/ 0 h 41"/>
                  <a:gd name="T4" fmla="*/ 274 w 291"/>
                  <a:gd name="T5" fmla="*/ 2 h 41"/>
                  <a:gd name="T6" fmla="*/ 278 w 291"/>
                  <a:gd name="T7" fmla="*/ 2 h 41"/>
                  <a:gd name="T8" fmla="*/ 281 w 291"/>
                  <a:gd name="T9" fmla="*/ 4 h 41"/>
                  <a:gd name="T10" fmla="*/ 285 w 291"/>
                  <a:gd name="T11" fmla="*/ 6 h 41"/>
                  <a:gd name="T12" fmla="*/ 287 w 291"/>
                  <a:gd name="T13" fmla="*/ 8 h 41"/>
                  <a:gd name="T14" fmla="*/ 289 w 291"/>
                  <a:gd name="T15" fmla="*/ 10 h 41"/>
                  <a:gd name="T16" fmla="*/ 291 w 291"/>
                  <a:gd name="T17" fmla="*/ 14 h 41"/>
                  <a:gd name="T18" fmla="*/ 291 w 291"/>
                  <a:gd name="T19" fmla="*/ 18 h 41"/>
                  <a:gd name="T20" fmla="*/ 291 w 291"/>
                  <a:gd name="T21" fmla="*/ 20 h 41"/>
                  <a:gd name="T22" fmla="*/ 291 w 291"/>
                  <a:gd name="T23" fmla="*/ 24 h 41"/>
                  <a:gd name="T24" fmla="*/ 291 w 291"/>
                  <a:gd name="T25" fmla="*/ 28 h 41"/>
                  <a:gd name="T26" fmla="*/ 289 w 291"/>
                  <a:gd name="T27" fmla="*/ 30 h 41"/>
                  <a:gd name="T28" fmla="*/ 287 w 291"/>
                  <a:gd name="T29" fmla="*/ 34 h 41"/>
                  <a:gd name="T30" fmla="*/ 285 w 291"/>
                  <a:gd name="T31" fmla="*/ 36 h 41"/>
                  <a:gd name="T32" fmla="*/ 281 w 291"/>
                  <a:gd name="T33" fmla="*/ 39 h 41"/>
                  <a:gd name="T34" fmla="*/ 278 w 291"/>
                  <a:gd name="T35" fmla="*/ 41 h 41"/>
                  <a:gd name="T36" fmla="*/ 274 w 291"/>
                  <a:gd name="T37" fmla="*/ 41 h 41"/>
                  <a:gd name="T38" fmla="*/ 270 w 291"/>
                  <a:gd name="T39" fmla="*/ 41 h 41"/>
                  <a:gd name="T40" fmla="*/ 270 w 291"/>
                  <a:gd name="T41" fmla="*/ 41 h 41"/>
                  <a:gd name="T42" fmla="*/ 20 w 291"/>
                  <a:gd name="T43" fmla="*/ 41 h 41"/>
                  <a:gd name="T44" fmla="*/ 20 w 291"/>
                  <a:gd name="T45" fmla="*/ 41 h 41"/>
                  <a:gd name="T46" fmla="*/ 16 w 291"/>
                  <a:gd name="T47" fmla="*/ 41 h 41"/>
                  <a:gd name="T48" fmla="*/ 12 w 291"/>
                  <a:gd name="T49" fmla="*/ 41 h 41"/>
                  <a:gd name="T50" fmla="*/ 10 w 291"/>
                  <a:gd name="T51" fmla="*/ 39 h 41"/>
                  <a:gd name="T52" fmla="*/ 6 w 291"/>
                  <a:gd name="T53" fmla="*/ 36 h 41"/>
                  <a:gd name="T54" fmla="*/ 4 w 291"/>
                  <a:gd name="T55" fmla="*/ 34 h 41"/>
                  <a:gd name="T56" fmla="*/ 2 w 291"/>
                  <a:gd name="T57" fmla="*/ 30 h 41"/>
                  <a:gd name="T58" fmla="*/ 0 w 291"/>
                  <a:gd name="T59" fmla="*/ 28 h 41"/>
                  <a:gd name="T60" fmla="*/ 0 w 291"/>
                  <a:gd name="T61" fmla="*/ 24 h 41"/>
                  <a:gd name="T62" fmla="*/ 0 w 291"/>
                  <a:gd name="T63" fmla="*/ 20 h 41"/>
                  <a:gd name="T64" fmla="*/ 0 w 291"/>
                  <a:gd name="T65" fmla="*/ 18 h 41"/>
                  <a:gd name="T66" fmla="*/ 0 w 291"/>
                  <a:gd name="T67" fmla="*/ 14 h 41"/>
                  <a:gd name="T68" fmla="*/ 2 w 291"/>
                  <a:gd name="T69" fmla="*/ 10 h 41"/>
                  <a:gd name="T70" fmla="*/ 4 w 291"/>
                  <a:gd name="T71" fmla="*/ 8 h 41"/>
                  <a:gd name="T72" fmla="*/ 6 w 291"/>
                  <a:gd name="T73" fmla="*/ 6 h 41"/>
                  <a:gd name="T74" fmla="*/ 10 w 291"/>
                  <a:gd name="T75" fmla="*/ 4 h 41"/>
                  <a:gd name="T76" fmla="*/ 12 w 291"/>
                  <a:gd name="T77" fmla="*/ 2 h 41"/>
                  <a:gd name="T78" fmla="*/ 16 w 291"/>
                  <a:gd name="T79" fmla="*/ 2 h 41"/>
                  <a:gd name="T80" fmla="*/ 20 w 291"/>
                  <a:gd name="T81" fmla="*/ 0 h 41"/>
                  <a:gd name="T82" fmla="*/ 20 w 291"/>
                  <a:gd name="T83" fmla="*/ 0 h 41"/>
                  <a:gd name="T84" fmla="*/ 270 w 291"/>
                  <a:gd name="T8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91" h="41">
                    <a:moveTo>
                      <a:pt x="270" y="0"/>
                    </a:moveTo>
                    <a:lnTo>
                      <a:pt x="270" y="0"/>
                    </a:lnTo>
                    <a:lnTo>
                      <a:pt x="274" y="2"/>
                    </a:lnTo>
                    <a:lnTo>
                      <a:pt x="278" y="2"/>
                    </a:lnTo>
                    <a:lnTo>
                      <a:pt x="281" y="4"/>
                    </a:lnTo>
                    <a:lnTo>
                      <a:pt x="285" y="6"/>
                    </a:lnTo>
                    <a:lnTo>
                      <a:pt x="287" y="8"/>
                    </a:lnTo>
                    <a:lnTo>
                      <a:pt x="289" y="10"/>
                    </a:lnTo>
                    <a:lnTo>
                      <a:pt x="291" y="14"/>
                    </a:lnTo>
                    <a:lnTo>
                      <a:pt x="291" y="18"/>
                    </a:lnTo>
                    <a:lnTo>
                      <a:pt x="291" y="20"/>
                    </a:lnTo>
                    <a:lnTo>
                      <a:pt x="291" y="24"/>
                    </a:lnTo>
                    <a:lnTo>
                      <a:pt x="291" y="28"/>
                    </a:lnTo>
                    <a:lnTo>
                      <a:pt x="289" y="30"/>
                    </a:lnTo>
                    <a:lnTo>
                      <a:pt x="287" y="34"/>
                    </a:lnTo>
                    <a:lnTo>
                      <a:pt x="285" y="36"/>
                    </a:lnTo>
                    <a:lnTo>
                      <a:pt x="281" y="39"/>
                    </a:lnTo>
                    <a:lnTo>
                      <a:pt x="278" y="41"/>
                    </a:lnTo>
                    <a:lnTo>
                      <a:pt x="274" y="41"/>
                    </a:lnTo>
                    <a:lnTo>
                      <a:pt x="270" y="41"/>
                    </a:lnTo>
                    <a:lnTo>
                      <a:pt x="20" y="41"/>
                    </a:lnTo>
                    <a:lnTo>
                      <a:pt x="16" y="41"/>
                    </a:lnTo>
                    <a:lnTo>
                      <a:pt x="12" y="41"/>
                    </a:lnTo>
                    <a:lnTo>
                      <a:pt x="10" y="39"/>
                    </a:lnTo>
                    <a:lnTo>
                      <a:pt x="6" y="36"/>
                    </a:lnTo>
                    <a:lnTo>
                      <a:pt x="4" y="34"/>
                    </a:lnTo>
                    <a:lnTo>
                      <a:pt x="2" y="30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2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2" y="2"/>
                    </a:lnTo>
                    <a:lnTo>
                      <a:pt x="16" y="2"/>
                    </a:lnTo>
                    <a:lnTo>
                      <a:pt x="20" y="0"/>
                    </a:lnTo>
                    <a:lnTo>
                      <a:pt x="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57" name="WordArt 13"/>
              <p:cNvSpPr>
                <a:spLocks noChangeAspect="1" noChangeArrowheads="1" noChangeShapeType="1" noTextEdit="1"/>
              </p:cNvSpPr>
              <p:nvPr/>
            </p:nvSpPr>
            <p:spPr bwMode="auto">
              <a:xfrm>
                <a:off x="18134" y="6959"/>
                <a:ext cx="558" cy="358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altLang="zh-TW" sz="1400" kern="10" spc="0">
                    <a:ln w="3175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latin typeface="Verdana Ref"/>
                  </a:rPr>
                  <a:t>C4</a:t>
                </a:r>
                <a:endParaRPr lang="zh-TW" altLang="en-US" sz="1400" kern="10" spc="0">
                  <a:ln w="317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Verdana Ref"/>
                </a:endParaRPr>
              </a:p>
            </p:txBody>
          </p:sp>
          <p:sp>
            <p:nvSpPr>
              <p:cNvPr id="158" name="WordArt 14"/>
              <p:cNvSpPr>
                <a:spLocks noChangeAspect="1" noChangeArrowheads="1" noChangeShapeType="1" noTextEdit="1"/>
              </p:cNvSpPr>
              <p:nvPr/>
            </p:nvSpPr>
            <p:spPr bwMode="auto">
              <a:xfrm>
                <a:off x="19536" y="7603"/>
                <a:ext cx="1406" cy="178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altLang="zh-TW" sz="1400" kern="10" spc="0"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latin typeface="Verdana Ref"/>
                  </a:rPr>
                  <a:t>100  uF   </a:t>
                </a:r>
                <a:endParaRPr lang="zh-TW" altLang="en-US" sz="1400" kern="10" spc="0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Verdana Ref"/>
                </a:endParaRPr>
              </a:p>
            </p:txBody>
          </p:sp>
        </p:grpSp>
        <p:sp>
          <p:nvSpPr>
            <p:cNvPr id="147" name="WordArt 15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0335" y="3907"/>
              <a:ext cx="147" cy="14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spc="0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Verdana Ref"/>
                </a:rPr>
                <a:t>+</a:t>
              </a:r>
              <a:endParaRPr lang="zh-TW" altLang="en-US" sz="1400" kern="10" spc="0">
                <a:ln w="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Verdana Ref"/>
              </a:endParaRPr>
            </a:p>
          </p:txBody>
        </p:sp>
      </p:grpSp>
      <p:pic>
        <p:nvPicPr>
          <p:cNvPr id="117" name="圖片 116">
            <a:extLst>
              <a:ext uri="{FF2B5EF4-FFF2-40B4-BE49-F238E27FC236}">
                <a16:creationId xmlns:a16="http://schemas.microsoft.com/office/drawing/2014/main" id="{11222046-1ED2-4035-9ECB-02C082A12A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958"/>
          <a:stretch/>
        </p:blipFill>
        <p:spPr>
          <a:xfrm rot="16200000">
            <a:off x="1371353" y="4371539"/>
            <a:ext cx="2071848" cy="2874619"/>
          </a:xfrm>
          <a:prstGeom prst="rect">
            <a:avLst/>
          </a:prstGeom>
        </p:spPr>
      </p:pic>
      <p:grpSp>
        <p:nvGrpSpPr>
          <p:cNvPr id="118" name="Group 1171">
            <a:extLst>
              <a:ext uri="{FF2B5EF4-FFF2-40B4-BE49-F238E27FC236}">
                <a16:creationId xmlns:a16="http://schemas.microsoft.com/office/drawing/2014/main" id="{5A944A59-EB9E-462E-A10B-35010435F6C7}"/>
              </a:ext>
            </a:extLst>
          </p:cNvPr>
          <p:cNvGrpSpPr>
            <a:grpSpLocks/>
          </p:cNvGrpSpPr>
          <p:nvPr/>
        </p:nvGrpSpPr>
        <p:grpSpPr bwMode="auto">
          <a:xfrm rot="11038812" flipV="1">
            <a:off x="6957214" y="4377957"/>
            <a:ext cx="588694" cy="453338"/>
            <a:chOff x="7943" y="1468"/>
            <a:chExt cx="439" cy="328"/>
          </a:xfrm>
        </p:grpSpPr>
        <p:sp>
          <p:nvSpPr>
            <p:cNvPr id="119" name="Freeform 1142">
              <a:extLst>
                <a:ext uri="{FF2B5EF4-FFF2-40B4-BE49-F238E27FC236}">
                  <a16:creationId xmlns:a16="http://schemas.microsoft.com/office/drawing/2014/main" id="{7CE1E027-1A3D-4549-93CC-205E0D348B7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056" y="1468"/>
              <a:ext cx="326" cy="328"/>
            </a:xfrm>
            <a:custGeom>
              <a:avLst/>
              <a:gdLst>
                <a:gd name="T0" fmla="*/ 326 w 326"/>
                <a:gd name="T1" fmla="*/ 164 h 328"/>
                <a:gd name="T2" fmla="*/ 324 w 326"/>
                <a:gd name="T3" fmla="*/ 191 h 328"/>
                <a:gd name="T4" fmla="*/ 320 w 326"/>
                <a:gd name="T5" fmla="*/ 215 h 328"/>
                <a:gd name="T6" fmla="*/ 309 w 326"/>
                <a:gd name="T7" fmla="*/ 238 h 328"/>
                <a:gd name="T8" fmla="*/ 295 w 326"/>
                <a:gd name="T9" fmla="*/ 260 h 328"/>
                <a:gd name="T10" fmla="*/ 279 w 326"/>
                <a:gd name="T11" fmla="*/ 281 h 328"/>
                <a:gd name="T12" fmla="*/ 260 w 326"/>
                <a:gd name="T13" fmla="*/ 297 h 328"/>
                <a:gd name="T14" fmla="*/ 238 w 326"/>
                <a:gd name="T15" fmla="*/ 310 h 328"/>
                <a:gd name="T16" fmla="*/ 213 w 326"/>
                <a:gd name="T17" fmla="*/ 320 h 328"/>
                <a:gd name="T18" fmla="*/ 189 w 326"/>
                <a:gd name="T19" fmla="*/ 326 h 328"/>
                <a:gd name="T20" fmla="*/ 164 w 326"/>
                <a:gd name="T21" fmla="*/ 328 h 328"/>
                <a:gd name="T22" fmla="*/ 137 w 326"/>
                <a:gd name="T23" fmla="*/ 326 h 328"/>
                <a:gd name="T24" fmla="*/ 113 w 326"/>
                <a:gd name="T25" fmla="*/ 320 h 328"/>
                <a:gd name="T26" fmla="*/ 88 w 326"/>
                <a:gd name="T27" fmla="*/ 310 h 328"/>
                <a:gd name="T28" fmla="*/ 68 w 326"/>
                <a:gd name="T29" fmla="*/ 297 h 328"/>
                <a:gd name="T30" fmla="*/ 47 w 326"/>
                <a:gd name="T31" fmla="*/ 281 h 328"/>
                <a:gd name="T32" fmla="*/ 31 w 326"/>
                <a:gd name="T33" fmla="*/ 260 h 328"/>
                <a:gd name="T34" fmla="*/ 18 w 326"/>
                <a:gd name="T35" fmla="*/ 240 h 328"/>
                <a:gd name="T36" fmla="*/ 8 w 326"/>
                <a:gd name="T37" fmla="*/ 215 h 328"/>
                <a:gd name="T38" fmla="*/ 2 w 326"/>
                <a:gd name="T39" fmla="*/ 191 h 328"/>
                <a:gd name="T40" fmla="*/ 0 w 326"/>
                <a:gd name="T41" fmla="*/ 164 h 328"/>
                <a:gd name="T42" fmla="*/ 2 w 326"/>
                <a:gd name="T43" fmla="*/ 139 h 328"/>
                <a:gd name="T44" fmla="*/ 8 w 326"/>
                <a:gd name="T45" fmla="*/ 115 h 328"/>
                <a:gd name="T46" fmla="*/ 16 w 326"/>
                <a:gd name="T47" fmla="*/ 90 h 328"/>
                <a:gd name="T48" fmla="*/ 31 w 326"/>
                <a:gd name="T49" fmla="*/ 67 h 328"/>
                <a:gd name="T50" fmla="*/ 47 w 326"/>
                <a:gd name="T51" fmla="*/ 49 h 328"/>
                <a:gd name="T52" fmla="*/ 68 w 326"/>
                <a:gd name="T53" fmla="*/ 33 h 328"/>
                <a:gd name="T54" fmla="*/ 88 w 326"/>
                <a:gd name="T55" fmla="*/ 18 h 328"/>
                <a:gd name="T56" fmla="*/ 113 w 326"/>
                <a:gd name="T57" fmla="*/ 8 h 328"/>
                <a:gd name="T58" fmla="*/ 137 w 326"/>
                <a:gd name="T59" fmla="*/ 2 h 328"/>
                <a:gd name="T60" fmla="*/ 162 w 326"/>
                <a:gd name="T61" fmla="*/ 0 h 328"/>
                <a:gd name="T62" fmla="*/ 189 w 326"/>
                <a:gd name="T63" fmla="*/ 2 h 328"/>
                <a:gd name="T64" fmla="*/ 213 w 326"/>
                <a:gd name="T65" fmla="*/ 8 h 328"/>
                <a:gd name="T66" fmla="*/ 238 w 326"/>
                <a:gd name="T67" fmla="*/ 18 h 328"/>
                <a:gd name="T68" fmla="*/ 258 w 326"/>
                <a:gd name="T69" fmla="*/ 33 h 328"/>
                <a:gd name="T70" fmla="*/ 279 w 326"/>
                <a:gd name="T71" fmla="*/ 49 h 328"/>
                <a:gd name="T72" fmla="*/ 295 w 326"/>
                <a:gd name="T73" fmla="*/ 67 h 328"/>
                <a:gd name="T74" fmla="*/ 309 w 326"/>
                <a:gd name="T75" fmla="*/ 90 h 328"/>
                <a:gd name="T76" fmla="*/ 318 w 326"/>
                <a:gd name="T77" fmla="*/ 113 h 328"/>
                <a:gd name="T78" fmla="*/ 324 w 326"/>
                <a:gd name="T79" fmla="*/ 139 h 328"/>
                <a:gd name="T80" fmla="*/ 326 w 326"/>
                <a:gd name="T81" fmla="*/ 164 h 328"/>
                <a:gd name="T82" fmla="*/ 326 w 326"/>
                <a:gd name="T83" fmla="*/ 16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6" h="328">
                  <a:moveTo>
                    <a:pt x="326" y="164"/>
                  </a:moveTo>
                  <a:lnTo>
                    <a:pt x="324" y="191"/>
                  </a:lnTo>
                  <a:lnTo>
                    <a:pt x="320" y="215"/>
                  </a:lnTo>
                  <a:lnTo>
                    <a:pt x="309" y="238"/>
                  </a:lnTo>
                  <a:lnTo>
                    <a:pt x="295" y="260"/>
                  </a:lnTo>
                  <a:lnTo>
                    <a:pt x="279" y="281"/>
                  </a:lnTo>
                  <a:lnTo>
                    <a:pt x="260" y="297"/>
                  </a:lnTo>
                  <a:lnTo>
                    <a:pt x="238" y="310"/>
                  </a:lnTo>
                  <a:lnTo>
                    <a:pt x="213" y="320"/>
                  </a:lnTo>
                  <a:lnTo>
                    <a:pt x="189" y="326"/>
                  </a:lnTo>
                  <a:lnTo>
                    <a:pt x="164" y="328"/>
                  </a:lnTo>
                  <a:lnTo>
                    <a:pt x="137" y="326"/>
                  </a:lnTo>
                  <a:lnTo>
                    <a:pt x="113" y="320"/>
                  </a:lnTo>
                  <a:lnTo>
                    <a:pt x="88" y="310"/>
                  </a:lnTo>
                  <a:lnTo>
                    <a:pt x="68" y="297"/>
                  </a:lnTo>
                  <a:lnTo>
                    <a:pt x="47" y="281"/>
                  </a:lnTo>
                  <a:lnTo>
                    <a:pt x="31" y="260"/>
                  </a:lnTo>
                  <a:lnTo>
                    <a:pt x="18" y="240"/>
                  </a:lnTo>
                  <a:lnTo>
                    <a:pt x="8" y="215"/>
                  </a:lnTo>
                  <a:lnTo>
                    <a:pt x="2" y="191"/>
                  </a:lnTo>
                  <a:lnTo>
                    <a:pt x="0" y="164"/>
                  </a:lnTo>
                  <a:lnTo>
                    <a:pt x="2" y="139"/>
                  </a:lnTo>
                  <a:lnTo>
                    <a:pt x="8" y="115"/>
                  </a:lnTo>
                  <a:lnTo>
                    <a:pt x="16" y="90"/>
                  </a:lnTo>
                  <a:lnTo>
                    <a:pt x="31" y="67"/>
                  </a:lnTo>
                  <a:lnTo>
                    <a:pt x="47" y="49"/>
                  </a:lnTo>
                  <a:lnTo>
                    <a:pt x="68" y="33"/>
                  </a:lnTo>
                  <a:lnTo>
                    <a:pt x="88" y="18"/>
                  </a:lnTo>
                  <a:lnTo>
                    <a:pt x="113" y="8"/>
                  </a:lnTo>
                  <a:lnTo>
                    <a:pt x="137" y="2"/>
                  </a:lnTo>
                  <a:lnTo>
                    <a:pt x="162" y="0"/>
                  </a:lnTo>
                  <a:lnTo>
                    <a:pt x="189" y="2"/>
                  </a:lnTo>
                  <a:lnTo>
                    <a:pt x="213" y="8"/>
                  </a:lnTo>
                  <a:lnTo>
                    <a:pt x="238" y="18"/>
                  </a:lnTo>
                  <a:lnTo>
                    <a:pt x="258" y="33"/>
                  </a:lnTo>
                  <a:lnTo>
                    <a:pt x="279" y="49"/>
                  </a:lnTo>
                  <a:lnTo>
                    <a:pt x="295" y="67"/>
                  </a:lnTo>
                  <a:lnTo>
                    <a:pt x="309" y="90"/>
                  </a:lnTo>
                  <a:lnTo>
                    <a:pt x="318" y="113"/>
                  </a:lnTo>
                  <a:lnTo>
                    <a:pt x="324" y="139"/>
                  </a:lnTo>
                  <a:lnTo>
                    <a:pt x="326" y="164"/>
                  </a:lnTo>
                  <a:lnTo>
                    <a:pt x="326" y="164"/>
                  </a:lnTo>
                  <a:close/>
                </a:path>
              </a:pathLst>
            </a:custGeom>
            <a:solidFill>
              <a:srgbClr val="FF000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120" name="Freeform 1143">
              <a:extLst>
                <a:ext uri="{FF2B5EF4-FFF2-40B4-BE49-F238E27FC236}">
                  <a16:creationId xmlns:a16="http://schemas.microsoft.com/office/drawing/2014/main" id="{3EFCEC8E-7998-4854-9DC1-DF91F67F0A6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130" y="1542"/>
              <a:ext cx="180" cy="180"/>
            </a:xfrm>
            <a:custGeom>
              <a:avLst/>
              <a:gdLst>
                <a:gd name="T0" fmla="*/ 180 w 180"/>
                <a:gd name="T1" fmla="*/ 90 h 180"/>
                <a:gd name="T2" fmla="*/ 176 w 180"/>
                <a:gd name="T3" fmla="*/ 110 h 180"/>
                <a:gd name="T4" fmla="*/ 170 w 180"/>
                <a:gd name="T5" fmla="*/ 129 h 180"/>
                <a:gd name="T6" fmla="*/ 162 w 180"/>
                <a:gd name="T7" fmla="*/ 145 h 180"/>
                <a:gd name="T8" fmla="*/ 147 w 180"/>
                <a:gd name="T9" fmla="*/ 160 h 180"/>
                <a:gd name="T10" fmla="*/ 131 w 180"/>
                <a:gd name="T11" fmla="*/ 170 h 180"/>
                <a:gd name="T12" fmla="*/ 113 w 180"/>
                <a:gd name="T13" fmla="*/ 176 h 180"/>
                <a:gd name="T14" fmla="*/ 94 w 180"/>
                <a:gd name="T15" fmla="*/ 180 h 180"/>
                <a:gd name="T16" fmla="*/ 74 w 180"/>
                <a:gd name="T17" fmla="*/ 178 h 180"/>
                <a:gd name="T18" fmla="*/ 55 w 180"/>
                <a:gd name="T19" fmla="*/ 174 h 180"/>
                <a:gd name="T20" fmla="*/ 39 w 180"/>
                <a:gd name="T21" fmla="*/ 166 h 180"/>
                <a:gd name="T22" fmla="*/ 24 w 180"/>
                <a:gd name="T23" fmla="*/ 151 h 180"/>
                <a:gd name="T24" fmla="*/ 12 w 180"/>
                <a:gd name="T25" fmla="*/ 137 h 180"/>
                <a:gd name="T26" fmla="*/ 4 w 180"/>
                <a:gd name="T27" fmla="*/ 119 h 180"/>
                <a:gd name="T28" fmla="*/ 0 w 180"/>
                <a:gd name="T29" fmla="*/ 100 h 180"/>
                <a:gd name="T30" fmla="*/ 0 w 180"/>
                <a:gd name="T31" fmla="*/ 80 h 180"/>
                <a:gd name="T32" fmla="*/ 4 w 180"/>
                <a:gd name="T33" fmla="*/ 61 h 180"/>
                <a:gd name="T34" fmla="*/ 12 w 180"/>
                <a:gd name="T35" fmla="*/ 45 h 180"/>
                <a:gd name="T36" fmla="*/ 24 w 180"/>
                <a:gd name="T37" fmla="*/ 28 h 180"/>
                <a:gd name="T38" fmla="*/ 39 w 180"/>
                <a:gd name="T39" fmla="*/ 16 h 180"/>
                <a:gd name="T40" fmla="*/ 55 w 180"/>
                <a:gd name="T41" fmla="*/ 6 h 180"/>
                <a:gd name="T42" fmla="*/ 74 w 180"/>
                <a:gd name="T43" fmla="*/ 2 h 180"/>
                <a:gd name="T44" fmla="*/ 94 w 180"/>
                <a:gd name="T45" fmla="*/ 0 h 180"/>
                <a:gd name="T46" fmla="*/ 113 w 180"/>
                <a:gd name="T47" fmla="*/ 4 h 180"/>
                <a:gd name="T48" fmla="*/ 131 w 180"/>
                <a:gd name="T49" fmla="*/ 10 h 180"/>
                <a:gd name="T50" fmla="*/ 147 w 180"/>
                <a:gd name="T51" fmla="*/ 22 h 180"/>
                <a:gd name="T52" fmla="*/ 162 w 180"/>
                <a:gd name="T53" fmla="*/ 37 h 180"/>
                <a:gd name="T54" fmla="*/ 170 w 180"/>
                <a:gd name="T55" fmla="*/ 53 h 180"/>
                <a:gd name="T56" fmla="*/ 176 w 180"/>
                <a:gd name="T57" fmla="*/ 71 h 180"/>
                <a:gd name="T58" fmla="*/ 180 w 180"/>
                <a:gd name="T59" fmla="*/ 90 h 180"/>
                <a:gd name="T60" fmla="*/ 180 w 180"/>
                <a:gd name="T61" fmla="*/ 9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80">
                  <a:moveTo>
                    <a:pt x="180" y="90"/>
                  </a:moveTo>
                  <a:lnTo>
                    <a:pt x="176" y="110"/>
                  </a:lnTo>
                  <a:lnTo>
                    <a:pt x="170" y="129"/>
                  </a:lnTo>
                  <a:lnTo>
                    <a:pt x="162" y="145"/>
                  </a:lnTo>
                  <a:lnTo>
                    <a:pt x="147" y="160"/>
                  </a:lnTo>
                  <a:lnTo>
                    <a:pt x="131" y="170"/>
                  </a:lnTo>
                  <a:lnTo>
                    <a:pt x="113" y="176"/>
                  </a:lnTo>
                  <a:lnTo>
                    <a:pt x="94" y="180"/>
                  </a:lnTo>
                  <a:lnTo>
                    <a:pt x="74" y="178"/>
                  </a:lnTo>
                  <a:lnTo>
                    <a:pt x="55" y="174"/>
                  </a:lnTo>
                  <a:lnTo>
                    <a:pt x="39" y="166"/>
                  </a:lnTo>
                  <a:lnTo>
                    <a:pt x="24" y="151"/>
                  </a:lnTo>
                  <a:lnTo>
                    <a:pt x="12" y="137"/>
                  </a:lnTo>
                  <a:lnTo>
                    <a:pt x="4" y="119"/>
                  </a:lnTo>
                  <a:lnTo>
                    <a:pt x="0" y="100"/>
                  </a:lnTo>
                  <a:lnTo>
                    <a:pt x="0" y="80"/>
                  </a:lnTo>
                  <a:lnTo>
                    <a:pt x="4" y="61"/>
                  </a:lnTo>
                  <a:lnTo>
                    <a:pt x="12" y="45"/>
                  </a:lnTo>
                  <a:lnTo>
                    <a:pt x="24" y="28"/>
                  </a:lnTo>
                  <a:lnTo>
                    <a:pt x="39" y="16"/>
                  </a:lnTo>
                  <a:lnTo>
                    <a:pt x="55" y="6"/>
                  </a:lnTo>
                  <a:lnTo>
                    <a:pt x="74" y="2"/>
                  </a:lnTo>
                  <a:lnTo>
                    <a:pt x="94" y="0"/>
                  </a:lnTo>
                  <a:lnTo>
                    <a:pt x="113" y="4"/>
                  </a:lnTo>
                  <a:lnTo>
                    <a:pt x="131" y="10"/>
                  </a:lnTo>
                  <a:lnTo>
                    <a:pt x="147" y="22"/>
                  </a:lnTo>
                  <a:lnTo>
                    <a:pt x="162" y="37"/>
                  </a:lnTo>
                  <a:lnTo>
                    <a:pt x="170" y="53"/>
                  </a:lnTo>
                  <a:lnTo>
                    <a:pt x="176" y="71"/>
                  </a:lnTo>
                  <a:lnTo>
                    <a:pt x="180" y="90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121" name="Freeform 1144">
              <a:extLst>
                <a:ext uri="{FF2B5EF4-FFF2-40B4-BE49-F238E27FC236}">
                  <a16:creationId xmlns:a16="http://schemas.microsoft.com/office/drawing/2014/main" id="{14842F05-F734-4D5A-BAB9-74C284FA4B4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185" y="1595"/>
              <a:ext cx="70" cy="74"/>
            </a:xfrm>
            <a:custGeom>
              <a:avLst/>
              <a:gdLst>
                <a:gd name="T0" fmla="*/ 70 w 70"/>
                <a:gd name="T1" fmla="*/ 37 h 74"/>
                <a:gd name="T2" fmla="*/ 68 w 70"/>
                <a:gd name="T3" fmla="*/ 49 h 74"/>
                <a:gd name="T4" fmla="*/ 62 w 70"/>
                <a:gd name="T5" fmla="*/ 59 h 74"/>
                <a:gd name="T6" fmla="*/ 53 w 70"/>
                <a:gd name="T7" fmla="*/ 68 h 74"/>
                <a:gd name="T8" fmla="*/ 43 w 70"/>
                <a:gd name="T9" fmla="*/ 74 h 74"/>
                <a:gd name="T10" fmla="*/ 31 w 70"/>
                <a:gd name="T11" fmla="*/ 74 h 74"/>
                <a:gd name="T12" fmla="*/ 21 w 70"/>
                <a:gd name="T13" fmla="*/ 72 h 74"/>
                <a:gd name="T14" fmla="*/ 10 w 70"/>
                <a:gd name="T15" fmla="*/ 64 h 74"/>
                <a:gd name="T16" fmla="*/ 4 w 70"/>
                <a:gd name="T17" fmla="*/ 55 h 74"/>
                <a:gd name="T18" fmla="*/ 0 w 70"/>
                <a:gd name="T19" fmla="*/ 43 h 74"/>
                <a:gd name="T20" fmla="*/ 0 w 70"/>
                <a:gd name="T21" fmla="*/ 31 h 74"/>
                <a:gd name="T22" fmla="*/ 4 w 70"/>
                <a:gd name="T23" fmla="*/ 20 h 74"/>
                <a:gd name="T24" fmla="*/ 10 w 70"/>
                <a:gd name="T25" fmla="*/ 10 h 74"/>
                <a:gd name="T26" fmla="*/ 21 w 70"/>
                <a:gd name="T27" fmla="*/ 4 h 74"/>
                <a:gd name="T28" fmla="*/ 31 w 70"/>
                <a:gd name="T29" fmla="*/ 0 h 74"/>
                <a:gd name="T30" fmla="*/ 43 w 70"/>
                <a:gd name="T31" fmla="*/ 2 h 74"/>
                <a:gd name="T32" fmla="*/ 53 w 70"/>
                <a:gd name="T33" fmla="*/ 6 h 74"/>
                <a:gd name="T34" fmla="*/ 62 w 70"/>
                <a:gd name="T35" fmla="*/ 14 h 74"/>
                <a:gd name="T36" fmla="*/ 68 w 70"/>
                <a:gd name="T37" fmla="*/ 25 h 74"/>
                <a:gd name="T38" fmla="*/ 70 w 70"/>
                <a:gd name="T39" fmla="*/ 37 h 74"/>
                <a:gd name="T40" fmla="*/ 70 w 70"/>
                <a:gd name="T41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74">
                  <a:moveTo>
                    <a:pt x="70" y="37"/>
                  </a:moveTo>
                  <a:lnTo>
                    <a:pt x="68" y="49"/>
                  </a:lnTo>
                  <a:lnTo>
                    <a:pt x="62" y="59"/>
                  </a:lnTo>
                  <a:lnTo>
                    <a:pt x="53" y="68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21" y="72"/>
                  </a:lnTo>
                  <a:lnTo>
                    <a:pt x="10" y="64"/>
                  </a:lnTo>
                  <a:lnTo>
                    <a:pt x="4" y="55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4" y="20"/>
                  </a:lnTo>
                  <a:lnTo>
                    <a:pt x="10" y="10"/>
                  </a:lnTo>
                  <a:lnTo>
                    <a:pt x="21" y="4"/>
                  </a:lnTo>
                  <a:lnTo>
                    <a:pt x="31" y="0"/>
                  </a:lnTo>
                  <a:lnTo>
                    <a:pt x="43" y="2"/>
                  </a:lnTo>
                  <a:lnTo>
                    <a:pt x="53" y="6"/>
                  </a:lnTo>
                  <a:lnTo>
                    <a:pt x="62" y="14"/>
                  </a:lnTo>
                  <a:lnTo>
                    <a:pt x="68" y="25"/>
                  </a:lnTo>
                  <a:lnTo>
                    <a:pt x="70" y="37"/>
                  </a:lnTo>
                  <a:lnTo>
                    <a:pt x="70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122" name="Rectangle 1161">
              <a:extLst>
                <a:ext uri="{FF2B5EF4-FFF2-40B4-BE49-F238E27FC236}">
                  <a16:creationId xmlns:a16="http://schemas.microsoft.com/office/drawing/2014/main" id="{62EE09EA-6983-4867-B125-782E84B5F0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712678">
              <a:off x="7943" y="1733"/>
              <a:ext cx="144" cy="43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</p:grpSp>
      <p:sp>
        <p:nvSpPr>
          <p:cNvPr id="123" name="手繪多邊形 6190">
            <a:extLst>
              <a:ext uri="{FF2B5EF4-FFF2-40B4-BE49-F238E27FC236}">
                <a16:creationId xmlns:a16="http://schemas.microsoft.com/office/drawing/2014/main" id="{814CF9CA-54D1-4C0B-966F-4AFCEFB076E7}"/>
              </a:ext>
            </a:extLst>
          </p:cNvPr>
          <p:cNvSpPr/>
          <p:nvPr/>
        </p:nvSpPr>
        <p:spPr>
          <a:xfrm rot="20939335">
            <a:off x="4781064" y="3786628"/>
            <a:ext cx="2832818" cy="3072953"/>
          </a:xfrm>
          <a:custGeom>
            <a:avLst/>
            <a:gdLst>
              <a:gd name="connsiteX0" fmla="*/ 500894 w 626290"/>
              <a:gd name="connsiteY0" fmla="*/ 0 h 1894445"/>
              <a:gd name="connsiteX1" fmla="*/ 151 w 626290"/>
              <a:gd name="connsiteY1" fmla="*/ 816429 h 1894445"/>
              <a:gd name="connsiteX2" fmla="*/ 544437 w 626290"/>
              <a:gd name="connsiteY2" fmla="*/ 1828800 h 1894445"/>
              <a:gd name="connsiteX3" fmla="*/ 620637 w 626290"/>
              <a:gd name="connsiteY3" fmla="*/ 1796143 h 1894445"/>
              <a:gd name="connsiteX0" fmla="*/ 1821100 w 1821101"/>
              <a:gd name="connsiteY0" fmla="*/ 0 h 2113713"/>
              <a:gd name="connsiteX1" fmla="*/ 40264 w 1821101"/>
              <a:gd name="connsiteY1" fmla="*/ 1035697 h 2113713"/>
              <a:gd name="connsiteX2" fmla="*/ 584550 w 1821101"/>
              <a:gd name="connsiteY2" fmla="*/ 2048068 h 2113713"/>
              <a:gd name="connsiteX3" fmla="*/ 660750 w 1821101"/>
              <a:gd name="connsiteY3" fmla="*/ 2015411 h 2113713"/>
              <a:gd name="connsiteX0" fmla="*/ 1821100 w 1821100"/>
              <a:gd name="connsiteY0" fmla="*/ 28999 h 2142712"/>
              <a:gd name="connsiteX1" fmla="*/ 40264 w 1821100"/>
              <a:gd name="connsiteY1" fmla="*/ 1064696 h 2142712"/>
              <a:gd name="connsiteX2" fmla="*/ 584550 w 1821100"/>
              <a:gd name="connsiteY2" fmla="*/ 2077067 h 2142712"/>
              <a:gd name="connsiteX3" fmla="*/ 660750 w 1821100"/>
              <a:gd name="connsiteY3" fmla="*/ 2044410 h 2142712"/>
              <a:gd name="connsiteX0" fmla="*/ 1821100 w 1821100"/>
              <a:gd name="connsiteY0" fmla="*/ 25387 h 2139100"/>
              <a:gd name="connsiteX1" fmla="*/ 40264 w 1821100"/>
              <a:gd name="connsiteY1" fmla="*/ 1061084 h 2139100"/>
              <a:gd name="connsiteX2" fmla="*/ 584550 w 1821100"/>
              <a:gd name="connsiteY2" fmla="*/ 2073455 h 2139100"/>
              <a:gd name="connsiteX3" fmla="*/ 660750 w 1821100"/>
              <a:gd name="connsiteY3" fmla="*/ 2040798 h 2139100"/>
              <a:gd name="connsiteX0" fmla="*/ 1821100 w 1821100"/>
              <a:gd name="connsiteY0" fmla="*/ 19988 h 2133701"/>
              <a:gd name="connsiteX1" fmla="*/ 40264 w 1821100"/>
              <a:gd name="connsiteY1" fmla="*/ 1055685 h 2133701"/>
              <a:gd name="connsiteX2" fmla="*/ 584550 w 1821100"/>
              <a:gd name="connsiteY2" fmla="*/ 2068056 h 2133701"/>
              <a:gd name="connsiteX3" fmla="*/ 660750 w 1821100"/>
              <a:gd name="connsiteY3" fmla="*/ 2035399 h 2133701"/>
              <a:gd name="connsiteX0" fmla="*/ 1821100 w 1915616"/>
              <a:gd name="connsiteY0" fmla="*/ 19988 h 2747742"/>
              <a:gd name="connsiteX1" fmla="*/ 40264 w 1915616"/>
              <a:gd name="connsiteY1" fmla="*/ 1055685 h 2747742"/>
              <a:gd name="connsiteX2" fmla="*/ 584550 w 1915616"/>
              <a:gd name="connsiteY2" fmla="*/ 2068056 h 2747742"/>
              <a:gd name="connsiteX3" fmla="*/ 1915599 w 1915616"/>
              <a:gd name="connsiteY3" fmla="*/ 2747724 h 2747742"/>
              <a:gd name="connsiteX0" fmla="*/ 1821100 w 2394054"/>
              <a:gd name="connsiteY0" fmla="*/ 19988 h 2621768"/>
              <a:gd name="connsiteX1" fmla="*/ 40264 w 2394054"/>
              <a:gd name="connsiteY1" fmla="*/ 1055685 h 2621768"/>
              <a:gd name="connsiteX2" fmla="*/ 584550 w 2394054"/>
              <a:gd name="connsiteY2" fmla="*/ 2068056 h 2621768"/>
              <a:gd name="connsiteX3" fmla="*/ 2394042 w 2394054"/>
              <a:gd name="connsiteY3" fmla="*/ 2621744 h 2621768"/>
              <a:gd name="connsiteX0" fmla="*/ 1821100 w 1871692"/>
              <a:gd name="connsiteY0" fmla="*/ 19988 h 2737073"/>
              <a:gd name="connsiteX1" fmla="*/ 40264 w 1871692"/>
              <a:gd name="connsiteY1" fmla="*/ 1055685 h 2737073"/>
              <a:gd name="connsiteX2" fmla="*/ 584550 w 1871692"/>
              <a:gd name="connsiteY2" fmla="*/ 2068056 h 2737073"/>
              <a:gd name="connsiteX3" fmla="*/ 1871674 w 1871692"/>
              <a:gd name="connsiteY3" fmla="*/ 2737054 h 2737073"/>
              <a:gd name="connsiteX0" fmla="*/ 1938279 w 1988865"/>
              <a:gd name="connsiteY0" fmla="*/ 20450 h 2737542"/>
              <a:gd name="connsiteX1" fmla="*/ 157443 w 1988865"/>
              <a:gd name="connsiteY1" fmla="*/ 1056147 h 2737542"/>
              <a:gd name="connsiteX2" fmla="*/ 158832 w 1988865"/>
              <a:gd name="connsiteY2" fmla="*/ 2206662 h 2737542"/>
              <a:gd name="connsiteX3" fmla="*/ 1988853 w 1988865"/>
              <a:gd name="connsiteY3" fmla="*/ 2737516 h 2737542"/>
              <a:gd name="connsiteX0" fmla="*/ 1938279 w 2012264"/>
              <a:gd name="connsiteY0" fmla="*/ 20450 h 2771045"/>
              <a:gd name="connsiteX1" fmla="*/ 157443 w 2012264"/>
              <a:gd name="connsiteY1" fmla="*/ 1056147 h 2771045"/>
              <a:gd name="connsiteX2" fmla="*/ 158832 w 2012264"/>
              <a:gd name="connsiteY2" fmla="*/ 2206662 h 2771045"/>
              <a:gd name="connsiteX3" fmla="*/ 2012252 w 2012264"/>
              <a:gd name="connsiteY3" fmla="*/ 2771021 h 2771045"/>
              <a:gd name="connsiteX0" fmla="*/ 1938279 w 2012263"/>
              <a:gd name="connsiteY0" fmla="*/ 20450 h 2771050"/>
              <a:gd name="connsiteX1" fmla="*/ 157443 w 2012263"/>
              <a:gd name="connsiteY1" fmla="*/ 1056147 h 2771050"/>
              <a:gd name="connsiteX2" fmla="*/ 158832 w 2012263"/>
              <a:gd name="connsiteY2" fmla="*/ 2206662 h 2771050"/>
              <a:gd name="connsiteX3" fmla="*/ 2012252 w 2012263"/>
              <a:gd name="connsiteY3" fmla="*/ 2771021 h 2771050"/>
              <a:gd name="connsiteX0" fmla="*/ 1938279 w 2012266"/>
              <a:gd name="connsiteY0" fmla="*/ 20450 h 2771086"/>
              <a:gd name="connsiteX1" fmla="*/ 157443 w 2012266"/>
              <a:gd name="connsiteY1" fmla="*/ 1056147 h 2771086"/>
              <a:gd name="connsiteX2" fmla="*/ 158832 w 2012266"/>
              <a:gd name="connsiteY2" fmla="*/ 2206662 h 2771086"/>
              <a:gd name="connsiteX3" fmla="*/ 2012252 w 2012266"/>
              <a:gd name="connsiteY3" fmla="*/ 2771021 h 2771086"/>
              <a:gd name="connsiteX0" fmla="*/ 1938279 w 2012267"/>
              <a:gd name="connsiteY0" fmla="*/ 20450 h 2771088"/>
              <a:gd name="connsiteX1" fmla="*/ 157443 w 2012267"/>
              <a:gd name="connsiteY1" fmla="*/ 1056147 h 2771088"/>
              <a:gd name="connsiteX2" fmla="*/ 158832 w 2012267"/>
              <a:gd name="connsiteY2" fmla="*/ 2206662 h 2771088"/>
              <a:gd name="connsiteX3" fmla="*/ 2012252 w 2012267"/>
              <a:gd name="connsiteY3" fmla="*/ 2771021 h 2771088"/>
              <a:gd name="connsiteX0" fmla="*/ 1938279 w 1979884"/>
              <a:gd name="connsiteY0" fmla="*/ 20450 h 2761591"/>
              <a:gd name="connsiteX1" fmla="*/ 157443 w 1979884"/>
              <a:gd name="connsiteY1" fmla="*/ 1056147 h 2761591"/>
              <a:gd name="connsiteX2" fmla="*/ 158832 w 1979884"/>
              <a:gd name="connsiteY2" fmla="*/ 2206662 h 2761591"/>
              <a:gd name="connsiteX3" fmla="*/ 1979869 w 1979884"/>
              <a:gd name="connsiteY3" fmla="*/ 2761519 h 2761591"/>
              <a:gd name="connsiteX0" fmla="*/ 1938279 w 1979869"/>
              <a:gd name="connsiteY0" fmla="*/ 20450 h 2767309"/>
              <a:gd name="connsiteX1" fmla="*/ 157443 w 1979869"/>
              <a:gd name="connsiteY1" fmla="*/ 1056147 h 2767309"/>
              <a:gd name="connsiteX2" fmla="*/ 158832 w 1979869"/>
              <a:gd name="connsiteY2" fmla="*/ 2206662 h 2767309"/>
              <a:gd name="connsiteX3" fmla="*/ 1979869 w 1979869"/>
              <a:gd name="connsiteY3" fmla="*/ 2761519 h 2767309"/>
              <a:gd name="connsiteX0" fmla="*/ 1938279 w 1977441"/>
              <a:gd name="connsiteY0" fmla="*/ 20450 h 2757874"/>
              <a:gd name="connsiteX1" fmla="*/ 157443 w 1977441"/>
              <a:gd name="connsiteY1" fmla="*/ 1056147 h 2757874"/>
              <a:gd name="connsiteX2" fmla="*/ 158832 w 1977441"/>
              <a:gd name="connsiteY2" fmla="*/ 2206662 h 2757874"/>
              <a:gd name="connsiteX3" fmla="*/ 1977441 w 1977441"/>
              <a:gd name="connsiteY3" fmla="*/ 2751826 h 2757874"/>
              <a:gd name="connsiteX0" fmla="*/ 1892986 w 1932148"/>
              <a:gd name="connsiteY0" fmla="*/ 22078 h 2759502"/>
              <a:gd name="connsiteX1" fmla="*/ 112150 w 1932148"/>
              <a:gd name="connsiteY1" fmla="*/ 1057775 h 2759502"/>
              <a:gd name="connsiteX2" fmla="*/ 113539 w 1932148"/>
              <a:gd name="connsiteY2" fmla="*/ 2208290 h 2759502"/>
              <a:gd name="connsiteX3" fmla="*/ 1932148 w 1932148"/>
              <a:gd name="connsiteY3" fmla="*/ 2753454 h 2759502"/>
              <a:gd name="connsiteX0" fmla="*/ 1892985 w 4459720"/>
              <a:gd name="connsiteY0" fmla="*/ 22078 h 2307175"/>
              <a:gd name="connsiteX1" fmla="*/ 112149 w 4459720"/>
              <a:gd name="connsiteY1" fmla="*/ 1057775 h 2307175"/>
              <a:gd name="connsiteX2" fmla="*/ 113538 w 4459720"/>
              <a:gd name="connsiteY2" fmla="*/ 2208290 h 2307175"/>
              <a:gd name="connsiteX3" fmla="*/ 4459720 w 4459720"/>
              <a:gd name="connsiteY3" fmla="*/ 1507275 h 2307175"/>
              <a:gd name="connsiteX0" fmla="*/ 1997426 w 4564161"/>
              <a:gd name="connsiteY0" fmla="*/ 22078 h 3430674"/>
              <a:gd name="connsiteX1" fmla="*/ 216590 w 4564161"/>
              <a:gd name="connsiteY1" fmla="*/ 1057775 h 3430674"/>
              <a:gd name="connsiteX2" fmla="*/ 217979 w 4564161"/>
              <a:gd name="connsiteY2" fmla="*/ 2208290 h 3430674"/>
              <a:gd name="connsiteX3" fmla="*/ 3660113 w 4564161"/>
              <a:gd name="connsiteY3" fmla="*/ 3422455 h 3430674"/>
              <a:gd name="connsiteX4" fmla="*/ 4564161 w 4564161"/>
              <a:gd name="connsiteY4" fmla="*/ 1507275 h 3430674"/>
              <a:gd name="connsiteX0" fmla="*/ 1997426 w 4598025"/>
              <a:gd name="connsiteY0" fmla="*/ 22078 h 3430674"/>
              <a:gd name="connsiteX1" fmla="*/ 216590 w 4598025"/>
              <a:gd name="connsiteY1" fmla="*/ 1057775 h 3430674"/>
              <a:gd name="connsiteX2" fmla="*/ 217979 w 4598025"/>
              <a:gd name="connsiteY2" fmla="*/ 2208290 h 3430674"/>
              <a:gd name="connsiteX3" fmla="*/ 3660113 w 4598025"/>
              <a:gd name="connsiteY3" fmla="*/ 3422455 h 3430674"/>
              <a:gd name="connsiteX4" fmla="*/ 4564161 w 4598025"/>
              <a:gd name="connsiteY4" fmla="*/ 1507275 h 3430674"/>
              <a:gd name="connsiteX0" fmla="*/ 1997426 w 4540293"/>
              <a:gd name="connsiteY0" fmla="*/ 22078 h 3430674"/>
              <a:gd name="connsiteX1" fmla="*/ 216590 w 4540293"/>
              <a:gd name="connsiteY1" fmla="*/ 1057775 h 3430674"/>
              <a:gd name="connsiteX2" fmla="*/ 217979 w 4540293"/>
              <a:gd name="connsiteY2" fmla="*/ 2208290 h 3430674"/>
              <a:gd name="connsiteX3" fmla="*/ 3660113 w 4540293"/>
              <a:gd name="connsiteY3" fmla="*/ 3422455 h 3430674"/>
              <a:gd name="connsiteX4" fmla="*/ 4501858 w 4540293"/>
              <a:gd name="connsiteY4" fmla="*/ 1496995 h 3430674"/>
              <a:gd name="connsiteX0" fmla="*/ 1824430 w 4367299"/>
              <a:gd name="connsiteY0" fmla="*/ 22953 h 3440558"/>
              <a:gd name="connsiteX1" fmla="*/ 43594 w 4367299"/>
              <a:gd name="connsiteY1" fmla="*/ 1058650 h 3440558"/>
              <a:gd name="connsiteX2" fmla="*/ 692156 w 4367299"/>
              <a:gd name="connsiteY2" fmla="*/ 2864267 h 3440558"/>
              <a:gd name="connsiteX3" fmla="*/ 3487117 w 4367299"/>
              <a:gd name="connsiteY3" fmla="*/ 3423330 h 3440558"/>
              <a:gd name="connsiteX4" fmla="*/ 4328862 w 4367299"/>
              <a:gd name="connsiteY4" fmla="*/ 1497870 h 3440558"/>
              <a:gd name="connsiteX0" fmla="*/ 1345810 w 3888677"/>
              <a:gd name="connsiteY0" fmla="*/ 18017 h 3435623"/>
              <a:gd name="connsiteX1" fmla="*/ 222022 w 3888677"/>
              <a:gd name="connsiteY1" fmla="*/ 1290066 h 3435623"/>
              <a:gd name="connsiteX2" fmla="*/ 213536 w 3888677"/>
              <a:gd name="connsiteY2" fmla="*/ 2859331 h 3435623"/>
              <a:gd name="connsiteX3" fmla="*/ 3008497 w 3888677"/>
              <a:gd name="connsiteY3" fmla="*/ 3418394 h 3435623"/>
              <a:gd name="connsiteX4" fmla="*/ 3850242 w 3888677"/>
              <a:gd name="connsiteY4" fmla="*/ 1492934 h 3435623"/>
              <a:gd name="connsiteX0" fmla="*/ 1295438 w 3838306"/>
              <a:gd name="connsiteY0" fmla="*/ 18100 h 3436651"/>
              <a:gd name="connsiteX1" fmla="*/ 171650 w 3838306"/>
              <a:gd name="connsiteY1" fmla="*/ 1290149 h 3436651"/>
              <a:gd name="connsiteX2" fmla="*/ 242194 w 3838306"/>
              <a:gd name="connsiteY2" fmla="*/ 2890732 h 3436651"/>
              <a:gd name="connsiteX3" fmla="*/ 2958125 w 3838306"/>
              <a:gd name="connsiteY3" fmla="*/ 3418477 h 3436651"/>
              <a:gd name="connsiteX4" fmla="*/ 3799870 w 3838306"/>
              <a:gd name="connsiteY4" fmla="*/ 1493017 h 3436651"/>
              <a:gd name="connsiteX0" fmla="*/ 1295437 w 3778139"/>
              <a:gd name="connsiteY0" fmla="*/ 18100 h 3436651"/>
              <a:gd name="connsiteX1" fmla="*/ 171649 w 3778139"/>
              <a:gd name="connsiteY1" fmla="*/ 1290149 h 3436651"/>
              <a:gd name="connsiteX2" fmla="*/ 242193 w 3778139"/>
              <a:gd name="connsiteY2" fmla="*/ 2890732 h 3436651"/>
              <a:gd name="connsiteX3" fmla="*/ 2958124 w 3778139"/>
              <a:gd name="connsiteY3" fmla="*/ 3418477 h 3436651"/>
              <a:gd name="connsiteX4" fmla="*/ 3733526 w 3778139"/>
              <a:gd name="connsiteY4" fmla="*/ 1500347 h 3436651"/>
              <a:gd name="connsiteX0" fmla="*/ 1295437 w 3751859"/>
              <a:gd name="connsiteY0" fmla="*/ 18100 h 3436651"/>
              <a:gd name="connsiteX1" fmla="*/ 171649 w 3751859"/>
              <a:gd name="connsiteY1" fmla="*/ 1290149 h 3436651"/>
              <a:gd name="connsiteX2" fmla="*/ 242193 w 3751859"/>
              <a:gd name="connsiteY2" fmla="*/ 2890732 h 3436651"/>
              <a:gd name="connsiteX3" fmla="*/ 2958124 w 3751859"/>
              <a:gd name="connsiteY3" fmla="*/ 3418477 h 3436651"/>
              <a:gd name="connsiteX4" fmla="*/ 3703941 w 3751859"/>
              <a:gd name="connsiteY4" fmla="*/ 1440312 h 3436651"/>
              <a:gd name="connsiteX0" fmla="*/ 1295437 w 3736076"/>
              <a:gd name="connsiteY0" fmla="*/ 18100 h 3436651"/>
              <a:gd name="connsiteX1" fmla="*/ 171649 w 3736076"/>
              <a:gd name="connsiteY1" fmla="*/ 1290149 h 3436651"/>
              <a:gd name="connsiteX2" fmla="*/ 242193 w 3736076"/>
              <a:gd name="connsiteY2" fmla="*/ 2890732 h 3436651"/>
              <a:gd name="connsiteX3" fmla="*/ 2958124 w 3736076"/>
              <a:gd name="connsiteY3" fmla="*/ 3418477 h 3436651"/>
              <a:gd name="connsiteX4" fmla="*/ 3685949 w 3736076"/>
              <a:gd name="connsiteY4" fmla="*/ 1455729 h 3436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6076" h="3436651">
                <a:moveTo>
                  <a:pt x="1295437" y="18100"/>
                </a:moveTo>
                <a:cubicBezTo>
                  <a:pt x="490666" y="-143001"/>
                  <a:pt x="347190" y="811377"/>
                  <a:pt x="171649" y="1290149"/>
                </a:cubicBezTo>
                <a:cubicBezTo>
                  <a:pt x="-3892" y="1768921"/>
                  <a:pt x="-132542" y="2724442"/>
                  <a:pt x="242193" y="2890732"/>
                </a:cubicBezTo>
                <a:cubicBezTo>
                  <a:pt x="616928" y="3057022"/>
                  <a:pt x="2233760" y="3535313"/>
                  <a:pt x="2958124" y="3418477"/>
                </a:cubicBezTo>
                <a:cubicBezTo>
                  <a:pt x="3682488" y="3301641"/>
                  <a:pt x="3831036" y="1738433"/>
                  <a:pt x="3685949" y="1455729"/>
                </a:cubicBezTo>
              </a:path>
            </a:pathLst>
          </a:custGeom>
          <a:noFill/>
          <a:ln w="666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4" name="Group 1171">
            <a:extLst>
              <a:ext uri="{FF2B5EF4-FFF2-40B4-BE49-F238E27FC236}">
                <a16:creationId xmlns:a16="http://schemas.microsoft.com/office/drawing/2014/main" id="{945392E1-58C0-438F-ADFB-0401CCA5A9E2}"/>
              </a:ext>
            </a:extLst>
          </p:cNvPr>
          <p:cNvGrpSpPr>
            <a:grpSpLocks/>
          </p:cNvGrpSpPr>
          <p:nvPr/>
        </p:nvGrpSpPr>
        <p:grpSpPr bwMode="auto">
          <a:xfrm rot="18113108" flipV="1">
            <a:off x="5155296" y="3689553"/>
            <a:ext cx="614282" cy="435633"/>
            <a:chOff x="7943" y="1468"/>
            <a:chExt cx="439" cy="328"/>
          </a:xfrm>
        </p:grpSpPr>
        <p:sp>
          <p:nvSpPr>
            <p:cNvPr id="125" name="Freeform 1142">
              <a:extLst>
                <a:ext uri="{FF2B5EF4-FFF2-40B4-BE49-F238E27FC236}">
                  <a16:creationId xmlns:a16="http://schemas.microsoft.com/office/drawing/2014/main" id="{A965631E-B7E8-4935-98C1-48C43332FA6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056" y="1468"/>
              <a:ext cx="326" cy="328"/>
            </a:xfrm>
            <a:custGeom>
              <a:avLst/>
              <a:gdLst>
                <a:gd name="T0" fmla="*/ 326 w 326"/>
                <a:gd name="T1" fmla="*/ 164 h 328"/>
                <a:gd name="T2" fmla="*/ 324 w 326"/>
                <a:gd name="T3" fmla="*/ 191 h 328"/>
                <a:gd name="T4" fmla="*/ 320 w 326"/>
                <a:gd name="T5" fmla="*/ 215 h 328"/>
                <a:gd name="T6" fmla="*/ 309 w 326"/>
                <a:gd name="T7" fmla="*/ 238 h 328"/>
                <a:gd name="T8" fmla="*/ 295 w 326"/>
                <a:gd name="T9" fmla="*/ 260 h 328"/>
                <a:gd name="T10" fmla="*/ 279 w 326"/>
                <a:gd name="T11" fmla="*/ 281 h 328"/>
                <a:gd name="T12" fmla="*/ 260 w 326"/>
                <a:gd name="T13" fmla="*/ 297 h 328"/>
                <a:gd name="T14" fmla="*/ 238 w 326"/>
                <a:gd name="T15" fmla="*/ 310 h 328"/>
                <a:gd name="T16" fmla="*/ 213 w 326"/>
                <a:gd name="T17" fmla="*/ 320 h 328"/>
                <a:gd name="T18" fmla="*/ 189 w 326"/>
                <a:gd name="T19" fmla="*/ 326 h 328"/>
                <a:gd name="T20" fmla="*/ 164 w 326"/>
                <a:gd name="T21" fmla="*/ 328 h 328"/>
                <a:gd name="T22" fmla="*/ 137 w 326"/>
                <a:gd name="T23" fmla="*/ 326 h 328"/>
                <a:gd name="T24" fmla="*/ 113 w 326"/>
                <a:gd name="T25" fmla="*/ 320 h 328"/>
                <a:gd name="T26" fmla="*/ 88 w 326"/>
                <a:gd name="T27" fmla="*/ 310 h 328"/>
                <a:gd name="T28" fmla="*/ 68 w 326"/>
                <a:gd name="T29" fmla="*/ 297 h 328"/>
                <a:gd name="T30" fmla="*/ 47 w 326"/>
                <a:gd name="T31" fmla="*/ 281 h 328"/>
                <a:gd name="T32" fmla="*/ 31 w 326"/>
                <a:gd name="T33" fmla="*/ 260 h 328"/>
                <a:gd name="T34" fmla="*/ 18 w 326"/>
                <a:gd name="T35" fmla="*/ 240 h 328"/>
                <a:gd name="T36" fmla="*/ 8 w 326"/>
                <a:gd name="T37" fmla="*/ 215 h 328"/>
                <a:gd name="T38" fmla="*/ 2 w 326"/>
                <a:gd name="T39" fmla="*/ 191 h 328"/>
                <a:gd name="T40" fmla="*/ 0 w 326"/>
                <a:gd name="T41" fmla="*/ 164 h 328"/>
                <a:gd name="T42" fmla="*/ 2 w 326"/>
                <a:gd name="T43" fmla="*/ 139 h 328"/>
                <a:gd name="T44" fmla="*/ 8 w 326"/>
                <a:gd name="T45" fmla="*/ 115 h 328"/>
                <a:gd name="T46" fmla="*/ 16 w 326"/>
                <a:gd name="T47" fmla="*/ 90 h 328"/>
                <a:gd name="T48" fmla="*/ 31 w 326"/>
                <a:gd name="T49" fmla="*/ 67 h 328"/>
                <a:gd name="T50" fmla="*/ 47 w 326"/>
                <a:gd name="T51" fmla="*/ 49 h 328"/>
                <a:gd name="T52" fmla="*/ 68 w 326"/>
                <a:gd name="T53" fmla="*/ 33 h 328"/>
                <a:gd name="T54" fmla="*/ 88 w 326"/>
                <a:gd name="T55" fmla="*/ 18 h 328"/>
                <a:gd name="T56" fmla="*/ 113 w 326"/>
                <a:gd name="T57" fmla="*/ 8 h 328"/>
                <a:gd name="T58" fmla="*/ 137 w 326"/>
                <a:gd name="T59" fmla="*/ 2 h 328"/>
                <a:gd name="T60" fmla="*/ 162 w 326"/>
                <a:gd name="T61" fmla="*/ 0 h 328"/>
                <a:gd name="T62" fmla="*/ 189 w 326"/>
                <a:gd name="T63" fmla="*/ 2 h 328"/>
                <a:gd name="T64" fmla="*/ 213 w 326"/>
                <a:gd name="T65" fmla="*/ 8 h 328"/>
                <a:gd name="T66" fmla="*/ 238 w 326"/>
                <a:gd name="T67" fmla="*/ 18 h 328"/>
                <a:gd name="T68" fmla="*/ 258 w 326"/>
                <a:gd name="T69" fmla="*/ 33 h 328"/>
                <a:gd name="T70" fmla="*/ 279 w 326"/>
                <a:gd name="T71" fmla="*/ 49 h 328"/>
                <a:gd name="T72" fmla="*/ 295 w 326"/>
                <a:gd name="T73" fmla="*/ 67 h 328"/>
                <a:gd name="T74" fmla="*/ 309 w 326"/>
                <a:gd name="T75" fmla="*/ 90 h 328"/>
                <a:gd name="T76" fmla="*/ 318 w 326"/>
                <a:gd name="T77" fmla="*/ 113 h 328"/>
                <a:gd name="T78" fmla="*/ 324 w 326"/>
                <a:gd name="T79" fmla="*/ 139 h 328"/>
                <a:gd name="T80" fmla="*/ 326 w 326"/>
                <a:gd name="T81" fmla="*/ 164 h 328"/>
                <a:gd name="T82" fmla="*/ 326 w 326"/>
                <a:gd name="T83" fmla="*/ 16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6" h="328">
                  <a:moveTo>
                    <a:pt x="326" y="164"/>
                  </a:moveTo>
                  <a:lnTo>
                    <a:pt x="324" y="191"/>
                  </a:lnTo>
                  <a:lnTo>
                    <a:pt x="320" y="215"/>
                  </a:lnTo>
                  <a:lnTo>
                    <a:pt x="309" y="238"/>
                  </a:lnTo>
                  <a:lnTo>
                    <a:pt x="295" y="260"/>
                  </a:lnTo>
                  <a:lnTo>
                    <a:pt x="279" y="281"/>
                  </a:lnTo>
                  <a:lnTo>
                    <a:pt x="260" y="297"/>
                  </a:lnTo>
                  <a:lnTo>
                    <a:pt x="238" y="310"/>
                  </a:lnTo>
                  <a:lnTo>
                    <a:pt x="213" y="320"/>
                  </a:lnTo>
                  <a:lnTo>
                    <a:pt x="189" y="326"/>
                  </a:lnTo>
                  <a:lnTo>
                    <a:pt x="164" y="328"/>
                  </a:lnTo>
                  <a:lnTo>
                    <a:pt x="137" y="326"/>
                  </a:lnTo>
                  <a:lnTo>
                    <a:pt x="113" y="320"/>
                  </a:lnTo>
                  <a:lnTo>
                    <a:pt x="88" y="310"/>
                  </a:lnTo>
                  <a:lnTo>
                    <a:pt x="68" y="297"/>
                  </a:lnTo>
                  <a:lnTo>
                    <a:pt x="47" y="281"/>
                  </a:lnTo>
                  <a:lnTo>
                    <a:pt x="31" y="260"/>
                  </a:lnTo>
                  <a:lnTo>
                    <a:pt x="18" y="240"/>
                  </a:lnTo>
                  <a:lnTo>
                    <a:pt x="8" y="215"/>
                  </a:lnTo>
                  <a:lnTo>
                    <a:pt x="2" y="191"/>
                  </a:lnTo>
                  <a:lnTo>
                    <a:pt x="0" y="164"/>
                  </a:lnTo>
                  <a:lnTo>
                    <a:pt x="2" y="139"/>
                  </a:lnTo>
                  <a:lnTo>
                    <a:pt x="8" y="115"/>
                  </a:lnTo>
                  <a:lnTo>
                    <a:pt x="16" y="90"/>
                  </a:lnTo>
                  <a:lnTo>
                    <a:pt x="31" y="67"/>
                  </a:lnTo>
                  <a:lnTo>
                    <a:pt x="47" y="49"/>
                  </a:lnTo>
                  <a:lnTo>
                    <a:pt x="68" y="33"/>
                  </a:lnTo>
                  <a:lnTo>
                    <a:pt x="88" y="18"/>
                  </a:lnTo>
                  <a:lnTo>
                    <a:pt x="113" y="8"/>
                  </a:lnTo>
                  <a:lnTo>
                    <a:pt x="137" y="2"/>
                  </a:lnTo>
                  <a:lnTo>
                    <a:pt x="162" y="0"/>
                  </a:lnTo>
                  <a:lnTo>
                    <a:pt x="189" y="2"/>
                  </a:lnTo>
                  <a:lnTo>
                    <a:pt x="213" y="8"/>
                  </a:lnTo>
                  <a:lnTo>
                    <a:pt x="238" y="18"/>
                  </a:lnTo>
                  <a:lnTo>
                    <a:pt x="258" y="33"/>
                  </a:lnTo>
                  <a:lnTo>
                    <a:pt x="279" y="49"/>
                  </a:lnTo>
                  <a:lnTo>
                    <a:pt x="295" y="67"/>
                  </a:lnTo>
                  <a:lnTo>
                    <a:pt x="309" y="90"/>
                  </a:lnTo>
                  <a:lnTo>
                    <a:pt x="318" y="113"/>
                  </a:lnTo>
                  <a:lnTo>
                    <a:pt x="324" y="139"/>
                  </a:lnTo>
                  <a:lnTo>
                    <a:pt x="326" y="164"/>
                  </a:lnTo>
                  <a:lnTo>
                    <a:pt x="326" y="164"/>
                  </a:lnTo>
                  <a:close/>
                </a:path>
              </a:pathLst>
            </a:custGeom>
            <a:solidFill>
              <a:srgbClr val="FF000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126" name="Freeform 1143">
              <a:extLst>
                <a:ext uri="{FF2B5EF4-FFF2-40B4-BE49-F238E27FC236}">
                  <a16:creationId xmlns:a16="http://schemas.microsoft.com/office/drawing/2014/main" id="{76A33F06-2DA5-4131-90FF-9BACEFECDE6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130" y="1542"/>
              <a:ext cx="180" cy="180"/>
            </a:xfrm>
            <a:custGeom>
              <a:avLst/>
              <a:gdLst>
                <a:gd name="T0" fmla="*/ 180 w 180"/>
                <a:gd name="T1" fmla="*/ 90 h 180"/>
                <a:gd name="T2" fmla="*/ 176 w 180"/>
                <a:gd name="T3" fmla="*/ 110 h 180"/>
                <a:gd name="T4" fmla="*/ 170 w 180"/>
                <a:gd name="T5" fmla="*/ 129 h 180"/>
                <a:gd name="T6" fmla="*/ 162 w 180"/>
                <a:gd name="T7" fmla="*/ 145 h 180"/>
                <a:gd name="T8" fmla="*/ 147 w 180"/>
                <a:gd name="T9" fmla="*/ 160 h 180"/>
                <a:gd name="T10" fmla="*/ 131 w 180"/>
                <a:gd name="T11" fmla="*/ 170 h 180"/>
                <a:gd name="T12" fmla="*/ 113 w 180"/>
                <a:gd name="T13" fmla="*/ 176 h 180"/>
                <a:gd name="T14" fmla="*/ 94 w 180"/>
                <a:gd name="T15" fmla="*/ 180 h 180"/>
                <a:gd name="T16" fmla="*/ 74 w 180"/>
                <a:gd name="T17" fmla="*/ 178 h 180"/>
                <a:gd name="T18" fmla="*/ 55 w 180"/>
                <a:gd name="T19" fmla="*/ 174 h 180"/>
                <a:gd name="T20" fmla="*/ 39 w 180"/>
                <a:gd name="T21" fmla="*/ 166 h 180"/>
                <a:gd name="T22" fmla="*/ 24 w 180"/>
                <a:gd name="T23" fmla="*/ 151 h 180"/>
                <a:gd name="T24" fmla="*/ 12 w 180"/>
                <a:gd name="T25" fmla="*/ 137 h 180"/>
                <a:gd name="T26" fmla="*/ 4 w 180"/>
                <a:gd name="T27" fmla="*/ 119 h 180"/>
                <a:gd name="T28" fmla="*/ 0 w 180"/>
                <a:gd name="T29" fmla="*/ 100 h 180"/>
                <a:gd name="T30" fmla="*/ 0 w 180"/>
                <a:gd name="T31" fmla="*/ 80 h 180"/>
                <a:gd name="T32" fmla="*/ 4 w 180"/>
                <a:gd name="T33" fmla="*/ 61 h 180"/>
                <a:gd name="T34" fmla="*/ 12 w 180"/>
                <a:gd name="T35" fmla="*/ 45 h 180"/>
                <a:gd name="T36" fmla="*/ 24 w 180"/>
                <a:gd name="T37" fmla="*/ 28 h 180"/>
                <a:gd name="T38" fmla="*/ 39 w 180"/>
                <a:gd name="T39" fmla="*/ 16 h 180"/>
                <a:gd name="T40" fmla="*/ 55 w 180"/>
                <a:gd name="T41" fmla="*/ 6 h 180"/>
                <a:gd name="T42" fmla="*/ 74 w 180"/>
                <a:gd name="T43" fmla="*/ 2 h 180"/>
                <a:gd name="T44" fmla="*/ 94 w 180"/>
                <a:gd name="T45" fmla="*/ 0 h 180"/>
                <a:gd name="T46" fmla="*/ 113 w 180"/>
                <a:gd name="T47" fmla="*/ 4 h 180"/>
                <a:gd name="T48" fmla="*/ 131 w 180"/>
                <a:gd name="T49" fmla="*/ 10 h 180"/>
                <a:gd name="T50" fmla="*/ 147 w 180"/>
                <a:gd name="T51" fmla="*/ 22 h 180"/>
                <a:gd name="T52" fmla="*/ 162 w 180"/>
                <a:gd name="T53" fmla="*/ 37 h 180"/>
                <a:gd name="T54" fmla="*/ 170 w 180"/>
                <a:gd name="T55" fmla="*/ 53 h 180"/>
                <a:gd name="T56" fmla="*/ 176 w 180"/>
                <a:gd name="T57" fmla="*/ 71 h 180"/>
                <a:gd name="T58" fmla="*/ 180 w 180"/>
                <a:gd name="T59" fmla="*/ 90 h 180"/>
                <a:gd name="T60" fmla="*/ 180 w 180"/>
                <a:gd name="T61" fmla="*/ 9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80">
                  <a:moveTo>
                    <a:pt x="180" y="90"/>
                  </a:moveTo>
                  <a:lnTo>
                    <a:pt x="176" y="110"/>
                  </a:lnTo>
                  <a:lnTo>
                    <a:pt x="170" y="129"/>
                  </a:lnTo>
                  <a:lnTo>
                    <a:pt x="162" y="145"/>
                  </a:lnTo>
                  <a:lnTo>
                    <a:pt x="147" y="160"/>
                  </a:lnTo>
                  <a:lnTo>
                    <a:pt x="131" y="170"/>
                  </a:lnTo>
                  <a:lnTo>
                    <a:pt x="113" y="176"/>
                  </a:lnTo>
                  <a:lnTo>
                    <a:pt x="94" y="180"/>
                  </a:lnTo>
                  <a:lnTo>
                    <a:pt x="74" y="178"/>
                  </a:lnTo>
                  <a:lnTo>
                    <a:pt x="55" y="174"/>
                  </a:lnTo>
                  <a:lnTo>
                    <a:pt x="39" y="166"/>
                  </a:lnTo>
                  <a:lnTo>
                    <a:pt x="24" y="151"/>
                  </a:lnTo>
                  <a:lnTo>
                    <a:pt x="12" y="137"/>
                  </a:lnTo>
                  <a:lnTo>
                    <a:pt x="4" y="119"/>
                  </a:lnTo>
                  <a:lnTo>
                    <a:pt x="0" y="100"/>
                  </a:lnTo>
                  <a:lnTo>
                    <a:pt x="0" y="80"/>
                  </a:lnTo>
                  <a:lnTo>
                    <a:pt x="4" y="61"/>
                  </a:lnTo>
                  <a:lnTo>
                    <a:pt x="12" y="45"/>
                  </a:lnTo>
                  <a:lnTo>
                    <a:pt x="24" y="28"/>
                  </a:lnTo>
                  <a:lnTo>
                    <a:pt x="39" y="16"/>
                  </a:lnTo>
                  <a:lnTo>
                    <a:pt x="55" y="6"/>
                  </a:lnTo>
                  <a:lnTo>
                    <a:pt x="74" y="2"/>
                  </a:lnTo>
                  <a:lnTo>
                    <a:pt x="94" y="0"/>
                  </a:lnTo>
                  <a:lnTo>
                    <a:pt x="113" y="4"/>
                  </a:lnTo>
                  <a:lnTo>
                    <a:pt x="131" y="10"/>
                  </a:lnTo>
                  <a:lnTo>
                    <a:pt x="147" y="22"/>
                  </a:lnTo>
                  <a:lnTo>
                    <a:pt x="162" y="37"/>
                  </a:lnTo>
                  <a:lnTo>
                    <a:pt x="170" y="53"/>
                  </a:lnTo>
                  <a:lnTo>
                    <a:pt x="176" y="71"/>
                  </a:lnTo>
                  <a:lnTo>
                    <a:pt x="180" y="90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141" name="Freeform 1144">
              <a:extLst>
                <a:ext uri="{FF2B5EF4-FFF2-40B4-BE49-F238E27FC236}">
                  <a16:creationId xmlns:a16="http://schemas.microsoft.com/office/drawing/2014/main" id="{D0D081FA-7367-4318-9B29-CBE9C54AC86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185" y="1595"/>
              <a:ext cx="70" cy="74"/>
            </a:xfrm>
            <a:custGeom>
              <a:avLst/>
              <a:gdLst>
                <a:gd name="T0" fmla="*/ 70 w 70"/>
                <a:gd name="T1" fmla="*/ 37 h 74"/>
                <a:gd name="T2" fmla="*/ 68 w 70"/>
                <a:gd name="T3" fmla="*/ 49 h 74"/>
                <a:gd name="T4" fmla="*/ 62 w 70"/>
                <a:gd name="T5" fmla="*/ 59 h 74"/>
                <a:gd name="T6" fmla="*/ 53 w 70"/>
                <a:gd name="T7" fmla="*/ 68 h 74"/>
                <a:gd name="T8" fmla="*/ 43 w 70"/>
                <a:gd name="T9" fmla="*/ 74 h 74"/>
                <a:gd name="T10" fmla="*/ 31 w 70"/>
                <a:gd name="T11" fmla="*/ 74 h 74"/>
                <a:gd name="T12" fmla="*/ 21 w 70"/>
                <a:gd name="T13" fmla="*/ 72 h 74"/>
                <a:gd name="T14" fmla="*/ 10 w 70"/>
                <a:gd name="T15" fmla="*/ 64 h 74"/>
                <a:gd name="T16" fmla="*/ 4 w 70"/>
                <a:gd name="T17" fmla="*/ 55 h 74"/>
                <a:gd name="T18" fmla="*/ 0 w 70"/>
                <a:gd name="T19" fmla="*/ 43 h 74"/>
                <a:gd name="T20" fmla="*/ 0 w 70"/>
                <a:gd name="T21" fmla="*/ 31 h 74"/>
                <a:gd name="T22" fmla="*/ 4 w 70"/>
                <a:gd name="T23" fmla="*/ 20 h 74"/>
                <a:gd name="T24" fmla="*/ 10 w 70"/>
                <a:gd name="T25" fmla="*/ 10 h 74"/>
                <a:gd name="T26" fmla="*/ 21 w 70"/>
                <a:gd name="T27" fmla="*/ 4 h 74"/>
                <a:gd name="T28" fmla="*/ 31 w 70"/>
                <a:gd name="T29" fmla="*/ 0 h 74"/>
                <a:gd name="T30" fmla="*/ 43 w 70"/>
                <a:gd name="T31" fmla="*/ 2 h 74"/>
                <a:gd name="T32" fmla="*/ 53 w 70"/>
                <a:gd name="T33" fmla="*/ 6 h 74"/>
                <a:gd name="T34" fmla="*/ 62 w 70"/>
                <a:gd name="T35" fmla="*/ 14 h 74"/>
                <a:gd name="T36" fmla="*/ 68 w 70"/>
                <a:gd name="T37" fmla="*/ 25 h 74"/>
                <a:gd name="T38" fmla="*/ 70 w 70"/>
                <a:gd name="T39" fmla="*/ 37 h 74"/>
                <a:gd name="T40" fmla="*/ 70 w 70"/>
                <a:gd name="T41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74">
                  <a:moveTo>
                    <a:pt x="70" y="37"/>
                  </a:moveTo>
                  <a:lnTo>
                    <a:pt x="68" y="49"/>
                  </a:lnTo>
                  <a:lnTo>
                    <a:pt x="62" y="59"/>
                  </a:lnTo>
                  <a:lnTo>
                    <a:pt x="53" y="68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21" y="72"/>
                  </a:lnTo>
                  <a:lnTo>
                    <a:pt x="10" y="64"/>
                  </a:lnTo>
                  <a:lnTo>
                    <a:pt x="4" y="55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4" y="20"/>
                  </a:lnTo>
                  <a:lnTo>
                    <a:pt x="10" y="10"/>
                  </a:lnTo>
                  <a:lnTo>
                    <a:pt x="21" y="4"/>
                  </a:lnTo>
                  <a:lnTo>
                    <a:pt x="31" y="0"/>
                  </a:lnTo>
                  <a:lnTo>
                    <a:pt x="43" y="2"/>
                  </a:lnTo>
                  <a:lnTo>
                    <a:pt x="53" y="6"/>
                  </a:lnTo>
                  <a:lnTo>
                    <a:pt x="62" y="14"/>
                  </a:lnTo>
                  <a:lnTo>
                    <a:pt x="68" y="25"/>
                  </a:lnTo>
                  <a:lnTo>
                    <a:pt x="70" y="37"/>
                  </a:lnTo>
                  <a:lnTo>
                    <a:pt x="70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168" name="Rectangle 1161">
              <a:extLst>
                <a:ext uri="{FF2B5EF4-FFF2-40B4-BE49-F238E27FC236}">
                  <a16:creationId xmlns:a16="http://schemas.microsoft.com/office/drawing/2014/main" id="{C66F692A-F0F7-4769-8DCD-8B5E9C1CA9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712678">
              <a:off x="7943" y="1733"/>
              <a:ext cx="144" cy="43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</p:grpSp>
      <p:grpSp>
        <p:nvGrpSpPr>
          <p:cNvPr id="178" name="Group 16"/>
          <p:cNvGrpSpPr>
            <a:grpSpLocks noChangeAspect="1"/>
          </p:cNvGrpSpPr>
          <p:nvPr/>
        </p:nvGrpSpPr>
        <p:grpSpPr bwMode="auto">
          <a:xfrm>
            <a:off x="7947810" y="6038422"/>
            <a:ext cx="442860" cy="442860"/>
            <a:chOff x="981" y="544"/>
            <a:chExt cx="326" cy="328"/>
          </a:xfrm>
        </p:grpSpPr>
        <p:sp>
          <p:nvSpPr>
            <p:cNvPr id="179" name="Freeform 17"/>
            <p:cNvSpPr>
              <a:spLocks noChangeAspect="1"/>
            </p:cNvSpPr>
            <p:nvPr/>
          </p:nvSpPr>
          <p:spPr bwMode="auto">
            <a:xfrm>
              <a:off x="981" y="544"/>
              <a:ext cx="326" cy="328"/>
            </a:xfrm>
            <a:custGeom>
              <a:avLst/>
              <a:gdLst>
                <a:gd name="T0" fmla="*/ 326 w 326"/>
                <a:gd name="T1" fmla="*/ 164 h 328"/>
                <a:gd name="T2" fmla="*/ 324 w 326"/>
                <a:gd name="T3" fmla="*/ 191 h 328"/>
                <a:gd name="T4" fmla="*/ 320 w 326"/>
                <a:gd name="T5" fmla="*/ 215 h 328"/>
                <a:gd name="T6" fmla="*/ 309 w 326"/>
                <a:gd name="T7" fmla="*/ 238 h 328"/>
                <a:gd name="T8" fmla="*/ 295 w 326"/>
                <a:gd name="T9" fmla="*/ 260 h 328"/>
                <a:gd name="T10" fmla="*/ 279 w 326"/>
                <a:gd name="T11" fmla="*/ 281 h 328"/>
                <a:gd name="T12" fmla="*/ 260 w 326"/>
                <a:gd name="T13" fmla="*/ 297 h 328"/>
                <a:gd name="T14" fmla="*/ 238 w 326"/>
                <a:gd name="T15" fmla="*/ 310 h 328"/>
                <a:gd name="T16" fmla="*/ 213 w 326"/>
                <a:gd name="T17" fmla="*/ 320 h 328"/>
                <a:gd name="T18" fmla="*/ 189 w 326"/>
                <a:gd name="T19" fmla="*/ 326 h 328"/>
                <a:gd name="T20" fmla="*/ 164 w 326"/>
                <a:gd name="T21" fmla="*/ 328 h 328"/>
                <a:gd name="T22" fmla="*/ 137 w 326"/>
                <a:gd name="T23" fmla="*/ 326 h 328"/>
                <a:gd name="T24" fmla="*/ 113 w 326"/>
                <a:gd name="T25" fmla="*/ 320 h 328"/>
                <a:gd name="T26" fmla="*/ 88 w 326"/>
                <a:gd name="T27" fmla="*/ 310 h 328"/>
                <a:gd name="T28" fmla="*/ 68 w 326"/>
                <a:gd name="T29" fmla="*/ 297 h 328"/>
                <a:gd name="T30" fmla="*/ 47 w 326"/>
                <a:gd name="T31" fmla="*/ 281 h 328"/>
                <a:gd name="T32" fmla="*/ 31 w 326"/>
                <a:gd name="T33" fmla="*/ 260 h 328"/>
                <a:gd name="T34" fmla="*/ 18 w 326"/>
                <a:gd name="T35" fmla="*/ 240 h 328"/>
                <a:gd name="T36" fmla="*/ 8 w 326"/>
                <a:gd name="T37" fmla="*/ 215 h 328"/>
                <a:gd name="T38" fmla="*/ 2 w 326"/>
                <a:gd name="T39" fmla="*/ 191 h 328"/>
                <a:gd name="T40" fmla="*/ 0 w 326"/>
                <a:gd name="T41" fmla="*/ 164 h 328"/>
                <a:gd name="T42" fmla="*/ 2 w 326"/>
                <a:gd name="T43" fmla="*/ 139 h 328"/>
                <a:gd name="T44" fmla="*/ 8 w 326"/>
                <a:gd name="T45" fmla="*/ 115 h 328"/>
                <a:gd name="T46" fmla="*/ 16 w 326"/>
                <a:gd name="T47" fmla="*/ 90 h 328"/>
                <a:gd name="T48" fmla="*/ 31 w 326"/>
                <a:gd name="T49" fmla="*/ 67 h 328"/>
                <a:gd name="T50" fmla="*/ 47 w 326"/>
                <a:gd name="T51" fmla="*/ 49 h 328"/>
                <a:gd name="T52" fmla="*/ 68 w 326"/>
                <a:gd name="T53" fmla="*/ 33 h 328"/>
                <a:gd name="T54" fmla="*/ 88 w 326"/>
                <a:gd name="T55" fmla="*/ 18 h 328"/>
                <a:gd name="T56" fmla="*/ 113 w 326"/>
                <a:gd name="T57" fmla="*/ 8 h 328"/>
                <a:gd name="T58" fmla="*/ 137 w 326"/>
                <a:gd name="T59" fmla="*/ 2 h 328"/>
                <a:gd name="T60" fmla="*/ 162 w 326"/>
                <a:gd name="T61" fmla="*/ 0 h 328"/>
                <a:gd name="T62" fmla="*/ 189 w 326"/>
                <a:gd name="T63" fmla="*/ 2 h 328"/>
                <a:gd name="T64" fmla="*/ 213 w 326"/>
                <a:gd name="T65" fmla="*/ 8 h 328"/>
                <a:gd name="T66" fmla="*/ 238 w 326"/>
                <a:gd name="T67" fmla="*/ 18 h 328"/>
                <a:gd name="T68" fmla="*/ 258 w 326"/>
                <a:gd name="T69" fmla="*/ 33 h 328"/>
                <a:gd name="T70" fmla="*/ 279 w 326"/>
                <a:gd name="T71" fmla="*/ 49 h 328"/>
                <a:gd name="T72" fmla="*/ 295 w 326"/>
                <a:gd name="T73" fmla="*/ 67 h 328"/>
                <a:gd name="T74" fmla="*/ 309 w 326"/>
                <a:gd name="T75" fmla="*/ 90 h 328"/>
                <a:gd name="T76" fmla="*/ 318 w 326"/>
                <a:gd name="T77" fmla="*/ 113 h 328"/>
                <a:gd name="T78" fmla="*/ 324 w 326"/>
                <a:gd name="T79" fmla="*/ 139 h 328"/>
                <a:gd name="T80" fmla="*/ 326 w 326"/>
                <a:gd name="T81" fmla="*/ 164 h 328"/>
                <a:gd name="T82" fmla="*/ 326 w 326"/>
                <a:gd name="T83" fmla="*/ 16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6" h="328">
                  <a:moveTo>
                    <a:pt x="326" y="164"/>
                  </a:moveTo>
                  <a:lnTo>
                    <a:pt x="324" y="191"/>
                  </a:lnTo>
                  <a:lnTo>
                    <a:pt x="320" y="215"/>
                  </a:lnTo>
                  <a:lnTo>
                    <a:pt x="309" y="238"/>
                  </a:lnTo>
                  <a:lnTo>
                    <a:pt x="295" y="260"/>
                  </a:lnTo>
                  <a:lnTo>
                    <a:pt x="279" y="281"/>
                  </a:lnTo>
                  <a:lnTo>
                    <a:pt x="260" y="297"/>
                  </a:lnTo>
                  <a:lnTo>
                    <a:pt x="238" y="310"/>
                  </a:lnTo>
                  <a:lnTo>
                    <a:pt x="213" y="320"/>
                  </a:lnTo>
                  <a:lnTo>
                    <a:pt x="189" y="326"/>
                  </a:lnTo>
                  <a:lnTo>
                    <a:pt x="164" y="328"/>
                  </a:lnTo>
                  <a:lnTo>
                    <a:pt x="137" y="326"/>
                  </a:lnTo>
                  <a:lnTo>
                    <a:pt x="113" y="320"/>
                  </a:lnTo>
                  <a:lnTo>
                    <a:pt x="88" y="310"/>
                  </a:lnTo>
                  <a:lnTo>
                    <a:pt x="68" y="297"/>
                  </a:lnTo>
                  <a:lnTo>
                    <a:pt x="47" y="281"/>
                  </a:lnTo>
                  <a:lnTo>
                    <a:pt x="31" y="260"/>
                  </a:lnTo>
                  <a:lnTo>
                    <a:pt x="18" y="240"/>
                  </a:lnTo>
                  <a:lnTo>
                    <a:pt x="8" y="215"/>
                  </a:lnTo>
                  <a:lnTo>
                    <a:pt x="2" y="191"/>
                  </a:lnTo>
                  <a:lnTo>
                    <a:pt x="0" y="164"/>
                  </a:lnTo>
                  <a:lnTo>
                    <a:pt x="2" y="139"/>
                  </a:lnTo>
                  <a:lnTo>
                    <a:pt x="8" y="115"/>
                  </a:lnTo>
                  <a:lnTo>
                    <a:pt x="16" y="90"/>
                  </a:lnTo>
                  <a:lnTo>
                    <a:pt x="31" y="67"/>
                  </a:lnTo>
                  <a:lnTo>
                    <a:pt x="47" y="49"/>
                  </a:lnTo>
                  <a:lnTo>
                    <a:pt x="68" y="33"/>
                  </a:lnTo>
                  <a:lnTo>
                    <a:pt x="88" y="18"/>
                  </a:lnTo>
                  <a:lnTo>
                    <a:pt x="113" y="8"/>
                  </a:lnTo>
                  <a:lnTo>
                    <a:pt x="137" y="2"/>
                  </a:lnTo>
                  <a:lnTo>
                    <a:pt x="162" y="0"/>
                  </a:lnTo>
                  <a:lnTo>
                    <a:pt x="189" y="2"/>
                  </a:lnTo>
                  <a:lnTo>
                    <a:pt x="213" y="8"/>
                  </a:lnTo>
                  <a:lnTo>
                    <a:pt x="238" y="18"/>
                  </a:lnTo>
                  <a:lnTo>
                    <a:pt x="258" y="33"/>
                  </a:lnTo>
                  <a:lnTo>
                    <a:pt x="279" y="49"/>
                  </a:lnTo>
                  <a:lnTo>
                    <a:pt x="295" y="67"/>
                  </a:lnTo>
                  <a:lnTo>
                    <a:pt x="309" y="90"/>
                  </a:lnTo>
                  <a:lnTo>
                    <a:pt x="318" y="113"/>
                  </a:lnTo>
                  <a:lnTo>
                    <a:pt x="324" y="139"/>
                  </a:lnTo>
                  <a:lnTo>
                    <a:pt x="326" y="164"/>
                  </a:lnTo>
                  <a:close/>
                </a:path>
              </a:pathLst>
            </a:custGeom>
            <a:solidFill>
              <a:srgbClr val="0000FF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80" name="Freeform 18"/>
            <p:cNvSpPr>
              <a:spLocks noChangeAspect="1"/>
            </p:cNvSpPr>
            <p:nvPr/>
          </p:nvSpPr>
          <p:spPr bwMode="auto">
            <a:xfrm>
              <a:off x="1055" y="618"/>
              <a:ext cx="180" cy="180"/>
            </a:xfrm>
            <a:custGeom>
              <a:avLst/>
              <a:gdLst>
                <a:gd name="T0" fmla="*/ 180 w 180"/>
                <a:gd name="T1" fmla="*/ 90 h 180"/>
                <a:gd name="T2" fmla="*/ 176 w 180"/>
                <a:gd name="T3" fmla="*/ 110 h 180"/>
                <a:gd name="T4" fmla="*/ 170 w 180"/>
                <a:gd name="T5" fmla="*/ 129 h 180"/>
                <a:gd name="T6" fmla="*/ 162 w 180"/>
                <a:gd name="T7" fmla="*/ 145 h 180"/>
                <a:gd name="T8" fmla="*/ 147 w 180"/>
                <a:gd name="T9" fmla="*/ 160 h 180"/>
                <a:gd name="T10" fmla="*/ 131 w 180"/>
                <a:gd name="T11" fmla="*/ 170 h 180"/>
                <a:gd name="T12" fmla="*/ 113 w 180"/>
                <a:gd name="T13" fmla="*/ 176 h 180"/>
                <a:gd name="T14" fmla="*/ 94 w 180"/>
                <a:gd name="T15" fmla="*/ 180 h 180"/>
                <a:gd name="T16" fmla="*/ 74 w 180"/>
                <a:gd name="T17" fmla="*/ 178 h 180"/>
                <a:gd name="T18" fmla="*/ 55 w 180"/>
                <a:gd name="T19" fmla="*/ 174 h 180"/>
                <a:gd name="T20" fmla="*/ 39 w 180"/>
                <a:gd name="T21" fmla="*/ 166 h 180"/>
                <a:gd name="T22" fmla="*/ 24 w 180"/>
                <a:gd name="T23" fmla="*/ 151 h 180"/>
                <a:gd name="T24" fmla="*/ 12 w 180"/>
                <a:gd name="T25" fmla="*/ 137 h 180"/>
                <a:gd name="T26" fmla="*/ 4 w 180"/>
                <a:gd name="T27" fmla="*/ 119 h 180"/>
                <a:gd name="T28" fmla="*/ 0 w 180"/>
                <a:gd name="T29" fmla="*/ 100 h 180"/>
                <a:gd name="T30" fmla="*/ 0 w 180"/>
                <a:gd name="T31" fmla="*/ 80 h 180"/>
                <a:gd name="T32" fmla="*/ 4 w 180"/>
                <a:gd name="T33" fmla="*/ 61 h 180"/>
                <a:gd name="T34" fmla="*/ 12 w 180"/>
                <a:gd name="T35" fmla="*/ 45 h 180"/>
                <a:gd name="T36" fmla="*/ 24 w 180"/>
                <a:gd name="T37" fmla="*/ 28 h 180"/>
                <a:gd name="T38" fmla="*/ 39 w 180"/>
                <a:gd name="T39" fmla="*/ 16 h 180"/>
                <a:gd name="T40" fmla="*/ 55 w 180"/>
                <a:gd name="T41" fmla="*/ 6 h 180"/>
                <a:gd name="T42" fmla="*/ 74 w 180"/>
                <a:gd name="T43" fmla="*/ 2 h 180"/>
                <a:gd name="T44" fmla="*/ 94 w 180"/>
                <a:gd name="T45" fmla="*/ 0 h 180"/>
                <a:gd name="T46" fmla="*/ 113 w 180"/>
                <a:gd name="T47" fmla="*/ 4 h 180"/>
                <a:gd name="T48" fmla="*/ 131 w 180"/>
                <a:gd name="T49" fmla="*/ 10 h 180"/>
                <a:gd name="T50" fmla="*/ 147 w 180"/>
                <a:gd name="T51" fmla="*/ 22 h 180"/>
                <a:gd name="T52" fmla="*/ 162 w 180"/>
                <a:gd name="T53" fmla="*/ 37 h 180"/>
                <a:gd name="T54" fmla="*/ 170 w 180"/>
                <a:gd name="T55" fmla="*/ 53 h 180"/>
                <a:gd name="T56" fmla="*/ 176 w 180"/>
                <a:gd name="T57" fmla="*/ 71 h 180"/>
                <a:gd name="T58" fmla="*/ 180 w 180"/>
                <a:gd name="T59" fmla="*/ 90 h 180"/>
                <a:gd name="T60" fmla="*/ 180 w 180"/>
                <a:gd name="T61" fmla="*/ 9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80">
                  <a:moveTo>
                    <a:pt x="180" y="90"/>
                  </a:moveTo>
                  <a:lnTo>
                    <a:pt x="176" y="110"/>
                  </a:lnTo>
                  <a:lnTo>
                    <a:pt x="170" y="129"/>
                  </a:lnTo>
                  <a:lnTo>
                    <a:pt x="162" y="145"/>
                  </a:lnTo>
                  <a:lnTo>
                    <a:pt x="147" y="160"/>
                  </a:lnTo>
                  <a:lnTo>
                    <a:pt x="131" y="170"/>
                  </a:lnTo>
                  <a:lnTo>
                    <a:pt x="113" y="176"/>
                  </a:lnTo>
                  <a:lnTo>
                    <a:pt x="94" y="180"/>
                  </a:lnTo>
                  <a:lnTo>
                    <a:pt x="74" y="178"/>
                  </a:lnTo>
                  <a:lnTo>
                    <a:pt x="55" y="174"/>
                  </a:lnTo>
                  <a:lnTo>
                    <a:pt x="39" y="166"/>
                  </a:lnTo>
                  <a:lnTo>
                    <a:pt x="24" y="151"/>
                  </a:lnTo>
                  <a:lnTo>
                    <a:pt x="12" y="137"/>
                  </a:lnTo>
                  <a:lnTo>
                    <a:pt x="4" y="119"/>
                  </a:lnTo>
                  <a:lnTo>
                    <a:pt x="0" y="100"/>
                  </a:lnTo>
                  <a:lnTo>
                    <a:pt x="0" y="80"/>
                  </a:lnTo>
                  <a:lnTo>
                    <a:pt x="4" y="61"/>
                  </a:lnTo>
                  <a:lnTo>
                    <a:pt x="12" y="45"/>
                  </a:lnTo>
                  <a:lnTo>
                    <a:pt x="24" y="28"/>
                  </a:lnTo>
                  <a:lnTo>
                    <a:pt x="39" y="16"/>
                  </a:lnTo>
                  <a:lnTo>
                    <a:pt x="55" y="6"/>
                  </a:lnTo>
                  <a:lnTo>
                    <a:pt x="74" y="2"/>
                  </a:lnTo>
                  <a:lnTo>
                    <a:pt x="94" y="0"/>
                  </a:lnTo>
                  <a:lnTo>
                    <a:pt x="113" y="4"/>
                  </a:lnTo>
                  <a:lnTo>
                    <a:pt x="131" y="10"/>
                  </a:lnTo>
                  <a:lnTo>
                    <a:pt x="147" y="22"/>
                  </a:lnTo>
                  <a:lnTo>
                    <a:pt x="162" y="37"/>
                  </a:lnTo>
                  <a:lnTo>
                    <a:pt x="170" y="53"/>
                  </a:lnTo>
                  <a:lnTo>
                    <a:pt x="176" y="71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81" name="Freeform 19"/>
            <p:cNvSpPr>
              <a:spLocks noChangeAspect="1"/>
            </p:cNvSpPr>
            <p:nvPr/>
          </p:nvSpPr>
          <p:spPr bwMode="auto">
            <a:xfrm>
              <a:off x="1110" y="671"/>
              <a:ext cx="70" cy="74"/>
            </a:xfrm>
            <a:custGeom>
              <a:avLst/>
              <a:gdLst>
                <a:gd name="T0" fmla="*/ 70 w 70"/>
                <a:gd name="T1" fmla="*/ 37 h 74"/>
                <a:gd name="T2" fmla="*/ 68 w 70"/>
                <a:gd name="T3" fmla="*/ 49 h 74"/>
                <a:gd name="T4" fmla="*/ 62 w 70"/>
                <a:gd name="T5" fmla="*/ 59 h 74"/>
                <a:gd name="T6" fmla="*/ 53 w 70"/>
                <a:gd name="T7" fmla="*/ 68 h 74"/>
                <a:gd name="T8" fmla="*/ 43 w 70"/>
                <a:gd name="T9" fmla="*/ 74 h 74"/>
                <a:gd name="T10" fmla="*/ 31 w 70"/>
                <a:gd name="T11" fmla="*/ 74 h 74"/>
                <a:gd name="T12" fmla="*/ 21 w 70"/>
                <a:gd name="T13" fmla="*/ 72 h 74"/>
                <a:gd name="T14" fmla="*/ 10 w 70"/>
                <a:gd name="T15" fmla="*/ 64 h 74"/>
                <a:gd name="T16" fmla="*/ 4 w 70"/>
                <a:gd name="T17" fmla="*/ 55 h 74"/>
                <a:gd name="T18" fmla="*/ 0 w 70"/>
                <a:gd name="T19" fmla="*/ 43 h 74"/>
                <a:gd name="T20" fmla="*/ 0 w 70"/>
                <a:gd name="T21" fmla="*/ 31 h 74"/>
                <a:gd name="T22" fmla="*/ 4 w 70"/>
                <a:gd name="T23" fmla="*/ 20 h 74"/>
                <a:gd name="T24" fmla="*/ 10 w 70"/>
                <a:gd name="T25" fmla="*/ 10 h 74"/>
                <a:gd name="T26" fmla="*/ 21 w 70"/>
                <a:gd name="T27" fmla="*/ 4 h 74"/>
                <a:gd name="T28" fmla="*/ 31 w 70"/>
                <a:gd name="T29" fmla="*/ 0 h 74"/>
                <a:gd name="T30" fmla="*/ 43 w 70"/>
                <a:gd name="T31" fmla="*/ 2 h 74"/>
                <a:gd name="T32" fmla="*/ 53 w 70"/>
                <a:gd name="T33" fmla="*/ 6 h 74"/>
                <a:gd name="T34" fmla="*/ 62 w 70"/>
                <a:gd name="T35" fmla="*/ 14 h 74"/>
                <a:gd name="T36" fmla="*/ 68 w 70"/>
                <a:gd name="T37" fmla="*/ 25 h 74"/>
                <a:gd name="T38" fmla="*/ 70 w 70"/>
                <a:gd name="T39" fmla="*/ 37 h 74"/>
                <a:gd name="T40" fmla="*/ 70 w 70"/>
                <a:gd name="T41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74">
                  <a:moveTo>
                    <a:pt x="70" y="37"/>
                  </a:moveTo>
                  <a:lnTo>
                    <a:pt x="68" y="49"/>
                  </a:lnTo>
                  <a:lnTo>
                    <a:pt x="62" y="59"/>
                  </a:lnTo>
                  <a:lnTo>
                    <a:pt x="53" y="68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21" y="72"/>
                  </a:lnTo>
                  <a:lnTo>
                    <a:pt x="10" y="64"/>
                  </a:lnTo>
                  <a:lnTo>
                    <a:pt x="4" y="55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4" y="20"/>
                  </a:lnTo>
                  <a:lnTo>
                    <a:pt x="10" y="10"/>
                  </a:lnTo>
                  <a:lnTo>
                    <a:pt x="21" y="4"/>
                  </a:lnTo>
                  <a:lnTo>
                    <a:pt x="31" y="0"/>
                  </a:lnTo>
                  <a:lnTo>
                    <a:pt x="43" y="2"/>
                  </a:lnTo>
                  <a:lnTo>
                    <a:pt x="53" y="6"/>
                  </a:lnTo>
                  <a:lnTo>
                    <a:pt x="62" y="14"/>
                  </a:lnTo>
                  <a:lnTo>
                    <a:pt x="68" y="25"/>
                  </a:lnTo>
                  <a:lnTo>
                    <a:pt x="70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82" name="WordArt 20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268" y="682"/>
              <a:ext cx="25" cy="7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800" kern="10" spc="0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Abadi MT Condensed"/>
                </a:rPr>
                <a:t>1</a:t>
              </a:r>
              <a:endParaRPr lang="zh-TW" altLang="en-US" sz="800" kern="10" spc="0">
                <a:ln w="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badi MT Condensed"/>
              </a:endParaRPr>
            </a:p>
          </p:txBody>
        </p:sp>
      </p:grpSp>
      <p:cxnSp>
        <p:nvCxnSpPr>
          <p:cNvPr id="189" name="直線單箭頭接點 188"/>
          <p:cNvCxnSpPr/>
          <p:nvPr/>
        </p:nvCxnSpPr>
        <p:spPr>
          <a:xfrm>
            <a:off x="7435231" y="6149351"/>
            <a:ext cx="451140" cy="77516"/>
          </a:xfrm>
          <a:prstGeom prst="straightConnector1">
            <a:avLst/>
          </a:prstGeom>
          <a:ln w="47625">
            <a:solidFill>
              <a:schemeClr val="tx1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oup 16"/>
          <p:cNvGrpSpPr>
            <a:grpSpLocks noChangeAspect="1"/>
          </p:cNvGrpSpPr>
          <p:nvPr/>
        </p:nvGrpSpPr>
        <p:grpSpPr bwMode="auto">
          <a:xfrm>
            <a:off x="4391172" y="6114772"/>
            <a:ext cx="442860" cy="442860"/>
            <a:chOff x="981" y="544"/>
            <a:chExt cx="326" cy="328"/>
          </a:xfrm>
        </p:grpSpPr>
        <p:sp>
          <p:nvSpPr>
            <p:cNvPr id="174" name="Freeform 17"/>
            <p:cNvSpPr>
              <a:spLocks noChangeAspect="1"/>
            </p:cNvSpPr>
            <p:nvPr/>
          </p:nvSpPr>
          <p:spPr bwMode="auto">
            <a:xfrm>
              <a:off x="981" y="544"/>
              <a:ext cx="326" cy="328"/>
            </a:xfrm>
            <a:custGeom>
              <a:avLst/>
              <a:gdLst>
                <a:gd name="T0" fmla="*/ 326 w 326"/>
                <a:gd name="T1" fmla="*/ 164 h 328"/>
                <a:gd name="T2" fmla="*/ 324 w 326"/>
                <a:gd name="T3" fmla="*/ 191 h 328"/>
                <a:gd name="T4" fmla="*/ 320 w 326"/>
                <a:gd name="T5" fmla="*/ 215 h 328"/>
                <a:gd name="T6" fmla="*/ 309 w 326"/>
                <a:gd name="T7" fmla="*/ 238 h 328"/>
                <a:gd name="T8" fmla="*/ 295 w 326"/>
                <a:gd name="T9" fmla="*/ 260 h 328"/>
                <a:gd name="T10" fmla="*/ 279 w 326"/>
                <a:gd name="T11" fmla="*/ 281 h 328"/>
                <a:gd name="T12" fmla="*/ 260 w 326"/>
                <a:gd name="T13" fmla="*/ 297 h 328"/>
                <a:gd name="T14" fmla="*/ 238 w 326"/>
                <a:gd name="T15" fmla="*/ 310 h 328"/>
                <a:gd name="T16" fmla="*/ 213 w 326"/>
                <a:gd name="T17" fmla="*/ 320 h 328"/>
                <a:gd name="T18" fmla="*/ 189 w 326"/>
                <a:gd name="T19" fmla="*/ 326 h 328"/>
                <a:gd name="T20" fmla="*/ 164 w 326"/>
                <a:gd name="T21" fmla="*/ 328 h 328"/>
                <a:gd name="T22" fmla="*/ 137 w 326"/>
                <a:gd name="T23" fmla="*/ 326 h 328"/>
                <a:gd name="T24" fmla="*/ 113 w 326"/>
                <a:gd name="T25" fmla="*/ 320 h 328"/>
                <a:gd name="T26" fmla="*/ 88 w 326"/>
                <a:gd name="T27" fmla="*/ 310 h 328"/>
                <a:gd name="T28" fmla="*/ 68 w 326"/>
                <a:gd name="T29" fmla="*/ 297 h 328"/>
                <a:gd name="T30" fmla="*/ 47 w 326"/>
                <a:gd name="T31" fmla="*/ 281 h 328"/>
                <a:gd name="T32" fmla="*/ 31 w 326"/>
                <a:gd name="T33" fmla="*/ 260 h 328"/>
                <a:gd name="T34" fmla="*/ 18 w 326"/>
                <a:gd name="T35" fmla="*/ 240 h 328"/>
                <a:gd name="T36" fmla="*/ 8 w 326"/>
                <a:gd name="T37" fmla="*/ 215 h 328"/>
                <a:gd name="T38" fmla="*/ 2 w 326"/>
                <a:gd name="T39" fmla="*/ 191 h 328"/>
                <a:gd name="T40" fmla="*/ 0 w 326"/>
                <a:gd name="T41" fmla="*/ 164 h 328"/>
                <a:gd name="T42" fmla="*/ 2 w 326"/>
                <a:gd name="T43" fmla="*/ 139 h 328"/>
                <a:gd name="T44" fmla="*/ 8 w 326"/>
                <a:gd name="T45" fmla="*/ 115 h 328"/>
                <a:gd name="T46" fmla="*/ 16 w 326"/>
                <a:gd name="T47" fmla="*/ 90 h 328"/>
                <a:gd name="T48" fmla="*/ 31 w 326"/>
                <a:gd name="T49" fmla="*/ 67 h 328"/>
                <a:gd name="T50" fmla="*/ 47 w 326"/>
                <a:gd name="T51" fmla="*/ 49 h 328"/>
                <a:gd name="T52" fmla="*/ 68 w 326"/>
                <a:gd name="T53" fmla="*/ 33 h 328"/>
                <a:gd name="T54" fmla="*/ 88 w 326"/>
                <a:gd name="T55" fmla="*/ 18 h 328"/>
                <a:gd name="T56" fmla="*/ 113 w 326"/>
                <a:gd name="T57" fmla="*/ 8 h 328"/>
                <a:gd name="T58" fmla="*/ 137 w 326"/>
                <a:gd name="T59" fmla="*/ 2 h 328"/>
                <a:gd name="T60" fmla="*/ 162 w 326"/>
                <a:gd name="T61" fmla="*/ 0 h 328"/>
                <a:gd name="T62" fmla="*/ 189 w 326"/>
                <a:gd name="T63" fmla="*/ 2 h 328"/>
                <a:gd name="T64" fmla="*/ 213 w 326"/>
                <a:gd name="T65" fmla="*/ 8 h 328"/>
                <a:gd name="T66" fmla="*/ 238 w 326"/>
                <a:gd name="T67" fmla="*/ 18 h 328"/>
                <a:gd name="T68" fmla="*/ 258 w 326"/>
                <a:gd name="T69" fmla="*/ 33 h 328"/>
                <a:gd name="T70" fmla="*/ 279 w 326"/>
                <a:gd name="T71" fmla="*/ 49 h 328"/>
                <a:gd name="T72" fmla="*/ 295 w 326"/>
                <a:gd name="T73" fmla="*/ 67 h 328"/>
                <a:gd name="T74" fmla="*/ 309 w 326"/>
                <a:gd name="T75" fmla="*/ 90 h 328"/>
                <a:gd name="T76" fmla="*/ 318 w 326"/>
                <a:gd name="T77" fmla="*/ 113 h 328"/>
                <a:gd name="T78" fmla="*/ 324 w 326"/>
                <a:gd name="T79" fmla="*/ 139 h 328"/>
                <a:gd name="T80" fmla="*/ 326 w 326"/>
                <a:gd name="T81" fmla="*/ 164 h 328"/>
                <a:gd name="T82" fmla="*/ 326 w 326"/>
                <a:gd name="T83" fmla="*/ 16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6" h="328">
                  <a:moveTo>
                    <a:pt x="326" y="164"/>
                  </a:moveTo>
                  <a:lnTo>
                    <a:pt x="324" y="191"/>
                  </a:lnTo>
                  <a:lnTo>
                    <a:pt x="320" y="215"/>
                  </a:lnTo>
                  <a:lnTo>
                    <a:pt x="309" y="238"/>
                  </a:lnTo>
                  <a:lnTo>
                    <a:pt x="295" y="260"/>
                  </a:lnTo>
                  <a:lnTo>
                    <a:pt x="279" y="281"/>
                  </a:lnTo>
                  <a:lnTo>
                    <a:pt x="260" y="297"/>
                  </a:lnTo>
                  <a:lnTo>
                    <a:pt x="238" y="310"/>
                  </a:lnTo>
                  <a:lnTo>
                    <a:pt x="213" y="320"/>
                  </a:lnTo>
                  <a:lnTo>
                    <a:pt x="189" y="326"/>
                  </a:lnTo>
                  <a:lnTo>
                    <a:pt x="164" y="328"/>
                  </a:lnTo>
                  <a:lnTo>
                    <a:pt x="137" y="326"/>
                  </a:lnTo>
                  <a:lnTo>
                    <a:pt x="113" y="320"/>
                  </a:lnTo>
                  <a:lnTo>
                    <a:pt x="88" y="310"/>
                  </a:lnTo>
                  <a:lnTo>
                    <a:pt x="68" y="297"/>
                  </a:lnTo>
                  <a:lnTo>
                    <a:pt x="47" y="281"/>
                  </a:lnTo>
                  <a:lnTo>
                    <a:pt x="31" y="260"/>
                  </a:lnTo>
                  <a:lnTo>
                    <a:pt x="18" y="240"/>
                  </a:lnTo>
                  <a:lnTo>
                    <a:pt x="8" y="215"/>
                  </a:lnTo>
                  <a:lnTo>
                    <a:pt x="2" y="191"/>
                  </a:lnTo>
                  <a:lnTo>
                    <a:pt x="0" y="164"/>
                  </a:lnTo>
                  <a:lnTo>
                    <a:pt x="2" y="139"/>
                  </a:lnTo>
                  <a:lnTo>
                    <a:pt x="8" y="115"/>
                  </a:lnTo>
                  <a:lnTo>
                    <a:pt x="16" y="90"/>
                  </a:lnTo>
                  <a:lnTo>
                    <a:pt x="31" y="67"/>
                  </a:lnTo>
                  <a:lnTo>
                    <a:pt x="47" y="49"/>
                  </a:lnTo>
                  <a:lnTo>
                    <a:pt x="68" y="33"/>
                  </a:lnTo>
                  <a:lnTo>
                    <a:pt x="88" y="18"/>
                  </a:lnTo>
                  <a:lnTo>
                    <a:pt x="113" y="8"/>
                  </a:lnTo>
                  <a:lnTo>
                    <a:pt x="137" y="2"/>
                  </a:lnTo>
                  <a:lnTo>
                    <a:pt x="162" y="0"/>
                  </a:lnTo>
                  <a:lnTo>
                    <a:pt x="189" y="2"/>
                  </a:lnTo>
                  <a:lnTo>
                    <a:pt x="213" y="8"/>
                  </a:lnTo>
                  <a:lnTo>
                    <a:pt x="238" y="18"/>
                  </a:lnTo>
                  <a:lnTo>
                    <a:pt x="258" y="33"/>
                  </a:lnTo>
                  <a:lnTo>
                    <a:pt x="279" y="49"/>
                  </a:lnTo>
                  <a:lnTo>
                    <a:pt x="295" y="67"/>
                  </a:lnTo>
                  <a:lnTo>
                    <a:pt x="309" y="90"/>
                  </a:lnTo>
                  <a:lnTo>
                    <a:pt x="318" y="113"/>
                  </a:lnTo>
                  <a:lnTo>
                    <a:pt x="324" y="139"/>
                  </a:lnTo>
                  <a:lnTo>
                    <a:pt x="326" y="164"/>
                  </a:lnTo>
                  <a:close/>
                </a:path>
              </a:pathLst>
            </a:custGeom>
            <a:solidFill>
              <a:srgbClr val="0000FF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75" name="Freeform 18"/>
            <p:cNvSpPr>
              <a:spLocks noChangeAspect="1"/>
            </p:cNvSpPr>
            <p:nvPr/>
          </p:nvSpPr>
          <p:spPr bwMode="auto">
            <a:xfrm>
              <a:off x="1055" y="618"/>
              <a:ext cx="180" cy="180"/>
            </a:xfrm>
            <a:custGeom>
              <a:avLst/>
              <a:gdLst>
                <a:gd name="T0" fmla="*/ 180 w 180"/>
                <a:gd name="T1" fmla="*/ 90 h 180"/>
                <a:gd name="T2" fmla="*/ 176 w 180"/>
                <a:gd name="T3" fmla="*/ 110 h 180"/>
                <a:gd name="T4" fmla="*/ 170 w 180"/>
                <a:gd name="T5" fmla="*/ 129 h 180"/>
                <a:gd name="T6" fmla="*/ 162 w 180"/>
                <a:gd name="T7" fmla="*/ 145 h 180"/>
                <a:gd name="T8" fmla="*/ 147 w 180"/>
                <a:gd name="T9" fmla="*/ 160 h 180"/>
                <a:gd name="T10" fmla="*/ 131 w 180"/>
                <a:gd name="T11" fmla="*/ 170 h 180"/>
                <a:gd name="T12" fmla="*/ 113 w 180"/>
                <a:gd name="T13" fmla="*/ 176 h 180"/>
                <a:gd name="T14" fmla="*/ 94 w 180"/>
                <a:gd name="T15" fmla="*/ 180 h 180"/>
                <a:gd name="T16" fmla="*/ 74 w 180"/>
                <a:gd name="T17" fmla="*/ 178 h 180"/>
                <a:gd name="T18" fmla="*/ 55 w 180"/>
                <a:gd name="T19" fmla="*/ 174 h 180"/>
                <a:gd name="T20" fmla="*/ 39 w 180"/>
                <a:gd name="T21" fmla="*/ 166 h 180"/>
                <a:gd name="T22" fmla="*/ 24 w 180"/>
                <a:gd name="T23" fmla="*/ 151 h 180"/>
                <a:gd name="T24" fmla="*/ 12 w 180"/>
                <a:gd name="T25" fmla="*/ 137 h 180"/>
                <a:gd name="T26" fmla="*/ 4 w 180"/>
                <a:gd name="T27" fmla="*/ 119 h 180"/>
                <a:gd name="T28" fmla="*/ 0 w 180"/>
                <a:gd name="T29" fmla="*/ 100 h 180"/>
                <a:gd name="T30" fmla="*/ 0 w 180"/>
                <a:gd name="T31" fmla="*/ 80 h 180"/>
                <a:gd name="T32" fmla="*/ 4 w 180"/>
                <a:gd name="T33" fmla="*/ 61 h 180"/>
                <a:gd name="T34" fmla="*/ 12 w 180"/>
                <a:gd name="T35" fmla="*/ 45 h 180"/>
                <a:gd name="T36" fmla="*/ 24 w 180"/>
                <a:gd name="T37" fmla="*/ 28 h 180"/>
                <a:gd name="T38" fmla="*/ 39 w 180"/>
                <a:gd name="T39" fmla="*/ 16 h 180"/>
                <a:gd name="T40" fmla="*/ 55 w 180"/>
                <a:gd name="T41" fmla="*/ 6 h 180"/>
                <a:gd name="T42" fmla="*/ 74 w 180"/>
                <a:gd name="T43" fmla="*/ 2 h 180"/>
                <a:gd name="T44" fmla="*/ 94 w 180"/>
                <a:gd name="T45" fmla="*/ 0 h 180"/>
                <a:gd name="T46" fmla="*/ 113 w 180"/>
                <a:gd name="T47" fmla="*/ 4 h 180"/>
                <a:gd name="T48" fmla="*/ 131 w 180"/>
                <a:gd name="T49" fmla="*/ 10 h 180"/>
                <a:gd name="T50" fmla="*/ 147 w 180"/>
                <a:gd name="T51" fmla="*/ 22 h 180"/>
                <a:gd name="T52" fmla="*/ 162 w 180"/>
                <a:gd name="T53" fmla="*/ 37 h 180"/>
                <a:gd name="T54" fmla="*/ 170 w 180"/>
                <a:gd name="T55" fmla="*/ 53 h 180"/>
                <a:gd name="T56" fmla="*/ 176 w 180"/>
                <a:gd name="T57" fmla="*/ 71 h 180"/>
                <a:gd name="T58" fmla="*/ 180 w 180"/>
                <a:gd name="T59" fmla="*/ 90 h 180"/>
                <a:gd name="T60" fmla="*/ 180 w 180"/>
                <a:gd name="T61" fmla="*/ 9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80">
                  <a:moveTo>
                    <a:pt x="180" y="90"/>
                  </a:moveTo>
                  <a:lnTo>
                    <a:pt x="176" y="110"/>
                  </a:lnTo>
                  <a:lnTo>
                    <a:pt x="170" y="129"/>
                  </a:lnTo>
                  <a:lnTo>
                    <a:pt x="162" y="145"/>
                  </a:lnTo>
                  <a:lnTo>
                    <a:pt x="147" y="160"/>
                  </a:lnTo>
                  <a:lnTo>
                    <a:pt x="131" y="170"/>
                  </a:lnTo>
                  <a:lnTo>
                    <a:pt x="113" y="176"/>
                  </a:lnTo>
                  <a:lnTo>
                    <a:pt x="94" y="180"/>
                  </a:lnTo>
                  <a:lnTo>
                    <a:pt x="74" y="178"/>
                  </a:lnTo>
                  <a:lnTo>
                    <a:pt x="55" y="174"/>
                  </a:lnTo>
                  <a:lnTo>
                    <a:pt x="39" y="166"/>
                  </a:lnTo>
                  <a:lnTo>
                    <a:pt x="24" y="151"/>
                  </a:lnTo>
                  <a:lnTo>
                    <a:pt x="12" y="137"/>
                  </a:lnTo>
                  <a:lnTo>
                    <a:pt x="4" y="119"/>
                  </a:lnTo>
                  <a:lnTo>
                    <a:pt x="0" y="100"/>
                  </a:lnTo>
                  <a:lnTo>
                    <a:pt x="0" y="80"/>
                  </a:lnTo>
                  <a:lnTo>
                    <a:pt x="4" y="61"/>
                  </a:lnTo>
                  <a:lnTo>
                    <a:pt x="12" y="45"/>
                  </a:lnTo>
                  <a:lnTo>
                    <a:pt x="24" y="28"/>
                  </a:lnTo>
                  <a:lnTo>
                    <a:pt x="39" y="16"/>
                  </a:lnTo>
                  <a:lnTo>
                    <a:pt x="55" y="6"/>
                  </a:lnTo>
                  <a:lnTo>
                    <a:pt x="74" y="2"/>
                  </a:lnTo>
                  <a:lnTo>
                    <a:pt x="94" y="0"/>
                  </a:lnTo>
                  <a:lnTo>
                    <a:pt x="113" y="4"/>
                  </a:lnTo>
                  <a:lnTo>
                    <a:pt x="131" y="10"/>
                  </a:lnTo>
                  <a:lnTo>
                    <a:pt x="147" y="22"/>
                  </a:lnTo>
                  <a:lnTo>
                    <a:pt x="162" y="37"/>
                  </a:lnTo>
                  <a:lnTo>
                    <a:pt x="170" y="53"/>
                  </a:lnTo>
                  <a:lnTo>
                    <a:pt x="176" y="71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76" name="Freeform 19"/>
            <p:cNvSpPr>
              <a:spLocks noChangeAspect="1"/>
            </p:cNvSpPr>
            <p:nvPr/>
          </p:nvSpPr>
          <p:spPr bwMode="auto">
            <a:xfrm>
              <a:off x="1110" y="671"/>
              <a:ext cx="70" cy="74"/>
            </a:xfrm>
            <a:custGeom>
              <a:avLst/>
              <a:gdLst>
                <a:gd name="T0" fmla="*/ 70 w 70"/>
                <a:gd name="T1" fmla="*/ 37 h 74"/>
                <a:gd name="T2" fmla="*/ 68 w 70"/>
                <a:gd name="T3" fmla="*/ 49 h 74"/>
                <a:gd name="T4" fmla="*/ 62 w 70"/>
                <a:gd name="T5" fmla="*/ 59 h 74"/>
                <a:gd name="T6" fmla="*/ 53 w 70"/>
                <a:gd name="T7" fmla="*/ 68 h 74"/>
                <a:gd name="T8" fmla="*/ 43 w 70"/>
                <a:gd name="T9" fmla="*/ 74 h 74"/>
                <a:gd name="T10" fmla="*/ 31 w 70"/>
                <a:gd name="T11" fmla="*/ 74 h 74"/>
                <a:gd name="T12" fmla="*/ 21 w 70"/>
                <a:gd name="T13" fmla="*/ 72 h 74"/>
                <a:gd name="T14" fmla="*/ 10 w 70"/>
                <a:gd name="T15" fmla="*/ 64 h 74"/>
                <a:gd name="T16" fmla="*/ 4 w 70"/>
                <a:gd name="T17" fmla="*/ 55 h 74"/>
                <a:gd name="T18" fmla="*/ 0 w 70"/>
                <a:gd name="T19" fmla="*/ 43 h 74"/>
                <a:gd name="T20" fmla="*/ 0 w 70"/>
                <a:gd name="T21" fmla="*/ 31 h 74"/>
                <a:gd name="T22" fmla="*/ 4 w 70"/>
                <a:gd name="T23" fmla="*/ 20 h 74"/>
                <a:gd name="T24" fmla="*/ 10 w 70"/>
                <a:gd name="T25" fmla="*/ 10 h 74"/>
                <a:gd name="T26" fmla="*/ 21 w 70"/>
                <a:gd name="T27" fmla="*/ 4 h 74"/>
                <a:gd name="T28" fmla="*/ 31 w 70"/>
                <a:gd name="T29" fmla="*/ 0 h 74"/>
                <a:gd name="T30" fmla="*/ 43 w 70"/>
                <a:gd name="T31" fmla="*/ 2 h 74"/>
                <a:gd name="T32" fmla="*/ 53 w 70"/>
                <a:gd name="T33" fmla="*/ 6 h 74"/>
                <a:gd name="T34" fmla="*/ 62 w 70"/>
                <a:gd name="T35" fmla="*/ 14 h 74"/>
                <a:gd name="T36" fmla="*/ 68 w 70"/>
                <a:gd name="T37" fmla="*/ 25 h 74"/>
                <a:gd name="T38" fmla="*/ 70 w 70"/>
                <a:gd name="T39" fmla="*/ 37 h 74"/>
                <a:gd name="T40" fmla="*/ 70 w 70"/>
                <a:gd name="T41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74">
                  <a:moveTo>
                    <a:pt x="70" y="37"/>
                  </a:moveTo>
                  <a:lnTo>
                    <a:pt x="68" y="49"/>
                  </a:lnTo>
                  <a:lnTo>
                    <a:pt x="62" y="59"/>
                  </a:lnTo>
                  <a:lnTo>
                    <a:pt x="53" y="68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21" y="72"/>
                  </a:lnTo>
                  <a:lnTo>
                    <a:pt x="10" y="64"/>
                  </a:lnTo>
                  <a:lnTo>
                    <a:pt x="4" y="55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4" y="20"/>
                  </a:lnTo>
                  <a:lnTo>
                    <a:pt x="10" y="10"/>
                  </a:lnTo>
                  <a:lnTo>
                    <a:pt x="21" y="4"/>
                  </a:lnTo>
                  <a:lnTo>
                    <a:pt x="31" y="0"/>
                  </a:lnTo>
                  <a:lnTo>
                    <a:pt x="43" y="2"/>
                  </a:lnTo>
                  <a:lnTo>
                    <a:pt x="53" y="6"/>
                  </a:lnTo>
                  <a:lnTo>
                    <a:pt x="62" y="14"/>
                  </a:lnTo>
                  <a:lnTo>
                    <a:pt x="68" y="25"/>
                  </a:lnTo>
                  <a:lnTo>
                    <a:pt x="70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77" name="WordArt 20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268" y="682"/>
              <a:ext cx="25" cy="7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800" kern="10" spc="0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Abadi MT Condensed"/>
                </a:rPr>
                <a:t>1</a:t>
              </a:r>
              <a:endParaRPr lang="zh-TW" altLang="en-US" sz="800" kern="10" spc="0">
                <a:ln w="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badi MT Condensed"/>
              </a:endParaRPr>
            </a:p>
          </p:txBody>
        </p:sp>
      </p:grpSp>
      <p:cxnSp>
        <p:nvCxnSpPr>
          <p:cNvPr id="185" name="直線單箭頭接點 184"/>
          <p:cNvCxnSpPr/>
          <p:nvPr/>
        </p:nvCxnSpPr>
        <p:spPr>
          <a:xfrm flipH="1">
            <a:off x="4854511" y="6208073"/>
            <a:ext cx="445281" cy="103558"/>
          </a:xfrm>
          <a:prstGeom prst="straightConnector1">
            <a:avLst/>
          </a:prstGeom>
          <a:ln w="47625">
            <a:solidFill>
              <a:schemeClr val="tx1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矩形 139"/>
          <p:cNvSpPr/>
          <p:nvPr/>
        </p:nvSpPr>
        <p:spPr>
          <a:xfrm flipH="1">
            <a:off x="6231911" y="6301553"/>
            <a:ext cx="342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b="1" i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</a:t>
            </a:r>
            <a:endParaRPr lang="zh-TW" altLang="en-US" sz="3200" b="1" i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170" name="群組 169">
            <a:extLst>
              <a:ext uri="{FF2B5EF4-FFF2-40B4-BE49-F238E27FC236}">
                <a16:creationId xmlns:a16="http://schemas.microsoft.com/office/drawing/2014/main" id="{8DFCFBC5-9A0E-461B-873C-A565712D23FD}"/>
              </a:ext>
            </a:extLst>
          </p:cNvPr>
          <p:cNvGrpSpPr/>
          <p:nvPr/>
        </p:nvGrpSpPr>
        <p:grpSpPr>
          <a:xfrm>
            <a:off x="6503247" y="1447719"/>
            <a:ext cx="1075198" cy="170240"/>
            <a:chOff x="2962411" y="3852459"/>
            <a:chExt cx="1493902" cy="295852"/>
          </a:xfrm>
        </p:grpSpPr>
        <p:cxnSp>
          <p:nvCxnSpPr>
            <p:cNvPr id="210" name="直線接點 209">
              <a:extLst>
                <a:ext uri="{FF2B5EF4-FFF2-40B4-BE49-F238E27FC236}">
                  <a16:creationId xmlns:a16="http://schemas.microsoft.com/office/drawing/2014/main" id="{959261D9-4449-4004-861F-C2FED07273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62411" y="4005195"/>
              <a:ext cx="40015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線接點 210">
              <a:extLst>
                <a:ext uri="{FF2B5EF4-FFF2-40B4-BE49-F238E27FC236}">
                  <a16:creationId xmlns:a16="http://schemas.microsoft.com/office/drawing/2014/main" id="{736721D6-EF46-42B1-8871-A09B4D84BF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56160" y="4000171"/>
              <a:ext cx="40015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線接點 211">
              <a:extLst>
                <a:ext uri="{FF2B5EF4-FFF2-40B4-BE49-F238E27FC236}">
                  <a16:creationId xmlns:a16="http://schemas.microsoft.com/office/drawing/2014/main" id="{A89B9A83-854A-47EE-A57F-3224749426FC}"/>
                </a:ext>
              </a:extLst>
            </p:cNvPr>
            <p:cNvCxnSpPr>
              <a:cxnSpLocks/>
            </p:cNvCxnSpPr>
            <p:nvPr/>
          </p:nvCxnSpPr>
          <p:spPr>
            <a:xfrm>
              <a:off x="3446264" y="3852459"/>
              <a:ext cx="107092" cy="286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線接點 212">
              <a:extLst>
                <a:ext uri="{FF2B5EF4-FFF2-40B4-BE49-F238E27FC236}">
                  <a16:creationId xmlns:a16="http://schemas.microsoft.com/office/drawing/2014/main" id="{3E88A2E3-ECD7-4969-9A2E-5B6049433D1F}"/>
                </a:ext>
              </a:extLst>
            </p:cNvPr>
            <p:cNvCxnSpPr>
              <a:cxnSpLocks/>
            </p:cNvCxnSpPr>
            <p:nvPr/>
          </p:nvCxnSpPr>
          <p:spPr>
            <a:xfrm>
              <a:off x="3667937" y="3852459"/>
              <a:ext cx="107092" cy="286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直線接點 213">
              <a:extLst>
                <a:ext uri="{FF2B5EF4-FFF2-40B4-BE49-F238E27FC236}">
                  <a16:creationId xmlns:a16="http://schemas.microsoft.com/office/drawing/2014/main" id="{689E591E-A258-4782-9857-1FC3E23293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75029" y="3852459"/>
              <a:ext cx="107092" cy="286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直線接點 214">
              <a:extLst>
                <a:ext uri="{FF2B5EF4-FFF2-40B4-BE49-F238E27FC236}">
                  <a16:creationId xmlns:a16="http://schemas.microsoft.com/office/drawing/2014/main" id="{0F1750B6-6E27-4557-A784-3DFAC22FC1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57100" y="3862079"/>
              <a:ext cx="107092" cy="286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直線接點 215">
              <a:extLst>
                <a:ext uri="{FF2B5EF4-FFF2-40B4-BE49-F238E27FC236}">
                  <a16:creationId xmlns:a16="http://schemas.microsoft.com/office/drawing/2014/main" id="{16284D93-BBEA-4FB8-950D-0CB067FB359E}"/>
                </a:ext>
              </a:extLst>
            </p:cNvPr>
            <p:cNvCxnSpPr>
              <a:cxnSpLocks noChangeAspect="1"/>
            </p:cNvCxnSpPr>
            <p:nvPr/>
          </p:nvCxnSpPr>
          <p:spPr>
            <a:xfrm flipH="1">
              <a:off x="3387411" y="3857219"/>
              <a:ext cx="54333" cy="144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直線接點 216">
              <a:extLst>
                <a:ext uri="{FF2B5EF4-FFF2-40B4-BE49-F238E27FC236}">
                  <a16:creationId xmlns:a16="http://schemas.microsoft.com/office/drawing/2014/main" id="{32659B3E-4C33-4177-BE91-A1B4C1754757}"/>
                </a:ext>
              </a:extLst>
            </p:cNvPr>
            <p:cNvCxnSpPr>
              <a:cxnSpLocks noChangeAspect="1"/>
            </p:cNvCxnSpPr>
            <p:nvPr/>
          </p:nvCxnSpPr>
          <p:spPr>
            <a:xfrm flipH="1">
              <a:off x="4000060" y="4001547"/>
              <a:ext cx="54333" cy="144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直線接點 217">
              <a:extLst>
                <a:ext uri="{FF2B5EF4-FFF2-40B4-BE49-F238E27FC236}">
                  <a16:creationId xmlns:a16="http://schemas.microsoft.com/office/drawing/2014/main" id="{6FA8B477-BF8A-4FF2-A1F0-50D4B5E0A292}"/>
                </a:ext>
              </a:extLst>
            </p:cNvPr>
            <p:cNvCxnSpPr>
              <a:cxnSpLocks/>
            </p:cNvCxnSpPr>
            <p:nvPr/>
          </p:nvCxnSpPr>
          <p:spPr>
            <a:xfrm>
              <a:off x="3882537" y="3853131"/>
              <a:ext cx="107092" cy="286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1" name="群組 170">
            <a:extLst>
              <a:ext uri="{FF2B5EF4-FFF2-40B4-BE49-F238E27FC236}">
                <a16:creationId xmlns:a16="http://schemas.microsoft.com/office/drawing/2014/main" id="{1EB7DEE8-168C-4DF4-8710-54DEA5A18153}"/>
              </a:ext>
            </a:extLst>
          </p:cNvPr>
          <p:cNvGrpSpPr/>
          <p:nvPr/>
        </p:nvGrpSpPr>
        <p:grpSpPr>
          <a:xfrm>
            <a:off x="6507425" y="1852309"/>
            <a:ext cx="1066046" cy="339800"/>
            <a:chOff x="4820014" y="3855593"/>
            <a:chExt cx="787312" cy="288580"/>
          </a:xfrm>
        </p:grpSpPr>
        <p:cxnSp>
          <p:nvCxnSpPr>
            <p:cNvPr id="206" name="直線接點 205">
              <a:extLst>
                <a:ext uri="{FF2B5EF4-FFF2-40B4-BE49-F238E27FC236}">
                  <a16:creationId xmlns:a16="http://schemas.microsoft.com/office/drawing/2014/main" id="{D5B1F33B-16B1-4E5D-87CD-669B79E58E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20014" y="4002971"/>
              <a:ext cx="34563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直線接點 206">
              <a:extLst>
                <a:ext uri="{FF2B5EF4-FFF2-40B4-BE49-F238E27FC236}">
                  <a16:creationId xmlns:a16="http://schemas.microsoft.com/office/drawing/2014/main" id="{684C6F8C-262C-44F7-9348-00CA628AC8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61693" y="4004981"/>
              <a:ext cx="34563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直線接點 207">
              <a:extLst>
                <a:ext uri="{FF2B5EF4-FFF2-40B4-BE49-F238E27FC236}">
                  <a16:creationId xmlns:a16="http://schemas.microsoft.com/office/drawing/2014/main" id="{878D04CD-395B-4B6C-9E9F-8006264FCF6C}"/>
                </a:ext>
              </a:extLst>
            </p:cNvPr>
            <p:cNvCxnSpPr>
              <a:cxnSpLocks/>
            </p:cNvCxnSpPr>
            <p:nvPr/>
          </p:nvCxnSpPr>
          <p:spPr>
            <a:xfrm>
              <a:off x="5259884" y="3857941"/>
              <a:ext cx="0" cy="286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直線接點 208">
              <a:extLst>
                <a:ext uri="{FF2B5EF4-FFF2-40B4-BE49-F238E27FC236}">
                  <a16:creationId xmlns:a16="http://schemas.microsoft.com/office/drawing/2014/main" id="{256B9A86-7F4A-49E4-95BD-3081E4014979}"/>
                </a:ext>
              </a:extLst>
            </p:cNvPr>
            <p:cNvCxnSpPr>
              <a:cxnSpLocks/>
            </p:cNvCxnSpPr>
            <p:nvPr/>
          </p:nvCxnSpPr>
          <p:spPr>
            <a:xfrm>
              <a:off x="5173454" y="3855593"/>
              <a:ext cx="0" cy="286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2" name="直線接點 171">
            <a:extLst>
              <a:ext uri="{FF2B5EF4-FFF2-40B4-BE49-F238E27FC236}">
                <a16:creationId xmlns:a16="http://schemas.microsoft.com/office/drawing/2014/main" id="{F7637E9F-819B-4F20-96DB-B820225D7042}"/>
              </a:ext>
            </a:extLst>
          </p:cNvPr>
          <p:cNvCxnSpPr>
            <a:cxnSpLocks/>
          </p:cNvCxnSpPr>
          <p:nvPr/>
        </p:nvCxnSpPr>
        <p:spPr>
          <a:xfrm rot="5400000">
            <a:off x="7152075" y="1588519"/>
            <a:ext cx="86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直線接點 183">
            <a:extLst>
              <a:ext uri="{FF2B5EF4-FFF2-40B4-BE49-F238E27FC236}">
                <a16:creationId xmlns:a16="http://schemas.microsoft.com/office/drawing/2014/main" id="{B1416833-8CFA-4E51-8880-1C5CF70D7720}"/>
              </a:ext>
            </a:extLst>
          </p:cNvPr>
          <p:cNvCxnSpPr>
            <a:cxnSpLocks/>
          </p:cNvCxnSpPr>
          <p:nvPr/>
        </p:nvCxnSpPr>
        <p:spPr>
          <a:xfrm flipV="1">
            <a:off x="7584688" y="2007042"/>
            <a:ext cx="0" cy="3206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直線接點 185">
            <a:extLst>
              <a:ext uri="{FF2B5EF4-FFF2-40B4-BE49-F238E27FC236}">
                <a16:creationId xmlns:a16="http://schemas.microsoft.com/office/drawing/2014/main" id="{70922B19-2189-4A67-9FA8-4F277F5CD89D}"/>
              </a:ext>
            </a:extLst>
          </p:cNvPr>
          <p:cNvCxnSpPr>
            <a:cxnSpLocks/>
          </p:cNvCxnSpPr>
          <p:nvPr/>
        </p:nvCxnSpPr>
        <p:spPr>
          <a:xfrm flipH="1">
            <a:off x="5885029" y="2322680"/>
            <a:ext cx="16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直線接點 186">
            <a:extLst>
              <a:ext uri="{FF2B5EF4-FFF2-40B4-BE49-F238E27FC236}">
                <a16:creationId xmlns:a16="http://schemas.microsoft.com/office/drawing/2014/main" id="{E8D3A87A-83F0-4AAD-962B-211EDEF614F8}"/>
              </a:ext>
            </a:extLst>
          </p:cNvPr>
          <p:cNvCxnSpPr>
            <a:cxnSpLocks/>
          </p:cNvCxnSpPr>
          <p:nvPr/>
        </p:nvCxnSpPr>
        <p:spPr>
          <a:xfrm rot="5400000" flipH="1">
            <a:off x="5311757" y="1734723"/>
            <a:ext cx="11368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8" name="群組 187">
            <a:extLst>
              <a:ext uri="{FF2B5EF4-FFF2-40B4-BE49-F238E27FC236}">
                <a16:creationId xmlns:a16="http://schemas.microsoft.com/office/drawing/2014/main" id="{7727AD84-774C-4E11-991A-4AD327108C5E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6341278" y="848419"/>
            <a:ext cx="308156" cy="284310"/>
            <a:chOff x="4937585" y="3075460"/>
            <a:chExt cx="827993" cy="782172"/>
          </a:xfrm>
        </p:grpSpPr>
        <p:cxnSp>
          <p:nvCxnSpPr>
            <p:cNvPr id="202" name="直線接點 201">
              <a:extLst>
                <a:ext uri="{FF2B5EF4-FFF2-40B4-BE49-F238E27FC236}">
                  <a16:creationId xmlns:a16="http://schemas.microsoft.com/office/drawing/2014/main" id="{E9B07CDB-D922-458E-8F0A-E887E262E2C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351582" y="3075828"/>
              <a:ext cx="0" cy="8279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直線接點 202">
              <a:extLst>
                <a:ext uri="{FF2B5EF4-FFF2-40B4-BE49-F238E27FC236}">
                  <a16:creationId xmlns:a16="http://schemas.microsoft.com/office/drawing/2014/main" id="{E63B4446-3ACF-42DB-AB4D-3414A96CD13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353269" y="3391626"/>
              <a:ext cx="0" cy="5519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線接點 203">
              <a:extLst>
                <a:ext uri="{FF2B5EF4-FFF2-40B4-BE49-F238E27FC236}">
                  <a16:creationId xmlns:a16="http://schemas.microsoft.com/office/drawing/2014/main" id="{A58E2ECF-4A5A-48B5-A672-BA2FE0782BB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363850" y="3650633"/>
              <a:ext cx="0" cy="4139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直線接點 204">
              <a:extLst>
                <a:ext uri="{FF2B5EF4-FFF2-40B4-BE49-F238E27FC236}">
                  <a16:creationId xmlns:a16="http://schemas.microsoft.com/office/drawing/2014/main" id="{47873C22-F4AF-424C-AD3E-68561AC4B4D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350136" y="3075460"/>
              <a:ext cx="0" cy="4139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0" name="群組 189">
            <a:extLst>
              <a:ext uri="{FF2B5EF4-FFF2-40B4-BE49-F238E27FC236}">
                <a16:creationId xmlns:a16="http://schemas.microsoft.com/office/drawing/2014/main" id="{8F40C87C-4E23-4EAC-906A-B78866D83185}"/>
              </a:ext>
            </a:extLst>
          </p:cNvPr>
          <p:cNvGrpSpPr>
            <a:grpSpLocks/>
          </p:cNvGrpSpPr>
          <p:nvPr/>
        </p:nvGrpSpPr>
        <p:grpSpPr>
          <a:xfrm>
            <a:off x="7390141" y="760519"/>
            <a:ext cx="396000" cy="396000"/>
            <a:chOff x="5293882" y="2141615"/>
            <a:chExt cx="1080000" cy="1080000"/>
          </a:xfrm>
        </p:grpSpPr>
        <p:grpSp>
          <p:nvGrpSpPr>
            <p:cNvPr id="195" name="群組 194">
              <a:extLst>
                <a:ext uri="{FF2B5EF4-FFF2-40B4-BE49-F238E27FC236}">
                  <a16:creationId xmlns:a16="http://schemas.microsoft.com/office/drawing/2014/main" id="{C5329071-547D-4321-82FD-1B790F9623AB}"/>
                </a:ext>
              </a:extLst>
            </p:cNvPr>
            <p:cNvGrpSpPr/>
            <p:nvPr/>
          </p:nvGrpSpPr>
          <p:grpSpPr>
            <a:xfrm>
              <a:off x="5521099" y="2412470"/>
              <a:ext cx="583149" cy="600477"/>
              <a:chOff x="6327781" y="3303782"/>
              <a:chExt cx="583149" cy="600477"/>
            </a:xfrm>
          </p:grpSpPr>
          <p:cxnSp>
            <p:nvCxnSpPr>
              <p:cNvPr id="197" name="直線接點 196">
                <a:extLst>
                  <a:ext uri="{FF2B5EF4-FFF2-40B4-BE49-F238E27FC236}">
                    <a16:creationId xmlns:a16="http://schemas.microsoft.com/office/drawing/2014/main" id="{8B60E8B2-D29A-4932-A945-503E68D401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20405" y="3314559"/>
                <a:ext cx="0" cy="576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直線接點 197">
                <a:extLst>
                  <a:ext uri="{FF2B5EF4-FFF2-40B4-BE49-F238E27FC236}">
                    <a16:creationId xmlns:a16="http://schemas.microsoft.com/office/drawing/2014/main" id="{F24086A6-A17A-4E7F-8169-300B6AD4C4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29667" y="3319245"/>
                <a:ext cx="0" cy="28623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直線接點 198">
                <a:extLst>
                  <a:ext uri="{FF2B5EF4-FFF2-40B4-BE49-F238E27FC236}">
                    <a16:creationId xmlns:a16="http://schemas.microsoft.com/office/drawing/2014/main" id="{3BF295B0-5459-4D3E-A04F-C3B90AAEEE4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27781" y="3303782"/>
                <a:ext cx="288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直線接點 199">
                <a:extLst>
                  <a:ext uri="{FF2B5EF4-FFF2-40B4-BE49-F238E27FC236}">
                    <a16:creationId xmlns:a16="http://schemas.microsoft.com/office/drawing/2014/main" id="{2AE7E9BD-A4D8-42BD-9D7C-920A1BA966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22930" y="3904259"/>
                <a:ext cx="288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直線接點 200">
                <a:extLst>
                  <a:ext uri="{FF2B5EF4-FFF2-40B4-BE49-F238E27FC236}">
                    <a16:creationId xmlns:a16="http://schemas.microsoft.com/office/drawing/2014/main" id="{8C2BD047-9CE5-45FD-9888-4F0E4633AD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10930" y="3609593"/>
                <a:ext cx="0" cy="28623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6" name="橢圓 195">
              <a:extLst>
                <a:ext uri="{FF2B5EF4-FFF2-40B4-BE49-F238E27FC236}">
                  <a16:creationId xmlns:a16="http://schemas.microsoft.com/office/drawing/2014/main" id="{1F9F7818-7F93-4FCE-8E00-80A035A438FA}"/>
                </a:ext>
              </a:extLst>
            </p:cNvPr>
            <p:cNvSpPr/>
            <p:nvPr/>
          </p:nvSpPr>
          <p:spPr>
            <a:xfrm>
              <a:off x="5293882" y="2141615"/>
              <a:ext cx="1080000" cy="108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91" name="矩形 190">
            <a:extLst>
              <a:ext uri="{FF2B5EF4-FFF2-40B4-BE49-F238E27FC236}">
                <a16:creationId xmlns:a16="http://schemas.microsoft.com/office/drawing/2014/main" id="{BAC64DCA-B409-4008-A659-AC40940AD36C}"/>
              </a:ext>
            </a:extLst>
          </p:cNvPr>
          <p:cNvSpPr/>
          <p:nvPr/>
        </p:nvSpPr>
        <p:spPr>
          <a:xfrm>
            <a:off x="7325138" y="499215"/>
            <a:ext cx="486030" cy="2242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>
                <a:latin typeface="+mn-ea"/>
              </a:rPr>
              <a:t>D10</a:t>
            </a:r>
            <a:endParaRPr lang="zh-TW" altLang="en-US" sz="1200" b="1" dirty="0">
              <a:latin typeface="+mn-ea"/>
            </a:endParaRPr>
          </a:p>
        </p:txBody>
      </p:sp>
      <p:sp>
        <p:nvSpPr>
          <p:cNvPr id="192" name="矩形 191">
            <a:extLst>
              <a:ext uri="{FF2B5EF4-FFF2-40B4-BE49-F238E27FC236}">
                <a16:creationId xmlns:a16="http://schemas.microsoft.com/office/drawing/2014/main" id="{EC67D51E-4B0D-40E3-AA4E-968578DD0113}"/>
              </a:ext>
            </a:extLst>
          </p:cNvPr>
          <p:cNvSpPr/>
          <p:nvPr/>
        </p:nvSpPr>
        <p:spPr>
          <a:xfrm>
            <a:off x="6261347" y="499215"/>
            <a:ext cx="545342" cy="2242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>
                <a:latin typeface="+mn-ea"/>
              </a:rPr>
              <a:t>GND</a:t>
            </a:r>
            <a:endParaRPr lang="zh-TW" altLang="en-US" sz="1200" b="1" dirty="0">
              <a:latin typeface="+mn-ea"/>
            </a:endParaRPr>
          </a:p>
        </p:txBody>
      </p:sp>
      <p:sp>
        <p:nvSpPr>
          <p:cNvPr id="193" name="矩形 192">
            <a:extLst>
              <a:ext uri="{FF2B5EF4-FFF2-40B4-BE49-F238E27FC236}">
                <a16:creationId xmlns:a16="http://schemas.microsoft.com/office/drawing/2014/main" id="{D12EBE60-7A3C-4C7D-BF9B-969254882E58}"/>
              </a:ext>
            </a:extLst>
          </p:cNvPr>
          <p:cNvSpPr/>
          <p:nvPr/>
        </p:nvSpPr>
        <p:spPr>
          <a:xfrm>
            <a:off x="5676539" y="486168"/>
            <a:ext cx="386644" cy="2242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>
                <a:latin typeface="+mn-ea"/>
              </a:rPr>
              <a:t>A0</a:t>
            </a:r>
            <a:endParaRPr lang="zh-TW" altLang="en-US" sz="1200" b="1" dirty="0">
              <a:latin typeface="+mn-ea"/>
            </a:endParaRPr>
          </a:p>
        </p:txBody>
      </p:sp>
      <p:sp>
        <p:nvSpPr>
          <p:cNvPr id="194" name="橢圓 193">
            <a:extLst>
              <a:ext uri="{FF2B5EF4-FFF2-40B4-BE49-F238E27FC236}">
                <a16:creationId xmlns:a16="http://schemas.microsoft.com/office/drawing/2014/main" id="{56114C3B-F29A-4EA8-A940-8B8D97B6D00F}"/>
              </a:ext>
            </a:extLst>
          </p:cNvPr>
          <p:cNvSpPr/>
          <p:nvPr/>
        </p:nvSpPr>
        <p:spPr>
          <a:xfrm>
            <a:off x="5672956" y="786768"/>
            <a:ext cx="396000" cy="396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V</a:t>
            </a:r>
            <a:endParaRPr lang="zh-TW" altLang="en-US" dirty="0">
              <a:solidFill>
                <a:schemeClr val="tx1"/>
              </a:solidFill>
            </a:endParaRPr>
          </a:p>
        </p:txBody>
      </p:sp>
      <p:cxnSp>
        <p:nvCxnSpPr>
          <p:cNvPr id="219" name="直線接點 218">
            <a:extLst>
              <a:ext uri="{FF2B5EF4-FFF2-40B4-BE49-F238E27FC236}">
                <a16:creationId xmlns:a16="http://schemas.microsoft.com/office/drawing/2014/main" id="{BEB0EC09-CA74-4B06-B776-4C3D708C39B3}"/>
              </a:ext>
            </a:extLst>
          </p:cNvPr>
          <p:cNvCxnSpPr>
            <a:cxnSpLocks/>
          </p:cNvCxnSpPr>
          <p:nvPr/>
        </p:nvCxnSpPr>
        <p:spPr>
          <a:xfrm rot="5400000">
            <a:off x="6066661" y="1564729"/>
            <a:ext cx="86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35263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2541" y="36576"/>
            <a:ext cx="8058912" cy="556914"/>
          </a:xfrm>
        </p:spPr>
        <p:txBody>
          <a:bodyPr>
            <a:noAutofit/>
          </a:bodyPr>
          <a:lstStyle/>
          <a:p>
            <a:r>
              <a:rPr lang="zh-TW" altLang="en-US" sz="2800" dirty="0"/>
              <a:t>不同</a:t>
            </a:r>
            <a:r>
              <a:rPr lang="en-US" altLang="zh-TW" sz="2800" i="1" dirty="0"/>
              <a:t>R</a:t>
            </a:r>
            <a:r>
              <a:rPr lang="zh-TW" altLang="en-US" sz="2800" i="1" dirty="0"/>
              <a:t>、</a:t>
            </a:r>
            <a:r>
              <a:rPr lang="en-US" altLang="zh-TW" sz="2800" i="1" dirty="0"/>
              <a:t>C</a:t>
            </a:r>
            <a:r>
              <a:rPr lang="zh-TW" altLang="en-US" sz="2800" dirty="0"/>
              <a:t>值組合的</a:t>
            </a:r>
            <a:r>
              <a:rPr lang="en-US" altLang="zh-TW" sz="2800" i="1" dirty="0"/>
              <a:t>RC</a:t>
            </a:r>
            <a:r>
              <a:rPr lang="zh-TW" altLang="en-US" sz="2800" dirty="0"/>
              <a:t>並聯電路的實驗測量與比較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8F29FE5C-0EC1-4C09-B8B2-D23D02E0C4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548982"/>
              </p:ext>
            </p:extLst>
          </p:nvPr>
        </p:nvGraphicFramePr>
        <p:xfrm>
          <a:off x="220891" y="2549795"/>
          <a:ext cx="8702211" cy="4263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1682">
                  <a:extLst>
                    <a:ext uri="{9D8B030D-6E8A-4147-A177-3AD203B41FA5}">
                      <a16:colId xmlns:a16="http://schemas.microsoft.com/office/drawing/2014/main" val="2665731792"/>
                    </a:ext>
                  </a:extLst>
                </a:gridCol>
                <a:gridCol w="1306149">
                  <a:extLst>
                    <a:ext uri="{9D8B030D-6E8A-4147-A177-3AD203B41FA5}">
                      <a16:colId xmlns:a16="http://schemas.microsoft.com/office/drawing/2014/main" val="3628715930"/>
                    </a:ext>
                  </a:extLst>
                </a:gridCol>
                <a:gridCol w="1194816">
                  <a:extLst>
                    <a:ext uri="{9D8B030D-6E8A-4147-A177-3AD203B41FA5}">
                      <a16:colId xmlns:a16="http://schemas.microsoft.com/office/drawing/2014/main" val="1070731281"/>
                    </a:ext>
                  </a:extLst>
                </a:gridCol>
                <a:gridCol w="1489836">
                  <a:extLst>
                    <a:ext uri="{9D8B030D-6E8A-4147-A177-3AD203B41FA5}">
                      <a16:colId xmlns:a16="http://schemas.microsoft.com/office/drawing/2014/main" val="3358126739"/>
                    </a:ext>
                  </a:extLst>
                </a:gridCol>
                <a:gridCol w="1365504">
                  <a:extLst>
                    <a:ext uri="{9D8B030D-6E8A-4147-A177-3AD203B41FA5}">
                      <a16:colId xmlns:a16="http://schemas.microsoft.com/office/drawing/2014/main" val="3168316833"/>
                    </a:ext>
                  </a:extLst>
                </a:gridCol>
                <a:gridCol w="1328928">
                  <a:extLst>
                    <a:ext uri="{9D8B030D-6E8A-4147-A177-3AD203B41FA5}">
                      <a16:colId xmlns:a16="http://schemas.microsoft.com/office/drawing/2014/main" val="2059203050"/>
                    </a:ext>
                  </a:extLst>
                </a:gridCol>
                <a:gridCol w="1315296">
                  <a:extLst>
                    <a:ext uri="{9D8B030D-6E8A-4147-A177-3AD203B41FA5}">
                      <a16:colId xmlns:a16="http://schemas.microsoft.com/office/drawing/2014/main" val="2690573978"/>
                    </a:ext>
                  </a:extLst>
                </a:gridCol>
              </a:tblGrid>
              <a:tr h="53072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＃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電容 </a:t>
                      </a:r>
                      <a:r>
                        <a:rPr lang="en-US" altLang="zh-TW" sz="20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C</a:t>
                      </a:r>
                      <a:endParaRPr lang="zh-TW" altLang="en-US" sz="2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電阻 </a:t>
                      </a:r>
                      <a:r>
                        <a:rPr lang="en-US" altLang="zh-TW" sz="20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</a:t>
                      </a:r>
                      <a:endParaRPr lang="zh-TW" altLang="en-US" sz="2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RC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理論計算值</a:t>
                      </a: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altLang="zh-TW" sz="200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1/2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理論值</a:t>
                      </a: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RC</a:t>
                      </a:r>
                    </a:p>
                    <a:p>
                      <a:pPr algn="ctr"/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實驗值</a:t>
                      </a: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偏差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937270"/>
                  </a:ext>
                </a:extLst>
              </a:tr>
              <a:tr h="33743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0.1 </a:t>
                      </a:r>
                      <a:r>
                        <a:rPr lang="en-US" altLang="zh-TW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 Ω</a:t>
                      </a:r>
                      <a:endParaRPr kumimoji="0" lang="zh-TW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91292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</a:t>
                      </a:r>
                      <a:endParaRPr lang="zh-TW" altLang="en-US" sz="2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0.1 </a:t>
                      </a:r>
                      <a:r>
                        <a:rPr lang="en-US" altLang="zh-TW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kumimoji="0" lang="en-US" altLang="zh-TW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kΩ</a:t>
                      </a:r>
                      <a:endParaRPr kumimoji="0" lang="zh-TW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028102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3.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0.1 </a:t>
                      </a:r>
                      <a:r>
                        <a:rPr lang="en-US" altLang="zh-TW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kumimoji="0" lang="en-US" altLang="zh-TW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kΩ</a:t>
                      </a:r>
                      <a:endParaRPr kumimoji="0" lang="zh-TW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625884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4.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altLang="zh-TW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 Ω</a:t>
                      </a:r>
                      <a:endParaRPr kumimoji="0" lang="zh-TW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17084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5.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 μF</a:t>
                      </a:r>
                      <a:endParaRPr kumimoji="0" lang="zh-TW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kumimoji="0" lang="en-US" altLang="zh-TW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kΩ</a:t>
                      </a:r>
                      <a:endParaRPr kumimoji="0" lang="zh-TW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500312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6.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kumimoji="0" lang="en-US" altLang="zh-TW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μF</a:t>
                      </a:r>
                      <a:endParaRPr kumimoji="0" lang="zh-TW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kumimoji="0" lang="en-US" altLang="zh-TW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kΩ</a:t>
                      </a:r>
                      <a:endParaRPr kumimoji="0" lang="zh-TW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096127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7.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 </a:t>
                      </a:r>
                      <a:r>
                        <a:rPr lang="en-US" altLang="zh-TW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 Ω</a:t>
                      </a:r>
                      <a:endParaRPr kumimoji="0" lang="zh-TW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5748480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8.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 </a:t>
                      </a:r>
                      <a:r>
                        <a:rPr lang="en-US" altLang="zh-TW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kumimoji="0" lang="en-US" altLang="zh-TW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kΩ</a:t>
                      </a:r>
                      <a:endParaRPr kumimoji="0" lang="zh-TW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635315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9.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 </a:t>
                      </a:r>
                      <a:r>
                        <a:rPr lang="en-US" altLang="zh-TW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kumimoji="0" lang="en-US" altLang="zh-TW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kΩ</a:t>
                      </a:r>
                      <a:endParaRPr kumimoji="0" lang="zh-TW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473437"/>
                  </a:ext>
                </a:extLst>
              </a:tr>
            </a:tbl>
          </a:graphicData>
        </a:graphic>
      </p:graphicFrame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366377" y="529164"/>
            <a:ext cx="8411241" cy="2136090"/>
          </a:xfrm>
        </p:spPr>
        <p:txBody>
          <a:bodyPr>
            <a:normAutofit fontScale="62500" lnSpcReduction="20000"/>
          </a:bodyPr>
          <a:lstStyle/>
          <a:p>
            <a:pPr marL="271463" indent="-271463">
              <a:lnSpc>
                <a:spcPct val="120000"/>
              </a:lnSpc>
              <a:spcBef>
                <a:spcPts val="300"/>
              </a:spcBef>
              <a:buNone/>
            </a:pPr>
            <a:r>
              <a:rPr lang="en-US" altLang="zh-TW" dirty="0">
                <a:solidFill>
                  <a:srgbClr val="000000"/>
                </a:solidFill>
              </a:rPr>
              <a:t>1.	</a:t>
            </a:r>
            <a:r>
              <a:rPr lang="zh-TW" altLang="en-US" dirty="0">
                <a:solidFill>
                  <a:srgbClr val="000000"/>
                </a:solidFill>
              </a:rPr>
              <a:t>輸入</a:t>
            </a:r>
            <a:r>
              <a:rPr lang="en-US" altLang="zh-TW" dirty="0">
                <a:solidFill>
                  <a:srgbClr val="000000"/>
                </a:solidFill>
              </a:rPr>
              <a:t>5V</a:t>
            </a:r>
            <a:r>
              <a:rPr lang="zh-TW" altLang="en-US" dirty="0">
                <a:solidFill>
                  <a:srgbClr val="000000"/>
                </a:solidFill>
              </a:rPr>
              <a:t>，</a:t>
            </a:r>
            <a:r>
              <a:rPr lang="zh-TW" altLang="zh-TW" dirty="0">
                <a:solidFill>
                  <a:srgbClr val="000000"/>
                </a:solidFill>
              </a:rPr>
              <a:t> </a:t>
            </a:r>
            <a:r>
              <a:rPr lang="en-US" altLang="zh-TW" dirty="0">
                <a:solidFill>
                  <a:srgbClr val="000000"/>
                </a:solidFill>
              </a:rPr>
              <a:t>f = </a:t>
            </a:r>
            <a:r>
              <a:rPr lang="zh-TW" altLang="zh-TW" dirty="0">
                <a:solidFill>
                  <a:srgbClr val="000000"/>
                </a:solidFill>
              </a:rPr>
              <a:t> </a:t>
            </a:r>
            <a:r>
              <a:rPr lang="en-US" altLang="zh-TW" dirty="0">
                <a:solidFill>
                  <a:srgbClr val="000000"/>
                </a:solidFill>
              </a:rPr>
              <a:t>25 Hz </a:t>
            </a:r>
            <a:r>
              <a:rPr lang="zh-TW" altLang="zh-TW" dirty="0">
                <a:solidFill>
                  <a:srgbClr val="000000"/>
                </a:solidFill>
              </a:rPr>
              <a:t>的方波</a:t>
            </a:r>
            <a:r>
              <a:rPr lang="zh-TW" altLang="en-US" dirty="0">
                <a:solidFill>
                  <a:srgbClr val="000000"/>
                </a:solidFill>
              </a:rPr>
              <a:t>，</a:t>
            </a:r>
            <a:endParaRPr lang="en-US" altLang="zh-TW" dirty="0">
              <a:solidFill>
                <a:srgbClr val="000000"/>
              </a:solidFill>
            </a:endParaRPr>
          </a:p>
          <a:p>
            <a:pPr marL="271463" indent="-271463">
              <a:lnSpc>
                <a:spcPct val="120000"/>
              </a:lnSpc>
              <a:spcBef>
                <a:spcPts val="300"/>
              </a:spcBef>
              <a:buNone/>
            </a:pPr>
            <a:r>
              <a:rPr lang="en-US" altLang="zh-TW" sz="3100" dirty="0">
                <a:solidFill>
                  <a:srgbClr val="000000"/>
                </a:solidFill>
              </a:rPr>
              <a:t>2. </a:t>
            </a:r>
            <a:r>
              <a:rPr lang="zh-TW" altLang="en-US" sz="3100" dirty="0">
                <a:solidFill>
                  <a:srgbClr val="000000"/>
                </a:solidFill>
              </a:rPr>
              <a:t>請根據下列九組不同的</a:t>
            </a:r>
            <a:r>
              <a:rPr lang="en-US" altLang="zh-TW" sz="3100" i="1" dirty="0">
                <a:solidFill>
                  <a:srgbClr val="000000"/>
                </a:solidFill>
              </a:rPr>
              <a:t>R</a:t>
            </a:r>
            <a:r>
              <a:rPr lang="zh-TW" altLang="en-US" sz="3100" i="1" dirty="0">
                <a:solidFill>
                  <a:srgbClr val="000000"/>
                </a:solidFill>
              </a:rPr>
              <a:t>、</a:t>
            </a:r>
            <a:r>
              <a:rPr lang="en-US" altLang="zh-TW" sz="3100" i="1" dirty="0">
                <a:solidFill>
                  <a:srgbClr val="000000"/>
                </a:solidFill>
              </a:rPr>
              <a:t>C</a:t>
            </a:r>
            <a:r>
              <a:rPr lang="zh-TW" altLang="en-US" sz="3100" dirty="0">
                <a:solidFill>
                  <a:srgbClr val="000000"/>
                </a:solidFill>
              </a:rPr>
              <a:t>值組合，以進行此實驗。</a:t>
            </a:r>
            <a:endParaRPr lang="en-US" altLang="zh-TW" sz="3100" dirty="0">
              <a:solidFill>
                <a:srgbClr val="000000"/>
              </a:solidFill>
            </a:endParaRPr>
          </a:p>
          <a:p>
            <a:pPr marL="271463" indent="-271463">
              <a:lnSpc>
                <a:spcPct val="120000"/>
              </a:lnSpc>
              <a:spcBef>
                <a:spcPts val="300"/>
              </a:spcBef>
              <a:buNone/>
            </a:pPr>
            <a:r>
              <a:rPr lang="en-US" altLang="zh-TW" sz="3100" dirty="0">
                <a:solidFill>
                  <a:srgbClr val="000000"/>
                </a:solidFill>
              </a:rPr>
              <a:t>3.	</a:t>
            </a:r>
            <a:r>
              <a:rPr lang="zh-TW" altLang="en-US" sz="3100" dirty="0">
                <a:solidFill>
                  <a:srgbClr val="000000"/>
                </a:solidFill>
              </a:rPr>
              <a:t>首先理論計算每一組</a:t>
            </a:r>
            <a:r>
              <a:rPr lang="en-US" altLang="zh-TW" sz="3100" i="1" dirty="0">
                <a:solidFill>
                  <a:srgbClr val="000000"/>
                </a:solidFill>
              </a:rPr>
              <a:t>RC</a:t>
            </a:r>
            <a:r>
              <a:rPr lang="zh-TW" altLang="en-US" sz="3100" dirty="0">
                <a:solidFill>
                  <a:srgbClr val="000000"/>
                </a:solidFill>
              </a:rPr>
              <a:t>串聯電路的時間常數 </a:t>
            </a:r>
            <a:r>
              <a:rPr lang="en-US" altLang="zh-TW" sz="3100" i="1" dirty="0">
                <a:solidFill>
                  <a:srgbClr val="000000"/>
                </a:solidFill>
              </a:rPr>
              <a:t>RC</a:t>
            </a:r>
            <a:r>
              <a:rPr lang="zh-TW" altLang="en-US" sz="3100" i="1" dirty="0">
                <a:solidFill>
                  <a:srgbClr val="000000"/>
                </a:solidFill>
              </a:rPr>
              <a:t> </a:t>
            </a:r>
            <a:r>
              <a:rPr lang="zh-TW" altLang="en-US" sz="3100" dirty="0">
                <a:solidFill>
                  <a:srgbClr val="000000"/>
                </a:solidFill>
              </a:rPr>
              <a:t>和半衰期 </a:t>
            </a:r>
            <a:r>
              <a:rPr lang="en-US" altLang="zh-TW" sz="3100" i="1" dirty="0">
                <a:solidFill>
                  <a:srgbClr val="000000"/>
                </a:solidFill>
              </a:rPr>
              <a:t>T</a:t>
            </a:r>
            <a:r>
              <a:rPr lang="en-US" altLang="zh-TW" sz="3100" baseline="-25000" dirty="0">
                <a:solidFill>
                  <a:srgbClr val="000000"/>
                </a:solidFill>
              </a:rPr>
              <a:t>1/2</a:t>
            </a:r>
            <a:r>
              <a:rPr lang="zh-TW" altLang="en-US" sz="3100" dirty="0">
                <a:solidFill>
                  <a:srgbClr val="000000"/>
                </a:solidFill>
              </a:rPr>
              <a:t>。</a:t>
            </a:r>
            <a:endParaRPr lang="en-US" altLang="zh-TW" sz="3100" dirty="0">
              <a:solidFill>
                <a:srgbClr val="00000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300"/>
              </a:spcBef>
              <a:buClr>
                <a:schemeClr val="tx1"/>
              </a:buClr>
              <a:buNone/>
            </a:pPr>
            <a:r>
              <a:rPr lang="en-US" altLang="zh-TW" sz="3100" dirty="0">
                <a:solidFill>
                  <a:srgbClr val="000000"/>
                </a:solidFill>
              </a:rPr>
              <a:t>4. </a:t>
            </a:r>
            <a:r>
              <a:rPr lang="zh-TW" altLang="en-US" sz="3100" dirty="0">
                <a:solidFill>
                  <a:srgbClr val="000000"/>
                </a:solidFill>
              </a:rPr>
              <a:t>根據實驗結果，畫出每一組電路充、放電時的 </a:t>
            </a:r>
            <a:r>
              <a:rPr lang="en-US" altLang="zh-TW" sz="3100" i="1" dirty="0" err="1">
                <a:solidFill>
                  <a:srgbClr val="000000"/>
                </a:solidFill>
              </a:rPr>
              <a:t>v</a:t>
            </a:r>
            <a:r>
              <a:rPr lang="en-US" altLang="zh-TW" sz="3100" baseline="-25000" dirty="0" err="1">
                <a:solidFill>
                  <a:srgbClr val="000000"/>
                </a:solidFill>
              </a:rPr>
              <a:t>C</a:t>
            </a:r>
            <a:r>
              <a:rPr lang="en-US" altLang="zh-TW" sz="3100" dirty="0">
                <a:solidFill>
                  <a:srgbClr val="000000"/>
                </a:solidFill>
              </a:rPr>
              <a:t>(</a:t>
            </a:r>
            <a:r>
              <a:rPr lang="en-US" altLang="zh-TW" sz="3100" i="1" dirty="0">
                <a:solidFill>
                  <a:srgbClr val="000000"/>
                </a:solidFill>
              </a:rPr>
              <a:t>t</a:t>
            </a:r>
            <a:r>
              <a:rPr lang="en-US" altLang="zh-TW" sz="3100" dirty="0">
                <a:solidFill>
                  <a:srgbClr val="000000"/>
                </a:solidFill>
              </a:rPr>
              <a:t>)</a:t>
            </a:r>
            <a:r>
              <a:rPr lang="zh-TW" altLang="en-US" sz="3100" dirty="0">
                <a:solidFill>
                  <a:srgbClr val="000000"/>
                </a:solidFill>
              </a:rPr>
              <a:t> 變化圖，</a:t>
            </a:r>
            <a:endParaRPr lang="en-US" altLang="zh-TW" sz="3100" dirty="0">
              <a:solidFill>
                <a:srgbClr val="00000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300"/>
              </a:spcBef>
              <a:buClr>
                <a:schemeClr val="tx1"/>
              </a:buClr>
              <a:buNone/>
            </a:pPr>
            <a:r>
              <a:rPr lang="en-US" altLang="zh-TW" sz="3100" dirty="0">
                <a:solidFill>
                  <a:srgbClr val="000000"/>
                </a:solidFill>
              </a:rPr>
              <a:t>5. </a:t>
            </a:r>
            <a:r>
              <a:rPr lang="zh-TW" altLang="en-US" sz="3100" dirty="0">
                <a:solidFill>
                  <a:srgbClr val="000000"/>
                </a:solidFill>
              </a:rPr>
              <a:t>根據所得的 </a:t>
            </a:r>
            <a:r>
              <a:rPr lang="en-US" altLang="zh-TW" sz="3100" i="1" dirty="0" err="1">
                <a:solidFill>
                  <a:srgbClr val="000000"/>
                </a:solidFill>
              </a:rPr>
              <a:t>v</a:t>
            </a:r>
            <a:r>
              <a:rPr lang="en-US" altLang="zh-TW" sz="3100" baseline="-25000" dirty="0" err="1">
                <a:solidFill>
                  <a:srgbClr val="000000"/>
                </a:solidFill>
              </a:rPr>
              <a:t>C</a:t>
            </a:r>
            <a:r>
              <a:rPr lang="en-US" altLang="zh-TW" sz="3100" dirty="0">
                <a:solidFill>
                  <a:srgbClr val="000000"/>
                </a:solidFill>
              </a:rPr>
              <a:t>(</a:t>
            </a:r>
            <a:r>
              <a:rPr lang="en-US" altLang="zh-TW" sz="3100" i="1" dirty="0">
                <a:solidFill>
                  <a:srgbClr val="000000"/>
                </a:solidFill>
              </a:rPr>
              <a:t>t</a:t>
            </a:r>
            <a:r>
              <a:rPr lang="en-US" altLang="zh-TW" sz="3100" dirty="0">
                <a:solidFill>
                  <a:srgbClr val="000000"/>
                </a:solidFill>
              </a:rPr>
              <a:t>)</a:t>
            </a:r>
            <a:r>
              <a:rPr lang="zh-TW" altLang="en-US" sz="3100" dirty="0">
                <a:solidFill>
                  <a:srgbClr val="000000"/>
                </a:solidFill>
              </a:rPr>
              <a:t> 變化圖，估算實際的時間常數</a:t>
            </a:r>
            <a:r>
              <a:rPr lang="en-US" altLang="zh-TW" sz="3100" i="1" dirty="0">
                <a:solidFill>
                  <a:srgbClr val="000000"/>
                </a:solidFill>
              </a:rPr>
              <a:t>RC</a:t>
            </a:r>
            <a:r>
              <a:rPr lang="zh-TW" altLang="en-US" sz="3100" dirty="0">
                <a:solidFill>
                  <a:srgbClr val="000000"/>
                </a:solidFill>
              </a:rPr>
              <a:t>和半衰期</a:t>
            </a:r>
            <a:r>
              <a:rPr lang="en-US" altLang="zh-TW" sz="3100" i="1" dirty="0">
                <a:solidFill>
                  <a:srgbClr val="000000"/>
                </a:solidFill>
              </a:rPr>
              <a:t>T</a:t>
            </a:r>
            <a:r>
              <a:rPr lang="en-US" altLang="zh-TW" sz="3100" baseline="-25000" dirty="0">
                <a:solidFill>
                  <a:srgbClr val="000000"/>
                </a:solidFill>
              </a:rPr>
              <a:t>1/2</a:t>
            </a:r>
            <a:r>
              <a:rPr lang="zh-TW" altLang="en-US" sz="3100" dirty="0">
                <a:solidFill>
                  <a:srgbClr val="000000"/>
                </a:solidFill>
              </a:rPr>
              <a:t>。</a:t>
            </a:r>
            <a:endParaRPr lang="en-US" altLang="zh-TW" sz="3100" dirty="0">
              <a:solidFill>
                <a:srgbClr val="00000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300"/>
              </a:spcBef>
              <a:buClr>
                <a:schemeClr val="tx1"/>
              </a:buClr>
              <a:buNone/>
            </a:pPr>
            <a:r>
              <a:rPr lang="en-US" altLang="zh-TW" sz="3100" dirty="0">
                <a:solidFill>
                  <a:srgbClr val="000000"/>
                </a:solidFill>
              </a:rPr>
              <a:t>6. </a:t>
            </a:r>
            <a:r>
              <a:rPr lang="zh-TW" altLang="en-US" sz="3100" dirty="0">
                <a:solidFill>
                  <a:srgbClr val="000000"/>
                </a:solidFill>
              </a:rPr>
              <a:t>承上，改用線性可變電阻</a:t>
            </a:r>
            <a:r>
              <a:rPr lang="en-US" altLang="zh-TW" sz="3100" dirty="0">
                <a:solidFill>
                  <a:srgbClr val="000000"/>
                </a:solidFill>
              </a:rPr>
              <a:t>(0-20 </a:t>
            </a:r>
            <a:r>
              <a:rPr lang="en-US" altLang="zh-TW" sz="3100" dirty="0" err="1">
                <a:solidFill>
                  <a:srgbClr val="000000"/>
                </a:solidFill>
              </a:rPr>
              <a:t>kΩ</a:t>
            </a:r>
            <a:r>
              <a:rPr lang="en-US" altLang="zh-TW" sz="3100" dirty="0">
                <a:solidFill>
                  <a:srgbClr val="000000"/>
                </a:solidFill>
              </a:rPr>
              <a:t>)</a:t>
            </a:r>
            <a:r>
              <a:rPr lang="zh-TW" altLang="en-US" sz="3100" dirty="0">
                <a:solidFill>
                  <a:srgbClr val="000000"/>
                </a:solidFill>
              </a:rPr>
              <a:t>進行本實驗。</a:t>
            </a:r>
            <a:endParaRPr lang="en-US" altLang="zh-TW" sz="3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5989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8CF9C3D7-60E2-44F3-B697-9B8E2F501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RC</a:t>
            </a:r>
            <a:r>
              <a:rPr lang="zh-TW" altLang="en-US" dirty="0"/>
              <a:t>並聯 實驗結果</a:t>
            </a:r>
          </a:p>
        </p:txBody>
      </p:sp>
      <p:graphicFrame>
        <p:nvGraphicFramePr>
          <p:cNvPr id="7" name="圖表 6">
            <a:extLst>
              <a:ext uri="{FF2B5EF4-FFF2-40B4-BE49-F238E27FC236}">
                <a16:creationId xmlns:a16="http://schemas.microsoft.com/office/drawing/2014/main" id="{AAC96C20-7B82-46C7-B5B9-8B42307428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3243704"/>
              </p:ext>
            </p:extLst>
          </p:nvPr>
        </p:nvGraphicFramePr>
        <p:xfrm>
          <a:off x="284205" y="1913020"/>
          <a:ext cx="8600303" cy="4944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群組 4">
            <a:extLst>
              <a:ext uri="{FF2B5EF4-FFF2-40B4-BE49-F238E27FC236}">
                <a16:creationId xmlns:a16="http://schemas.microsoft.com/office/drawing/2014/main" id="{DF2102F5-E011-49C6-8BDD-7A0F5D8DBCC8}"/>
              </a:ext>
            </a:extLst>
          </p:cNvPr>
          <p:cNvGrpSpPr/>
          <p:nvPr/>
        </p:nvGrpSpPr>
        <p:grpSpPr>
          <a:xfrm>
            <a:off x="1564106" y="2875546"/>
            <a:ext cx="7050505" cy="2934703"/>
            <a:chOff x="3846713" y="2700726"/>
            <a:chExt cx="4326228" cy="1451464"/>
          </a:xfrm>
        </p:grpSpPr>
        <p:cxnSp>
          <p:nvCxnSpPr>
            <p:cNvPr id="8" name="直線接點 7">
              <a:extLst>
                <a:ext uri="{FF2B5EF4-FFF2-40B4-BE49-F238E27FC236}">
                  <a16:creationId xmlns:a16="http://schemas.microsoft.com/office/drawing/2014/main" id="{5AB18916-C26D-4184-90FD-77A2CC5859D8}"/>
                </a:ext>
              </a:extLst>
            </p:cNvPr>
            <p:cNvCxnSpPr/>
            <p:nvPr/>
          </p:nvCxnSpPr>
          <p:spPr>
            <a:xfrm>
              <a:off x="4570646" y="4143110"/>
              <a:ext cx="720191" cy="0"/>
            </a:xfrm>
            <a:prstGeom prst="line">
              <a:avLst/>
            </a:prstGeom>
            <a:ln w="12700"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F848EB4E-3255-4159-AE08-4DDF63E4720F}"/>
                </a:ext>
              </a:extLst>
            </p:cNvPr>
            <p:cNvCxnSpPr/>
            <p:nvPr/>
          </p:nvCxnSpPr>
          <p:spPr>
            <a:xfrm>
              <a:off x="6016212" y="4143110"/>
              <a:ext cx="720191" cy="0"/>
            </a:xfrm>
            <a:prstGeom prst="line">
              <a:avLst/>
            </a:prstGeom>
            <a:ln w="12700"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FBF7EA6F-8405-42F7-92A0-5762E9DC5FFB}"/>
                </a:ext>
              </a:extLst>
            </p:cNvPr>
            <p:cNvCxnSpPr/>
            <p:nvPr/>
          </p:nvCxnSpPr>
          <p:spPr>
            <a:xfrm>
              <a:off x="5304322" y="2707482"/>
              <a:ext cx="720191" cy="0"/>
            </a:xfrm>
            <a:prstGeom prst="line">
              <a:avLst/>
            </a:prstGeom>
            <a:ln w="12700"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544EF637-7028-402A-930A-9B82C95EBA61}"/>
                </a:ext>
              </a:extLst>
            </p:cNvPr>
            <p:cNvCxnSpPr/>
            <p:nvPr/>
          </p:nvCxnSpPr>
          <p:spPr>
            <a:xfrm>
              <a:off x="3846713" y="2705446"/>
              <a:ext cx="720191" cy="0"/>
            </a:xfrm>
            <a:prstGeom prst="line">
              <a:avLst/>
            </a:prstGeom>
            <a:ln w="12700"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2DC6AD5E-06A3-43FD-846E-EF1ED9A597D4}"/>
                </a:ext>
              </a:extLst>
            </p:cNvPr>
            <p:cNvCxnSpPr/>
            <p:nvPr/>
          </p:nvCxnSpPr>
          <p:spPr>
            <a:xfrm>
              <a:off x="6733910" y="2705434"/>
              <a:ext cx="720191" cy="0"/>
            </a:xfrm>
            <a:prstGeom prst="line">
              <a:avLst/>
            </a:prstGeom>
            <a:ln w="12700"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直線接點 12">
              <a:extLst>
                <a:ext uri="{FF2B5EF4-FFF2-40B4-BE49-F238E27FC236}">
                  <a16:creationId xmlns:a16="http://schemas.microsoft.com/office/drawing/2014/main" id="{EF70B835-75C8-44D0-B12A-B3B9DA4A7D38}"/>
                </a:ext>
              </a:extLst>
            </p:cNvPr>
            <p:cNvCxnSpPr/>
            <p:nvPr/>
          </p:nvCxnSpPr>
          <p:spPr>
            <a:xfrm>
              <a:off x="7452750" y="4141938"/>
              <a:ext cx="720191" cy="0"/>
            </a:xfrm>
            <a:prstGeom prst="line">
              <a:avLst/>
            </a:prstGeom>
            <a:ln w="12700"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直線接點 13">
              <a:extLst>
                <a:ext uri="{FF2B5EF4-FFF2-40B4-BE49-F238E27FC236}">
                  <a16:creationId xmlns:a16="http://schemas.microsoft.com/office/drawing/2014/main" id="{25075E64-0DDA-40F7-A2E4-847BC749C2D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732749" y="3432190"/>
              <a:ext cx="1440000" cy="0"/>
            </a:xfrm>
            <a:prstGeom prst="line">
              <a:avLst/>
            </a:prstGeom>
            <a:ln w="12700"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" name="直線接點 14">
              <a:extLst>
                <a:ext uri="{FF2B5EF4-FFF2-40B4-BE49-F238E27FC236}">
                  <a16:creationId xmlns:a16="http://schemas.microsoft.com/office/drawing/2014/main" id="{B1080B8A-B50D-488A-966A-5B78260BBC7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009865" y="3432190"/>
              <a:ext cx="1440000" cy="0"/>
            </a:xfrm>
            <a:prstGeom prst="line">
              <a:avLst/>
            </a:prstGeom>
            <a:ln w="12700"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" name="直線接點 15">
              <a:extLst>
                <a:ext uri="{FF2B5EF4-FFF2-40B4-BE49-F238E27FC236}">
                  <a16:creationId xmlns:a16="http://schemas.microsoft.com/office/drawing/2014/main" id="{FEA8C5F9-0C1D-435D-86E4-BB736203EB5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295044" y="3422056"/>
              <a:ext cx="1440000" cy="0"/>
            </a:xfrm>
            <a:prstGeom prst="line">
              <a:avLst/>
            </a:prstGeom>
            <a:ln w="12700"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7" name="直線接點 16">
              <a:extLst>
                <a:ext uri="{FF2B5EF4-FFF2-40B4-BE49-F238E27FC236}">
                  <a16:creationId xmlns:a16="http://schemas.microsoft.com/office/drawing/2014/main" id="{F4548759-F093-4490-9D01-3293BD18017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570837" y="3420726"/>
              <a:ext cx="1440000" cy="0"/>
            </a:xfrm>
            <a:prstGeom prst="line">
              <a:avLst/>
            </a:prstGeom>
            <a:ln w="12700"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81D31525-E0D6-4F56-888D-9861A61BE7A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850646" y="3429000"/>
              <a:ext cx="1440000" cy="0"/>
            </a:xfrm>
            <a:prstGeom prst="line">
              <a:avLst/>
            </a:prstGeom>
            <a:ln w="12700"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" name="直線接點 18">
              <a:extLst>
                <a:ext uri="{FF2B5EF4-FFF2-40B4-BE49-F238E27FC236}">
                  <a16:creationId xmlns:a16="http://schemas.microsoft.com/office/drawing/2014/main" id="{F2FBD9BE-1528-4BDA-B5D4-3FFC9DF7732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129106" y="3424104"/>
              <a:ext cx="1440000" cy="0"/>
            </a:xfrm>
            <a:prstGeom prst="line">
              <a:avLst/>
            </a:prstGeom>
            <a:ln w="12700"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2832A958-BB86-4907-9076-DC850ACEFF8A}"/>
              </a:ext>
            </a:extLst>
          </p:cNvPr>
          <p:cNvSpPr/>
          <p:nvPr/>
        </p:nvSpPr>
        <p:spPr>
          <a:xfrm>
            <a:off x="1269865" y="802631"/>
            <a:ext cx="75899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8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pPr>
            <a:r>
              <a:rPr lang="en-US" altLang="zh-TW" sz="2800" dirty="0">
                <a:solidFill>
                  <a:srgbClr val="000000"/>
                </a:solidFill>
              </a:rPr>
              <a:t>R = 10 k</a:t>
            </a:r>
            <a:r>
              <a:rPr lang="en-US" altLang="zh-TW" sz="2800" dirty="0">
                <a:solidFill>
                  <a:srgbClr val="000000"/>
                </a:solidFill>
                <a:sym typeface="Symbol" panose="05050102010706020507" pitchFamily="18" charset="2"/>
              </a:rPr>
              <a:t></a:t>
            </a:r>
            <a:r>
              <a:rPr lang="en-US" altLang="zh-TW" sz="2800" dirty="0">
                <a:solidFill>
                  <a:srgbClr val="000000"/>
                </a:solidFill>
              </a:rPr>
              <a:t> </a:t>
            </a:r>
            <a:r>
              <a:rPr lang="zh-TW" altLang="zh-TW" sz="2800" dirty="0">
                <a:solidFill>
                  <a:srgbClr val="000000"/>
                </a:solidFill>
              </a:rPr>
              <a:t>電阻與 </a:t>
            </a:r>
            <a:r>
              <a:rPr lang="en-US" altLang="zh-TW" sz="2800" dirty="0">
                <a:solidFill>
                  <a:srgbClr val="000000"/>
                </a:solidFill>
              </a:rPr>
              <a:t>C =100 </a:t>
            </a:r>
            <a:r>
              <a:rPr lang="en-US" altLang="zh-TW" sz="2800" dirty="0">
                <a:solidFill>
                  <a:srgbClr val="000000"/>
                </a:solidFill>
                <a:sym typeface="Symbol" panose="05050102010706020507" pitchFamily="18" charset="2"/>
              </a:rPr>
              <a:t></a:t>
            </a:r>
            <a:r>
              <a:rPr lang="en-US" altLang="zh-TW" sz="2800" dirty="0">
                <a:solidFill>
                  <a:srgbClr val="000000"/>
                </a:solidFill>
              </a:rPr>
              <a:t>F </a:t>
            </a:r>
            <a:r>
              <a:rPr lang="zh-TW" altLang="zh-TW" sz="2800" dirty="0">
                <a:solidFill>
                  <a:srgbClr val="000000"/>
                </a:solidFill>
              </a:rPr>
              <a:t>的電容器</a:t>
            </a:r>
            <a:r>
              <a:rPr lang="zh-TW" altLang="en-US" sz="2800" dirty="0">
                <a:solidFill>
                  <a:srgbClr val="000000"/>
                </a:solidFill>
              </a:rPr>
              <a:t>並</a:t>
            </a:r>
            <a:r>
              <a:rPr lang="zh-TW" altLang="zh-TW" sz="2800" dirty="0">
                <a:solidFill>
                  <a:srgbClr val="000000"/>
                </a:solidFill>
              </a:rPr>
              <a:t>聯，</a:t>
            </a:r>
            <a:endParaRPr lang="en-US" altLang="zh-TW" sz="2800" dirty="0">
              <a:solidFill>
                <a:srgbClr val="000000"/>
              </a:solidFill>
            </a:endParaRPr>
          </a:p>
          <a:p>
            <a:pPr algn="ctr">
              <a:defRPr sz="28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pPr>
            <a:r>
              <a:rPr lang="zh-TW" altLang="en-US" sz="2800" dirty="0">
                <a:solidFill>
                  <a:srgbClr val="000000"/>
                </a:solidFill>
              </a:rPr>
              <a:t>輸入</a:t>
            </a:r>
            <a:r>
              <a:rPr lang="en-US" altLang="zh-TW" sz="2800" dirty="0">
                <a:solidFill>
                  <a:srgbClr val="000000"/>
                </a:solidFill>
              </a:rPr>
              <a:t>5V, </a:t>
            </a:r>
            <a:r>
              <a:rPr lang="zh-TW" altLang="zh-TW" sz="2800" dirty="0">
                <a:solidFill>
                  <a:srgbClr val="000000"/>
                </a:solidFill>
              </a:rPr>
              <a:t> </a:t>
            </a:r>
            <a:r>
              <a:rPr lang="en-US" altLang="zh-TW" sz="2800" dirty="0">
                <a:solidFill>
                  <a:srgbClr val="000000"/>
                </a:solidFill>
              </a:rPr>
              <a:t>f = </a:t>
            </a:r>
            <a:r>
              <a:rPr lang="zh-TW" altLang="zh-TW" sz="2800" dirty="0">
                <a:solidFill>
                  <a:srgbClr val="000000"/>
                </a:solidFill>
              </a:rPr>
              <a:t> </a:t>
            </a:r>
            <a:r>
              <a:rPr lang="en-US" altLang="zh-TW" sz="2800" dirty="0">
                <a:solidFill>
                  <a:srgbClr val="000000"/>
                </a:solidFill>
              </a:rPr>
              <a:t>25 Hz </a:t>
            </a:r>
            <a:r>
              <a:rPr lang="zh-TW" altLang="zh-TW" sz="2800" dirty="0">
                <a:solidFill>
                  <a:srgbClr val="000000"/>
                </a:solidFill>
              </a:rPr>
              <a:t>的方波</a:t>
            </a:r>
            <a:r>
              <a:rPr lang="en-US" altLang="zh-TW" sz="2800" dirty="0">
                <a:solidFill>
                  <a:srgbClr val="000000"/>
                </a:solidFill>
              </a:rPr>
              <a:t>(</a:t>
            </a:r>
            <a:r>
              <a:rPr lang="zh-TW" altLang="en-US" sz="2800" dirty="0">
                <a:solidFill>
                  <a:srgbClr val="000000"/>
                </a:solidFill>
              </a:rPr>
              <a:t>虛線</a:t>
            </a:r>
            <a:r>
              <a:rPr lang="en-US" altLang="zh-TW" sz="2800" dirty="0">
                <a:solidFill>
                  <a:srgbClr val="000000"/>
                </a:solidFill>
              </a:rPr>
              <a:t>)</a:t>
            </a:r>
            <a:r>
              <a:rPr lang="zh-TW" altLang="en-US" sz="2800" dirty="0">
                <a:solidFill>
                  <a:srgbClr val="000000"/>
                </a:solidFill>
              </a:rPr>
              <a:t>，</a:t>
            </a:r>
            <a:endParaRPr lang="en-US" altLang="zh-TW" sz="2800" dirty="0">
              <a:solidFill>
                <a:srgbClr val="000000"/>
              </a:solidFill>
            </a:endParaRPr>
          </a:p>
          <a:p>
            <a:pPr algn="ctr">
              <a:defRPr sz="28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pPr>
            <a:r>
              <a:rPr lang="zh-TW" altLang="zh-TW" sz="2800" dirty="0">
                <a:solidFill>
                  <a:srgbClr val="000000"/>
                </a:solidFill>
              </a:rPr>
              <a:t>觀察</a:t>
            </a:r>
            <a:r>
              <a:rPr lang="zh-TW" altLang="en-US" sz="2800" dirty="0">
                <a:solidFill>
                  <a:srgbClr val="000000"/>
                </a:solidFill>
              </a:rPr>
              <a:t>電容充放電情形</a:t>
            </a:r>
            <a:r>
              <a:rPr lang="en-US" altLang="zh-TW" sz="2800" dirty="0">
                <a:solidFill>
                  <a:srgbClr val="000000"/>
                </a:solidFill>
              </a:rPr>
              <a:t>(</a:t>
            </a:r>
            <a:r>
              <a:rPr lang="zh-TW" altLang="en-US" sz="2800" dirty="0">
                <a:solidFill>
                  <a:srgbClr val="000000"/>
                </a:solidFill>
              </a:rPr>
              <a:t>實線</a:t>
            </a:r>
            <a:r>
              <a:rPr lang="en-US" altLang="zh-TW" sz="2800" dirty="0">
                <a:solidFill>
                  <a:srgbClr val="000000"/>
                </a:solidFill>
              </a:rPr>
              <a:t>)</a:t>
            </a:r>
            <a:endParaRPr lang="zh-TW" altLang="zh-TW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6777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601DA4-D3FA-4D6D-9FB1-3E5F29335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085" y="152400"/>
            <a:ext cx="4467675" cy="951186"/>
          </a:xfrm>
        </p:spPr>
        <p:txBody>
          <a:bodyPr>
            <a:normAutofit/>
          </a:bodyPr>
          <a:lstStyle/>
          <a:p>
            <a:r>
              <a:rPr lang="en-US" altLang="zh-TW" sz="4000" dirty="0"/>
              <a:t>3. RL</a:t>
            </a:r>
            <a:r>
              <a:rPr lang="zh-TW" altLang="en-US" sz="4000" dirty="0"/>
              <a:t>串聯</a:t>
            </a: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86E84EE-D79F-445F-B34B-86D6191F2A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107163"/>
              </p:ext>
            </p:extLst>
          </p:nvPr>
        </p:nvGraphicFramePr>
        <p:xfrm>
          <a:off x="339719" y="950856"/>
          <a:ext cx="3998726" cy="30653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2929">
                  <a:extLst>
                    <a:ext uri="{9D8B030D-6E8A-4147-A177-3AD203B41FA5}">
                      <a16:colId xmlns:a16="http://schemas.microsoft.com/office/drawing/2014/main" val="2665731792"/>
                    </a:ext>
                  </a:extLst>
                </a:gridCol>
                <a:gridCol w="1626011">
                  <a:extLst>
                    <a:ext uri="{9D8B030D-6E8A-4147-A177-3AD203B41FA5}">
                      <a16:colId xmlns:a16="http://schemas.microsoft.com/office/drawing/2014/main" val="3628715930"/>
                    </a:ext>
                  </a:extLst>
                </a:gridCol>
                <a:gridCol w="1189786">
                  <a:extLst>
                    <a:ext uri="{9D8B030D-6E8A-4147-A177-3AD203B41FA5}">
                      <a16:colId xmlns:a16="http://schemas.microsoft.com/office/drawing/2014/main" val="1070731281"/>
                    </a:ext>
                  </a:extLst>
                </a:gridCol>
              </a:tblGrid>
              <a:tr h="46805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元件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規格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數量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937270"/>
                  </a:ext>
                </a:extLst>
              </a:tr>
              <a:tr h="46805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電阻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 Ω</a:t>
                      </a:r>
                    </a:p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altLang="zh-TW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kΩ</a:t>
                      </a:r>
                      <a:endParaRPr lang="en-US" altLang="zh-TW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altLang="zh-TW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kΩ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91292"/>
                  </a:ext>
                </a:extLst>
              </a:tr>
              <a:tr h="46805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電感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en-US" altLang="zh-TW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1000 </a:t>
                      </a:r>
                      <a:r>
                        <a:rPr lang="en-US" altLang="zh-TW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028102"/>
                  </a:ext>
                </a:extLst>
              </a:tr>
              <a:tr h="4680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連接線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③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625884"/>
                  </a:ext>
                </a:extLst>
              </a:tr>
              <a:tr h="46805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跳線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zh-TW" altLang="en-US" sz="20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TW" sz="20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20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17084"/>
                  </a:ext>
                </a:extLst>
              </a:tr>
            </a:tbl>
          </a:graphicData>
        </a:graphic>
      </p:graphicFrame>
      <p:pic>
        <p:nvPicPr>
          <p:cNvPr id="56" name="圖片 55">
            <a:extLst>
              <a:ext uri="{FF2B5EF4-FFF2-40B4-BE49-F238E27FC236}">
                <a16:creationId xmlns:a16="http://schemas.microsoft.com/office/drawing/2014/main" id="{F8B309A8-6A16-4A3E-B8BF-32F85A4A3F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07351" y="3907591"/>
            <a:ext cx="3737076" cy="2798009"/>
          </a:xfrm>
          <a:prstGeom prst="rect">
            <a:avLst/>
          </a:prstGeom>
        </p:spPr>
      </p:pic>
      <p:grpSp>
        <p:nvGrpSpPr>
          <p:cNvPr id="86" name="群組 85">
            <a:extLst>
              <a:ext uri="{FF2B5EF4-FFF2-40B4-BE49-F238E27FC236}">
                <a16:creationId xmlns:a16="http://schemas.microsoft.com/office/drawing/2014/main" id="{1CDAD09A-0E63-443F-A63A-DD7C1FCAF3BE}"/>
              </a:ext>
            </a:extLst>
          </p:cNvPr>
          <p:cNvGrpSpPr/>
          <p:nvPr/>
        </p:nvGrpSpPr>
        <p:grpSpPr>
          <a:xfrm>
            <a:off x="5398488" y="3165533"/>
            <a:ext cx="2939064" cy="2108455"/>
            <a:chOff x="5307218" y="1164705"/>
            <a:chExt cx="3386560" cy="2429480"/>
          </a:xfrm>
        </p:grpSpPr>
        <p:sp>
          <p:nvSpPr>
            <p:cNvPr id="87" name="Freeform 5607">
              <a:extLst>
                <a:ext uri="{FF2B5EF4-FFF2-40B4-BE49-F238E27FC236}">
                  <a16:creationId xmlns:a16="http://schemas.microsoft.com/office/drawing/2014/main" id="{5C7BD276-0B54-48E7-A29D-49F35334796C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5765677" y="706246"/>
              <a:ext cx="2429480" cy="3346397"/>
            </a:xfrm>
            <a:custGeom>
              <a:avLst/>
              <a:gdLst>
                <a:gd name="T0" fmla="*/ 1858 w 1858"/>
                <a:gd name="T1" fmla="*/ 218 h 2611"/>
                <a:gd name="T2" fmla="*/ 1658 w 1858"/>
                <a:gd name="T3" fmla="*/ 18 h 2611"/>
                <a:gd name="T4" fmla="*/ 233 w 1858"/>
                <a:gd name="T5" fmla="*/ 15 h 2611"/>
                <a:gd name="T6" fmla="*/ 43 w 1858"/>
                <a:gd name="T7" fmla="*/ 252 h 2611"/>
                <a:gd name="T8" fmla="*/ 29 w 1858"/>
                <a:gd name="T9" fmla="*/ 2400 h 2611"/>
                <a:gd name="T10" fmla="*/ 223 w 1858"/>
                <a:gd name="T11" fmla="*/ 2588 h 2611"/>
                <a:gd name="T12" fmla="*/ 1681 w 1858"/>
                <a:gd name="T13" fmla="*/ 2588 h 2611"/>
                <a:gd name="T14" fmla="*/ 1850 w 1858"/>
                <a:gd name="T15" fmla="*/ 2415 h 2611"/>
                <a:gd name="T16" fmla="*/ 1852 w 1858"/>
                <a:gd name="T17" fmla="*/ 215 h 2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58" h="2611">
                  <a:moveTo>
                    <a:pt x="1858" y="218"/>
                  </a:moveTo>
                  <a:cubicBezTo>
                    <a:pt x="1853" y="39"/>
                    <a:pt x="1729" y="17"/>
                    <a:pt x="1658" y="18"/>
                  </a:cubicBezTo>
                  <a:cubicBezTo>
                    <a:pt x="1319" y="21"/>
                    <a:pt x="329" y="18"/>
                    <a:pt x="233" y="15"/>
                  </a:cubicBezTo>
                  <a:cubicBezTo>
                    <a:pt x="20" y="0"/>
                    <a:pt x="43" y="153"/>
                    <a:pt x="43" y="252"/>
                  </a:cubicBezTo>
                  <a:cubicBezTo>
                    <a:pt x="44" y="531"/>
                    <a:pt x="32" y="2235"/>
                    <a:pt x="29" y="2400"/>
                  </a:cubicBezTo>
                  <a:cubicBezTo>
                    <a:pt x="0" y="2611"/>
                    <a:pt x="223" y="2588"/>
                    <a:pt x="223" y="2588"/>
                  </a:cubicBezTo>
                  <a:lnTo>
                    <a:pt x="1681" y="2588"/>
                  </a:lnTo>
                  <a:cubicBezTo>
                    <a:pt x="1837" y="2588"/>
                    <a:pt x="1847" y="2487"/>
                    <a:pt x="1850" y="2415"/>
                  </a:cubicBezTo>
                  <a:cubicBezTo>
                    <a:pt x="1853" y="2343"/>
                    <a:pt x="1855" y="216"/>
                    <a:pt x="1852" y="215"/>
                  </a:cubicBezTo>
                </a:path>
              </a:pathLst>
            </a:custGeom>
            <a:solidFill>
              <a:srgbClr val="FF99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88" name="Freeform 5610">
              <a:extLst>
                <a:ext uri="{FF2B5EF4-FFF2-40B4-BE49-F238E27FC236}">
                  <a16:creationId xmlns:a16="http://schemas.microsoft.com/office/drawing/2014/main" id="{69F69FFE-2AB4-4DBE-99F8-6B18FCF0B023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8216144" y="3249030"/>
              <a:ext cx="235885" cy="247194"/>
            </a:xfrm>
            <a:custGeom>
              <a:avLst/>
              <a:gdLst>
                <a:gd name="T0" fmla="*/ 179 w 179"/>
                <a:gd name="T1" fmla="*/ 90 h 178"/>
                <a:gd name="T2" fmla="*/ 176 w 179"/>
                <a:gd name="T3" fmla="*/ 108 h 178"/>
                <a:gd name="T4" fmla="*/ 170 w 179"/>
                <a:gd name="T5" fmla="*/ 127 h 178"/>
                <a:gd name="T6" fmla="*/ 162 w 179"/>
                <a:gd name="T7" fmla="*/ 143 h 178"/>
                <a:gd name="T8" fmla="*/ 148 w 179"/>
                <a:gd name="T9" fmla="*/ 158 h 178"/>
                <a:gd name="T10" fmla="*/ 131 w 179"/>
                <a:gd name="T11" fmla="*/ 168 h 178"/>
                <a:gd name="T12" fmla="*/ 113 w 179"/>
                <a:gd name="T13" fmla="*/ 176 h 178"/>
                <a:gd name="T14" fmla="*/ 95 w 179"/>
                <a:gd name="T15" fmla="*/ 178 h 178"/>
                <a:gd name="T16" fmla="*/ 76 w 179"/>
                <a:gd name="T17" fmla="*/ 178 h 178"/>
                <a:gd name="T18" fmla="*/ 56 w 179"/>
                <a:gd name="T19" fmla="*/ 172 h 178"/>
                <a:gd name="T20" fmla="*/ 39 w 179"/>
                <a:gd name="T21" fmla="*/ 164 h 178"/>
                <a:gd name="T22" fmla="*/ 25 w 179"/>
                <a:gd name="T23" fmla="*/ 151 h 178"/>
                <a:gd name="T24" fmla="*/ 13 w 179"/>
                <a:gd name="T25" fmla="*/ 135 h 178"/>
                <a:gd name="T26" fmla="*/ 4 w 179"/>
                <a:gd name="T27" fmla="*/ 119 h 178"/>
                <a:gd name="T28" fmla="*/ 0 w 179"/>
                <a:gd name="T29" fmla="*/ 98 h 178"/>
                <a:gd name="T30" fmla="*/ 0 w 179"/>
                <a:gd name="T31" fmla="*/ 80 h 178"/>
                <a:gd name="T32" fmla="*/ 4 w 179"/>
                <a:gd name="T33" fmla="*/ 61 h 178"/>
                <a:gd name="T34" fmla="*/ 13 w 179"/>
                <a:gd name="T35" fmla="*/ 43 h 178"/>
                <a:gd name="T36" fmla="*/ 25 w 179"/>
                <a:gd name="T37" fmla="*/ 26 h 178"/>
                <a:gd name="T38" fmla="*/ 39 w 179"/>
                <a:gd name="T39" fmla="*/ 14 h 178"/>
                <a:gd name="T40" fmla="*/ 56 w 179"/>
                <a:gd name="T41" fmla="*/ 6 h 178"/>
                <a:gd name="T42" fmla="*/ 74 w 179"/>
                <a:gd name="T43" fmla="*/ 0 h 178"/>
                <a:gd name="T44" fmla="*/ 95 w 179"/>
                <a:gd name="T45" fmla="*/ 0 h 178"/>
                <a:gd name="T46" fmla="*/ 113 w 179"/>
                <a:gd name="T47" fmla="*/ 2 h 178"/>
                <a:gd name="T48" fmla="*/ 131 w 179"/>
                <a:gd name="T49" fmla="*/ 10 h 178"/>
                <a:gd name="T50" fmla="*/ 148 w 179"/>
                <a:gd name="T51" fmla="*/ 20 h 178"/>
                <a:gd name="T52" fmla="*/ 160 w 179"/>
                <a:gd name="T53" fmla="*/ 34 h 178"/>
                <a:gd name="T54" fmla="*/ 170 w 179"/>
                <a:gd name="T55" fmla="*/ 51 h 178"/>
                <a:gd name="T56" fmla="*/ 176 w 179"/>
                <a:gd name="T57" fmla="*/ 69 h 178"/>
                <a:gd name="T58" fmla="*/ 179 w 179"/>
                <a:gd name="T59" fmla="*/ 90 h 178"/>
                <a:gd name="T60" fmla="*/ 179 w 179"/>
                <a:gd name="T61" fmla="*/ 9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" h="178">
                  <a:moveTo>
                    <a:pt x="179" y="90"/>
                  </a:moveTo>
                  <a:lnTo>
                    <a:pt x="176" y="108"/>
                  </a:lnTo>
                  <a:lnTo>
                    <a:pt x="170" y="127"/>
                  </a:lnTo>
                  <a:lnTo>
                    <a:pt x="162" y="143"/>
                  </a:lnTo>
                  <a:lnTo>
                    <a:pt x="148" y="158"/>
                  </a:lnTo>
                  <a:lnTo>
                    <a:pt x="131" y="168"/>
                  </a:lnTo>
                  <a:lnTo>
                    <a:pt x="113" y="176"/>
                  </a:lnTo>
                  <a:lnTo>
                    <a:pt x="95" y="178"/>
                  </a:lnTo>
                  <a:lnTo>
                    <a:pt x="76" y="178"/>
                  </a:lnTo>
                  <a:lnTo>
                    <a:pt x="56" y="172"/>
                  </a:lnTo>
                  <a:lnTo>
                    <a:pt x="39" y="164"/>
                  </a:lnTo>
                  <a:lnTo>
                    <a:pt x="25" y="151"/>
                  </a:lnTo>
                  <a:lnTo>
                    <a:pt x="13" y="135"/>
                  </a:lnTo>
                  <a:lnTo>
                    <a:pt x="4" y="119"/>
                  </a:lnTo>
                  <a:lnTo>
                    <a:pt x="0" y="98"/>
                  </a:lnTo>
                  <a:lnTo>
                    <a:pt x="0" y="80"/>
                  </a:lnTo>
                  <a:lnTo>
                    <a:pt x="4" y="61"/>
                  </a:lnTo>
                  <a:lnTo>
                    <a:pt x="13" y="43"/>
                  </a:lnTo>
                  <a:lnTo>
                    <a:pt x="25" y="26"/>
                  </a:lnTo>
                  <a:lnTo>
                    <a:pt x="39" y="14"/>
                  </a:lnTo>
                  <a:lnTo>
                    <a:pt x="56" y="6"/>
                  </a:lnTo>
                  <a:lnTo>
                    <a:pt x="74" y="0"/>
                  </a:lnTo>
                  <a:lnTo>
                    <a:pt x="95" y="0"/>
                  </a:lnTo>
                  <a:lnTo>
                    <a:pt x="113" y="2"/>
                  </a:lnTo>
                  <a:lnTo>
                    <a:pt x="131" y="10"/>
                  </a:lnTo>
                  <a:lnTo>
                    <a:pt x="148" y="20"/>
                  </a:lnTo>
                  <a:lnTo>
                    <a:pt x="160" y="34"/>
                  </a:lnTo>
                  <a:lnTo>
                    <a:pt x="170" y="51"/>
                  </a:lnTo>
                  <a:lnTo>
                    <a:pt x="176" y="69"/>
                  </a:lnTo>
                  <a:lnTo>
                    <a:pt x="179" y="90"/>
                  </a:lnTo>
                  <a:lnTo>
                    <a:pt x="179" y="90"/>
                  </a:lnTo>
                  <a:close/>
                </a:path>
              </a:pathLst>
            </a:custGeom>
            <a:solidFill>
              <a:schemeClr val="bg2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89" name="Freeform 5614">
              <a:extLst>
                <a:ext uri="{FF2B5EF4-FFF2-40B4-BE49-F238E27FC236}">
                  <a16:creationId xmlns:a16="http://schemas.microsoft.com/office/drawing/2014/main" id="{33329317-3B0A-4858-9E05-D42068203AFC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6480624" y="3239015"/>
              <a:ext cx="234552" cy="248567"/>
            </a:xfrm>
            <a:custGeom>
              <a:avLst/>
              <a:gdLst>
                <a:gd name="T0" fmla="*/ 178 w 178"/>
                <a:gd name="T1" fmla="*/ 89 h 179"/>
                <a:gd name="T2" fmla="*/ 176 w 178"/>
                <a:gd name="T3" fmla="*/ 109 h 179"/>
                <a:gd name="T4" fmla="*/ 170 w 178"/>
                <a:gd name="T5" fmla="*/ 128 h 179"/>
                <a:gd name="T6" fmla="*/ 162 w 178"/>
                <a:gd name="T7" fmla="*/ 144 h 179"/>
                <a:gd name="T8" fmla="*/ 148 w 178"/>
                <a:gd name="T9" fmla="*/ 158 h 179"/>
                <a:gd name="T10" fmla="*/ 131 w 178"/>
                <a:gd name="T11" fmla="*/ 169 h 179"/>
                <a:gd name="T12" fmla="*/ 113 w 178"/>
                <a:gd name="T13" fmla="*/ 177 h 179"/>
                <a:gd name="T14" fmla="*/ 94 w 178"/>
                <a:gd name="T15" fmla="*/ 179 h 179"/>
                <a:gd name="T16" fmla="*/ 76 w 178"/>
                <a:gd name="T17" fmla="*/ 179 h 179"/>
                <a:gd name="T18" fmla="*/ 55 w 178"/>
                <a:gd name="T19" fmla="*/ 173 h 179"/>
                <a:gd name="T20" fmla="*/ 39 w 178"/>
                <a:gd name="T21" fmla="*/ 164 h 179"/>
                <a:gd name="T22" fmla="*/ 25 w 178"/>
                <a:gd name="T23" fmla="*/ 152 h 179"/>
                <a:gd name="T24" fmla="*/ 12 w 178"/>
                <a:gd name="T25" fmla="*/ 136 h 179"/>
                <a:gd name="T26" fmla="*/ 4 w 178"/>
                <a:gd name="T27" fmla="*/ 117 h 179"/>
                <a:gd name="T28" fmla="*/ 0 w 178"/>
                <a:gd name="T29" fmla="*/ 99 h 179"/>
                <a:gd name="T30" fmla="*/ 0 w 178"/>
                <a:gd name="T31" fmla="*/ 80 h 179"/>
                <a:gd name="T32" fmla="*/ 4 w 178"/>
                <a:gd name="T33" fmla="*/ 60 h 179"/>
                <a:gd name="T34" fmla="*/ 12 w 178"/>
                <a:gd name="T35" fmla="*/ 43 h 179"/>
                <a:gd name="T36" fmla="*/ 25 w 178"/>
                <a:gd name="T37" fmla="*/ 27 h 179"/>
                <a:gd name="T38" fmla="*/ 39 w 178"/>
                <a:gd name="T39" fmla="*/ 15 h 179"/>
                <a:gd name="T40" fmla="*/ 55 w 178"/>
                <a:gd name="T41" fmla="*/ 6 h 179"/>
                <a:gd name="T42" fmla="*/ 74 w 178"/>
                <a:gd name="T43" fmla="*/ 0 h 179"/>
                <a:gd name="T44" fmla="*/ 94 w 178"/>
                <a:gd name="T45" fmla="*/ 0 h 179"/>
                <a:gd name="T46" fmla="*/ 113 w 178"/>
                <a:gd name="T47" fmla="*/ 2 h 179"/>
                <a:gd name="T48" fmla="*/ 131 w 178"/>
                <a:gd name="T49" fmla="*/ 11 h 179"/>
                <a:gd name="T50" fmla="*/ 148 w 178"/>
                <a:gd name="T51" fmla="*/ 21 h 179"/>
                <a:gd name="T52" fmla="*/ 160 w 178"/>
                <a:gd name="T53" fmla="*/ 35 h 179"/>
                <a:gd name="T54" fmla="*/ 170 w 178"/>
                <a:gd name="T55" fmla="*/ 52 h 179"/>
                <a:gd name="T56" fmla="*/ 176 w 178"/>
                <a:gd name="T57" fmla="*/ 70 h 179"/>
                <a:gd name="T58" fmla="*/ 178 w 178"/>
                <a:gd name="T59" fmla="*/ 89 h 179"/>
                <a:gd name="T60" fmla="*/ 178 w 178"/>
                <a:gd name="T61" fmla="*/ 8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8" h="179">
                  <a:moveTo>
                    <a:pt x="178" y="89"/>
                  </a:moveTo>
                  <a:lnTo>
                    <a:pt x="176" y="109"/>
                  </a:lnTo>
                  <a:lnTo>
                    <a:pt x="170" y="128"/>
                  </a:lnTo>
                  <a:lnTo>
                    <a:pt x="162" y="144"/>
                  </a:lnTo>
                  <a:lnTo>
                    <a:pt x="148" y="158"/>
                  </a:lnTo>
                  <a:lnTo>
                    <a:pt x="131" y="169"/>
                  </a:lnTo>
                  <a:lnTo>
                    <a:pt x="113" y="177"/>
                  </a:lnTo>
                  <a:lnTo>
                    <a:pt x="94" y="179"/>
                  </a:lnTo>
                  <a:lnTo>
                    <a:pt x="76" y="179"/>
                  </a:lnTo>
                  <a:lnTo>
                    <a:pt x="55" y="173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6"/>
                  </a:lnTo>
                  <a:lnTo>
                    <a:pt x="4" y="117"/>
                  </a:lnTo>
                  <a:lnTo>
                    <a:pt x="0" y="99"/>
                  </a:lnTo>
                  <a:lnTo>
                    <a:pt x="0" y="80"/>
                  </a:lnTo>
                  <a:lnTo>
                    <a:pt x="4" y="60"/>
                  </a:lnTo>
                  <a:lnTo>
                    <a:pt x="12" y="43"/>
                  </a:lnTo>
                  <a:lnTo>
                    <a:pt x="25" y="27"/>
                  </a:lnTo>
                  <a:lnTo>
                    <a:pt x="39" y="15"/>
                  </a:lnTo>
                  <a:lnTo>
                    <a:pt x="55" y="6"/>
                  </a:lnTo>
                  <a:lnTo>
                    <a:pt x="74" y="0"/>
                  </a:lnTo>
                  <a:lnTo>
                    <a:pt x="94" y="0"/>
                  </a:lnTo>
                  <a:lnTo>
                    <a:pt x="113" y="2"/>
                  </a:lnTo>
                  <a:lnTo>
                    <a:pt x="131" y="11"/>
                  </a:lnTo>
                  <a:lnTo>
                    <a:pt x="148" y="21"/>
                  </a:lnTo>
                  <a:lnTo>
                    <a:pt x="160" y="35"/>
                  </a:lnTo>
                  <a:lnTo>
                    <a:pt x="170" y="52"/>
                  </a:lnTo>
                  <a:lnTo>
                    <a:pt x="176" y="70"/>
                  </a:lnTo>
                  <a:lnTo>
                    <a:pt x="178" y="89"/>
                  </a:lnTo>
                  <a:lnTo>
                    <a:pt x="178" y="89"/>
                  </a:lnTo>
                  <a:close/>
                </a:path>
              </a:pathLst>
            </a:custGeom>
            <a:solidFill>
              <a:schemeClr val="bg2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90" name="Freeform 5616">
              <a:extLst>
                <a:ext uri="{FF2B5EF4-FFF2-40B4-BE49-F238E27FC236}">
                  <a16:creationId xmlns:a16="http://schemas.microsoft.com/office/drawing/2014/main" id="{850C0301-E393-4C1B-9CB0-3D68219DCD71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5571615" y="3238912"/>
              <a:ext cx="234552" cy="255433"/>
            </a:xfrm>
            <a:custGeom>
              <a:avLst/>
              <a:gdLst>
                <a:gd name="T0" fmla="*/ 178 w 178"/>
                <a:gd name="T1" fmla="*/ 90 h 183"/>
                <a:gd name="T2" fmla="*/ 178 w 178"/>
                <a:gd name="T3" fmla="*/ 109 h 183"/>
                <a:gd name="T4" fmla="*/ 172 w 178"/>
                <a:gd name="T5" fmla="*/ 127 h 183"/>
                <a:gd name="T6" fmla="*/ 164 w 178"/>
                <a:gd name="T7" fmla="*/ 146 h 183"/>
                <a:gd name="T8" fmla="*/ 152 w 178"/>
                <a:gd name="T9" fmla="*/ 158 h 183"/>
                <a:gd name="T10" fmla="*/ 135 w 178"/>
                <a:gd name="T11" fmla="*/ 170 h 183"/>
                <a:gd name="T12" fmla="*/ 119 w 178"/>
                <a:gd name="T13" fmla="*/ 179 h 183"/>
                <a:gd name="T14" fmla="*/ 101 w 178"/>
                <a:gd name="T15" fmla="*/ 183 h 183"/>
                <a:gd name="T16" fmla="*/ 82 w 178"/>
                <a:gd name="T17" fmla="*/ 183 h 183"/>
                <a:gd name="T18" fmla="*/ 64 w 178"/>
                <a:gd name="T19" fmla="*/ 179 h 183"/>
                <a:gd name="T20" fmla="*/ 47 w 178"/>
                <a:gd name="T21" fmla="*/ 170 h 183"/>
                <a:gd name="T22" fmla="*/ 31 w 178"/>
                <a:gd name="T23" fmla="*/ 160 h 183"/>
                <a:gd name="T24" fmla="*/ 19 w 178"/>
                <a:gd name="T25" fmla="*/ 146 h 183"/>
                <a:gd name="T26" fmla="*/ 8 w 178"/>
                <a:gd name="T27" fmla="*/ 127 h 183"/>
                <a:gd name="T28" fmla="*/ 2 w 178"/>
                <a:gd name="T29" fmla="*/ 111 h 183"/>
                <a:gd name="T30" fmla="*/ 0 w 178"/>
                <a:gd name="T31" fmla="*/ 90 h 183"/>
                <a:gd name="T32" fmla="*/ 0 w 178"/>
                <a:gd name="T33" fmla="*/ 72 h 183"/>
                <a:gd name="T34" fmla="*/ 6 w 178"/>
                <a:gd name="T35" fmla="*/ 53 h 183"/>
                <a:gd name="T36" fmla="*/ 14 w 178"/>
                <a:gd name="T37" fmla="*/ 37 h 183"/>
                <a:gd name="T38" fmla="*/ 27 w 178"/>
                <a:gd name="T39" fmla="*/ 23 h 183"/>
                <a:gd name="T40" fmla="*/ 43 w 178"/>
                <a:gd name="T41" fmla="*/ 10 h 183"/>
                <a:gd name="T42" fmla="*/ 60 w 178"/>
                <a:gd name="T43" fmla="*/ 4 h 183"/>
                <a:gd name="T44" fmla="*/ 78 w 178"/>
                <a:gd name="T45" fmla="*/ 0 h 183"/>
                <a:gd name="T46" fmla="*/ 96 w 178"/>
                <a:gd name="T47" fmla="*/ 0 h 183"/>
                <a:gd name="T48" fmla="*/ 115 w 178"/>
                <a:gd name="T49" fmla="*/ 2 h 183"/>
                <a:gd name="T50" fmla="*/ 133 w 178"/>
                <a:gd name="T51" fmla="*/ 10 h 183"/>
                <a:gd name="T52" fmla="*/ 148 w 178"/>
                <a:gd name="T53" fmla="*/ 23 h 183"/>
                <a:gd name="T54" fmla="*/ 160 w 178"/>
                <a:gd name="T55" fmla="*/ 37 h 183"/>
                <a:gd name="T56" fmla="*/ 170 w 178"/>
                <a:gd name="T57" fmla="*/ 53 h 183"/>
                <a:gd name="T58" fmla="*/ 176 w 178"/>
                <a:gd name="T59" fmla="*/ 72 h 183"/>
                <a:gd name="T60" fmla="*/ 178 w 178"/>
                <a:gd name="T61" fmla="*/ 90 h 183"/>
                <a:gd name="T62" fmla="*/ 178 w 178"/>
                <a:gd name="T63" fmla="*/ 9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8" h="183">
                  <a:moveTo>
                    <a:pt x="178" y="90"/>
                  </a:moveTo>
                  <a:lnTo>
                    <a:pt x="178" y="109"/>
                  </a:lnTo>
                  <a:lnTo>
                    <a:pt x="172" y="127"/>
                  </a:lnTo>
                  <a:lnTo>
                    <a:pt x="164" y="146"/>
                  </a:lnTo>
                  <a:lnTo>
                    <a:pt x="152" y="158"/>
                  </a:lnTo>
                  <a:lnTo>
                    <a:pt x="135" y="170"/>
                  </a:lnTo>
                  <a:lnTo>
                    <a:pt x="119" y="179"/>
                  </a:lnTo>
                  <a:lnTo>
                    <a:pt x="101" y="183"/>
                  </a:lnTo>
                  <a:lnTo>
                    <a:pt x="82" y="183"/>
                  </a:lnTo>
                  <a:lnTo>
                    <a:pt x="64" y="179"/>
                  </a:lnTo>
                  <a:lnTo>
                    <a:pt x="47" y="170"/>
                  </a:lnTo>
                  <a:lnTo>
                    <a:pt x="31" y="160"/>
                  </a:lnTo>
                  <a:lnTo>
                    <a:pt x="19" y="146"/>
                  </a:lnTo>
                  <a:lnTo>
                    <a:pt x="8" y="127"/>
                  </a:lnTo>
                  <a:lnTo>
                    <a:pt x="2" y="111"/>
                  </a:lnTo>
                  <a:lnTo>
                    <a:pt x="0" y="90"/>
                  </a:lnTo>
                  <a:lnTo>
                    <a:pt x="0" y="72"/>
                  </a:lnTo>
                  <a:lnTo>
                    <a:pt x="6" y="53"/>
                  </a:lnTo>
                  <a:lnTo>
                    <a:pt x="14" y="37"/>
                  </a:lnTo>
                  <a:lnTo>
                    <a:pt x="27" y="23"/>
                  </a:lnTo>
                  <a:lnTo>
                    <a:pt x="43" y="10"/>
                  </a:lnTo>
                  <a:lnTo>
                    <a:pt x="60" y="4"/>
                  </a:lnTo>
                  <a:lnTo>
                    <a:pt x="78" y="0"/>
                  </a:lnTo>
                  <a:lnTo>
                    <a:pt x="96" y="0"/>
                  </a:lnTo>
                  <a:lnTo>
                    <a:pt x="115" y="2"/>
                  </a:lnTo>
                  <a:lnTo>
                    <a:pt x="133" y="10"/>
                  </a:lnTo>
                  <a:lnTo>
                    <a:pt x="148" y="23"/>
                  </a:lnTo>
                  <a:lnTo>
                    <a:pt x="160" y="37"/>
                  </a:lnTo>
                  <a:lnTo>
                    <a:pt x="170" y="53"/>
                  </a:lnTo>
                  <a:lnTo>
                    <a:pt x="176" y="72"/>
                  </a:lnTo>
                  <a:lnTo>
                    <a:pt x="178" y="90"/>
                  </a:lnTo>
                  <a:lnTo>
                    <a:pt x="178" y="90"/>
                  </a:lnTo>
                  <a:close/>
                </a:path>
              </a:pathLst>
            </a:custGeom>
            <a:solidFill>
              <a:schemeClr val="bg2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91" name="Freeform 5618">
              <a:extLst>
                <a:ext uri="{FF2B5EF4-FFF2-40B4-BE49-F238E27FC236}">
                  <a16:creationId xmlns:a16="http://schemas.microsoft.com/office/drawing/2014/main" id="{E4E49E27-645D-4068-8BAD-E59A30155F2C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5539180" y="1637492"/>
              <a:ext cx="237218" cy="254060"/>
            </a:xfrm>
            <a:custGeom>
              <a:avLst/>
              <a:gdLst>
                <a:gd name="T0" fmla="*/ 180 w 180"/>
                <a:gd name="T1" fmla="*/ 90 h 182"/>
                <a:gd name="T2" fmla="*/ 178 w 180"/>
                <a:gd name="T3" fmla="*/ 109 h 182"/>
                <a:gd name="T4" fmla="*/ 174 w 180"/>
                <a:gd name="T5" fmla="*/ 127 h 182"/>
                <a:gd name="T6" fmla="*/ 164 w 180"/>
                <a:gd name="T7" fmla="*/ 146 h 182"/>
                <a:gd name="T8" fmla="*/ 151 w 180"/>
                <a:gd name="T9" fmla="*/ 160 h 182"/>
                <a:gd name="T10" fmla="*/ 137 w 180"/>
                <a:gd name="T11" fmla="*/ 170 h 182"/>
                <a:gd name="T12" fmla="*/ 121 w 180"/>
                <a:gd name="T13" fmla="*/ 178 h 182"/>
                <a:gd name="T14" fmla="*/ 102 w 180"/>
                <a:gd name="T15" fmla="*/ 182 h 182"/>
                <a:gd name="T16" fmla="*/ 82 w 180"/>
                <a:gd name="T17" fmla="*/ 182 h 182"/>
                <a:gd name="T18" fmla="*/ 63 w 180"/>
                <a:gd name="T19" fmla="*/ 178 h 182"/>
                <a:gd name="T20" fmla="*/ 47 w 180"/>
                <a:gd name="T21" fmla="*/ 170 h 182"/>
                <a:gd name="T22" fmla="*/ 30 w 180"/>
                <a:gd name="T23" fmla="*/ 160 h 182"/>
                <a:gd name="T24" fmla="*/ 18 w 180"/>
                <a:gd name="T25" fmla="*/ 146 h 182"/>
                <a:gd name="T26" fmla="*/ 8 w 180"/>
                <a:gd name="T27" fmla="*/ 127 h 182"/>
                <a:gd name="T28" fmla="*/ 2 w 180"/>
                <a:gd name="T29" fmla="*/ 111 h 182"/>
                <a:gd name="T30" fmla="*/ 0 w 180"/>
                <a:gd name="T31" fmla="*/ 90 h 182"/>
                <a:gd name="T32" fmla="*/ 2 w 180"/>
                <a:gd name="T33" fmla="*/ 72 h 182"/>
                <a:gd name="T34" fmla="*/ 8 w 180"/>
                <a:gd name="T35" fmla="*/ 53 h 182"/>
                <a:gd name="T36" fmla="*/ 16 w 180"/>
                <a:gd name="T37" fmla="*/ 37 h 182"/>
                <a:gd name="T38" fmla="*/ 28 w 180"/>
                <a:gd name="T39" fmla="*/ 22 h 182"/>
                <a:gd name="T40" fmla="*/ 43 w 180"/>
                <a:gd name="T41" fmla="*/ 10 h 182"/>
                <a:gd name="T42" fmla="*/ 59 w 180"/>
                <a:gd name="T43" fmla="*/ 4 h 182"/>
                <a:gd name="T44" fmla="*/ 78 w 180"/>
                <a:gd name="T45" fmla="*/ 0 h 182"/>
                <a:gd name="T46" fmla="*/ 98 w 180"/>
                <a:gd name="T47" fmla="*/ 0 h 182"/>
                <a:gd name="T48" fmla="*/ 117 w 180"/>
                <a:gd name="T49" fmla="*/ 2 h 182"/>
                <a:gd name="T50" fmla="*/ 133 w 180"/>
                <a:gd name="T51" fmla="*/ 10 h 182"/>
                <a:gd name="T52" fmla="*/ 149 w 180"/>
                <a:gd name="T53" fmla="*/ 22 h 182"/>
                <a:gd name="T54" fmla="*/ 162 w 180"/>
                <a:gd name="T55" fmla="*/ 37 h 182"/>
                <a:gd name="T56" fmla="*/ 172 w 180"/>
                <a:gd name="T57" fmla="*/ 53 h 182"/>
                <a:gd name="T58" fmla="*/ 178 w 180"/>
                <a:gd name="T59" fmla="*/ 72 h 182"/>
                <a:gd name="T60" fmla="*/ 180 w 180"/>
                <a:gd name="T61" fmla="*/ 90 h 182"/>
                <a:gd name="T62" fmla="*/ 180 w 180"/>
                <a:gd name="T63" fmla="*/ 9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0" h="182">
                  <a:moveTo>
                    <a:pt x="180" y="90"/>
                  </a:moveTo>
                  <a:lnTo>
                    <a:pt x="178" y="109"/>
                  </a:lnTo>
                  <a:lnTo>
                    <a:pt x="174" y="127"/>
                  </a:lnTo>
                  <a:lnTo>
                    <a:pt x="164" y="146"/>
                  </a:lnTo>
                  <a:lnTo>
                    <a:pt x="151" y="160"/>
                  </a:lnTo>
                  <a:lnTo>
                    <a:pt x="137" y="170"/>
                  </a:lnTo>
                  <a:lnTo>
                    <a:pt x="121" y="178"/>
                  </a:lnTo>
                  <a:lnTo>
                    <a:pt x="102" y="182"/>
                  </a:lnTo>
                  <a:lnTo>
                    <a:pt x="82" y="182"/>
                  </a:lnTo>
                  <a:lnTo>
                    <a:pt x="63" y="178"/>
                  </a:lnTo>
                  <a:lnTo>
                    <a:pt x="47" y="170"/>
                  </a:lnTo>
                  <a:lnTo>
                    <a:pt x="30" y="160"/>
                  </a:lnTo>
                  <a:lnTo>
                    <a:pt x="18" y="146"/>
                  </a:lnTo>
                  <a:lnTo>
                    <a:pt x="8" y="127"/>
                  </a:lnTo>
                  <a:lnTo>
                    <a:pt x="2" y="111"/>
                  </a:lnTo>
                  <a:lnTo>
                    <a:pt x="0" y="90"/>
                  </a:lnTo>
                  <a:lnTo>
                    <a:pt x="2" y="72"/>
                  </a:lnTo>
                  <a:lnTo>
                    <a:pt x="8" y="53"/>
                  </a:lnTo>
                  <a:lnTo>
                    <a:pt x="16" y="37"/>
                  </a:lnTo>
                  <a:lnTo>
                    <a:pt x="28" y="22"/>
                  </a:lnTo>
                  <a:lnTo>
                    <a:pt x="43" y="10"/>
                  </a:lnTo>
                  <a:lnTo>
                    <a:pt x="59" y="4"/>
                  </a:lnTo>
                  <a:lnTo>
                    <a:pt x="78" y="0"/>
                  </a:lnTo>
                  <a:lnTo>
                    <a:pt x="98" y="0"/>
                  </a:lnTo>
                  <a:lnTo>
                    <a:pt x="117" y="2"/>
                  </a:lnTo>
                  <a:lnTo>
                    <a:pt x="133" y="10"/>
                  </a:lnTo>
                  <a:lnTo>
                    <a:pt x="149" y="22"/>
                  </a:lnTo>
                  <a:lnTo>
                    <a:pt x="162" y="37"/>
                  </a:lnTo>
                  <a:lnTo>
                    <a:pt x="172" y="53"/>
                  </a:lnTo>
                  <a:lnTo>
                    <a:pt x="178" y="72"/>
                  </a:lnTo>
                  <a:lnTo>
                    <a:pt x="180" y="90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chemeClr val="bg2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92" name="Freeform 5628">
              <a:extLst>
                <a:ext uri="{FF2B5EF4-FFF2-40B4-BE49-F238E27FC236}">
                  <a16:creationId xmlns:a16="http://schemas.microsoft.com/office/drawing/2014/main" id="{84ACDD28-3BF7-4C04-B4FE-E909E3259CC3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5539175" y="2440432"/>
              <a:ext cx="237218" cy="254060"/>
            </a:xfrm>
            <a:custGeom>
              <a:avLst/>
              <a:gdLst>
                <a:gd name="T0" fmla="*/ 180 w 180"/>
                <a:gd name="T1" fmla="*/ 92 h 182"/>
                <a:gd name="T2" fmla="*/ 178 w 180"/>
                <a:gd name="T3" fmla="*/ 110 h 182"/>
                <a:gd name="T4" fmla="*/ 172 w 180"/>
                <a:gd name="T5" fmla="*/ 129 h 182"/>
                <a:gd name="T6" fmla="*/ 164 w 180"/>
                <a:gd name="T7" fmla="*/ 145 h 182"/>
                <a:gd name="T8" fmla="*/ 152 w 180"/>
                <a:gd name="T9" fmla="*/ 160 h 182"/>
                <a:gd name="T10" fmla="*/ 135 w 180"/>
                <a:gd name="T11" fmla="*/ 170 h 182"/>
                <a:gd name="T12" fmla="*/ 119 w 180"/>
                <a:gd name="T13" fmla="*/ 178 h 182"/>
                <a:gd name="T14" fmla="*/ 101 w 180"/>
                <a:gd name="T15" fmla="*/ 182 h 182"/>
                <a:gd name="T16" fmla="*/ 82 w 180"/>
                <a:gd name="T17" fmla="*/ 182 h 182"/>
                <a:gd name="T18" fmla="*/ 64 w 180"/>
                <a:gd name="T19" fmla="*/ 178 h 182"/>
                <a:gd name="T20" fmla="*/ 45 w 180"/>
                <a:gd name="T21" fmla="*/ 170 h 182"/>
                <a:gd name="T22" fmla="*/ 31 w 180"/>
                <a:gd name="T23" fmla="*/ 160 h 182"/>
                <a:gd name="T24" fmla="*/ 19 w 180"/>
                <a:gd name="T25" fmla="*/ 145 h 182"/>
                <a:gd name="T26" fmla="*/ 8 w 180"/>
                <a:gd name="T27" fmla="*/ 129 h 182"/>
                <a:gd name="T28" fmla="*/ 2 w 180"/>
                <a:gd name="T29" fmla="*/ 110 h 182"/>
                <a:gd name="T30" fmla="*/ 0 w 180"/>
                <a:gd name="T31" fmla="*/ 92 h 182"/>
                <a:gd name="T32" fmla="*/ 2 w 180"/>
                <a:gd name="T33" fmla="*/ 71 h 182"/>
                <a:gd name="T34" fmla="*/ 8 w 180"/>
                <a:gd name="T35" fmla="*/ 53 h 182"/>
                <a:gd name="T36" fmla="*/ 19 w 180"/>
                <a:gd name="T37" fmla="*/ 37 h 182"/>
                <a:gd name="T38" fmla="*/ 31 w 180"/>
                <a:gd name="T39" fmla="*/ 22 h 182"/>
                <a:gd name="T40" fmla="*/ 45 w 180"/>
                <a:gd name="T41" fmla="*/ 12 h 182"/>
                <a:gd name="T42" fmla="*/ 64 w 180"/>
                <a:gd name="T43" fmla="*/ 4 h 182"/>
                <a:gd name="T44" fmla="*/ 82 w 180"/>
                <a:gd name="T45" fmla="*/ 0 h 182"/>
                <a:gd name="T46" fmla="*/ 101 w 180"/>
                <a:gd name="T47" fmla="*/ 0 h 182"/>
                <a:gd name="T48" fmla="*/ 119 w 180"/>
                <a:gd name="T49" fmla="*/ 4 h 182"/>
                <a:gd name="T50" fmla="*/ 135 w 180"/>
                <a:gd name="T51" fmla="*/ 12 h 182"/>
                <a:gd name="T52" fmla="*/ 152 w 180"/>
                <a:gd name="T53" fmla="*/ 22 h 182"/>
                <a:gd name="T54" fmla="*/ 164 w 180"/>
                <a:gd name="T55" fmla="*/ 37 h 182"/>
                <a:gd name="T56" fmla="*/ 172 w 180"/>
                <a:gd name="T57" fmla="*/ 53 h 182"/>
                <a:gd name="T58" fmla="*/ 178 w 180"/>
                <a:gd name="T59" fmla="*/ 71 h 182"/>
                <a:gd name="T60" fmla="*/ 180 w 180"/>
                <a:gd name="T61" fmla="*/ 92 h 182"/>
                <a:gd name="T62" fmla="*/ 180 w 180"/>
                <a:gd name="T63" fmla="*/ 9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0" h="182">
                  <a:moveTo>
                    <a:pt x="180" y="92"/>
                  </a:moveTo>
                  <a:lnTo>
                    <a:pt x="178" y="110"/>
                  </a:lnTo>
                  <a:lnTo>
                    <a:pt x="172" y="129"/>
                  </a:lnTo>
                  <a:lnTo>
                    <a:pt x="164" y="145"/>
                  </a:lnTo>
                  <a:lnTo>
                    <a:pt x="152" y="160"/>
                  </a:lnTo>
                  <a:lnTo>
                    <a:pt x="135" y="170"/>
                  </a:lnTo>
                  <a:lnTo>
                    <a:pt x="119" y="178"/>
                  </a:lnTo>
                  <a:lnTo>
                    <a:pt x="101" y="182"/>
                  </a:lnTo>
                  <a:lnTo>
                    <a:pt x="82" y="182"/>
                  </a:lnTo>
                  <a:lnTo>
                    <a:pt x="64" y="178"/>
                  </a:lnTo>
                  <a:lnTo>
                    <a:pt x="45" y="170"/>
                  </a:lnTo>
                  <a:lnTo>
                    <a:pt x="31" y="160"/>
                  </a:lnTo>
                  <a:lnTo>
                    <a:pt x="19" y="145"/>
                  </a:lnTo>
                  <a:lnTo>
                    <a:pt x="8" y="129"/>
                  </a:lnTo>
                  <a:lnTo>
                    <a:pt x="2" y="110"/>
                  </a:lnTo>
                  <a:lnTo>
                    <a:pt x="0" y="92"/>
                  </a:lnTo>
                  <a:lnTo>
                    <a:pt x="2" y="71"/>
                  </a:lnTo>
                  <a:lnTo>
                    <a:pt x="8" y="53"/>
                  </a:lnTo>
                  <a:lnTo>
                    <a:pt x="19" y="37"/>
                  </a:lnTo>
                  <a:lnTo>
                    <a:pt x="31" y="22"/>
                  </a:lnTo>
                  <a:lnTo>
                    <a:pt x="45" y="12"/>
                  </a:lnTo>
                  <a:lnTo>
                    <a:pt x="64" y="4"/>
                  </a:lnTo>
                  <a:lnTo>
                    <a:pt x="82" y="0"/>
                  </a:lnTo>
                  <a:lnTo>
                    <a:pt x="101" y="0"/>
                  </a:lnTo>
                  <a:lnTo>
                    <a:pt x="119" y="4"/>
                  </a:lnTo>
                  <a:lnTo>
                    <a:pt x="135" y="12"/>
                  </a:lnTo>
                  <a:lnTo>
                    <a:pt x="152" y="22"/>
                  </a:lnTo>
                  <a:lnTo>
                    <a:pt x="164" y="37"/>
                  </a:lnTo>
                  <a:lnTo>
                    <a:pt x="172" y="53"/>
                  </a:lnTo>
                  <a:lnTo>
                    <a:pt x="178" y="71"/>
                  </a:lnTo>
                  <a:lnTo>
                    <a:pt x="180" y="92"/>
                  </a:lnTo>
                  <a:lnTo>
                    <a:pt x="180" y="92"/>
                  </a:lnTo>
                  <a:close/>
                </a:path>
              </a:pathLst>
            </a:custGeom>
            <a:solidFill>
              <a:schemeClr val="bg2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93" name="Freeform 5611">
              <a:extLst>
                <a:ext uri="{FF2B5EF4-FFF2-40B4-BE49-F238E27FC236}">
                  <a16:creationId xmlns:a16="http://schemas.microsoft.com/office/drawing/2014/main" id="{23A1BF3A-EE16-4AF7-AF54-5D53A3BF3B27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8289645" y="3321331"/>
              <a:ext cx="95954" cy="100921"/>
            </a:xfrm>
            <a:custGeom>
              <a:avLst/>
              <a:gdLst>
                <a:gd name="T0" fmla="*/ 73 w 73"/>
                <a:gd name="T1" fmla="*/ 37 h 72"/>
                <a:gd name="T2" fmla="*/ 71 w 73"/>
                <a:gd name="T3" fmla="*/ 47 h 72"/>
                <a:gd name="T4" fmla="*/ 65 w 73"/>
                <a:gd name="T5" fmla="*/ 59 h 72"/>
                <a:gd name="T6" fmla="*/ 55 w 73"/>
                <a:gd name="T7" fmla="*/ 68 h 72"/>
                <a:gd name="T8" fmla="*/ 45 w 73"/>
                <a:gd name="T9" fmla="*/ 72 h 72"/>
                <a:gd name="T10" fmla="*/ 32 w 73"/>
                <a:gd name="T11" fmla="*/ 72 h 72"/>
                <a:gd name="T12" fmla="*/ 20 w 73"/>
                <a:gd name="T13" fmla="*/ 70 h 72"/>
                <a:gd name="T14" fmla="*/ 10 w 73"/>
                <a:gd name="T15" fmla="*/ 64 h 72"/>
                <a:gd name="T16" fmla="*/ 4 w 73"/>
                <a:gd name="T17" fmla="*/ 53 h 72"/>
                <a:gd name="T18" fmla="*/ 0 w 73"/>
                <a:gd name="T19" fmla="*/ 43 h 72"/>
                <a:gd name="T20" fmla="*/ 0 w 73"/>
                <a:gd name="T21" fmla="*/ 31 h 72"/>
                <a:gd name="T22" fmla="*/ 4 w 73"/>
                <a:gd name="T23" fmla="*/ 18 h 72"/>
                <a:gd name="T24" fmla="*/ 10 w 73"/>
                <a:gd name="T25" fmla="*/ 8 h 72"/>
                <a:gd name="T26" fmla="*/ 20 w 73"/>
                <a:gd name="T27" fmla="*/ 2 h 72"/>
                <a:gd name="T28" fmla="*/ 32 w 73"/>
                <a:gd name="T29" fmla="*/ 0 h 72"/>
                <a:gd name="T30" fmla="*/ 45 w 73"/>
                <a:gd name="T31" fmla="*/ 0 h 72"/>
                <a:gd name="T32" fmla="*/ 55 w 73"/>
                <a:gd name="T33" fmla="*/ 6 h 72"/>
                <a:gd name="T34" fmla="*/ 65 w 73"/>
                <a:gd name="T35" fmla="*/ 14 h 72"/>
                <a:gd name="T36" fmla="*/ 71 w 73"/>
                <a:gd name="T37" fmla="*/ 25 h 72"/>
                <a:gd name="T38" fmla="*/ 73 w 73"/>
                <a:gd name="T39" fmla="*/ 37 h 72"/>
                <a:gd name="T40" fmla="*/ 73 w 73"/>
                <a:gd name="T41" fmla="*/ 3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3" h="72">
                  <a:moveTo>
                    <a:pt x="73" y="37"/>
                  </a:moveTo>
                  <a:lnTo>
                    <a:pt x="71" y="47"/>
                  </a:lnTo>
                  <a:lnTo>
                    <a:pt x="65" y="59"/>
                  </a:lnTo>
                  <a:lnTo>
                    <a:pt x="55" y="68"/>
                  </a:lnTo>
                  <a:lnTo>
                    <a:pt x="45" y="72"/>
                  </a:lnTo>
                  <a:lnTo>
                    <a:pt x="32" y="72"/>
                  </a:lnTo>
                  <a:lnTo>
                    <a:pt x="20" y="70"/>
                  </a:lnTo>
                  <a:lnTo>
                    <a:pt x="10" y="64"/>
                  </a:lnTo>
                  <a:lnTo>
                    <a:pt x="4" y="53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4" y="18"/>
                  </a:lnTo>
                  <a:lnTo>
                    <a:pt x="10" y="8"/>
                  </a:lnTo>
                  <a:lnTo>
                    <a:pt x="20" y="2"/>
                  </a:lnTo>
                  <a:lnTo>
                    <a:pt x="32" y="0"/>
                  </a:lnTo>
                  <a:lnTo>
                    <a:pt x="45" y="0"/>
                  </a:lnTo>
                  <a:lnTo>
                    <a:pt x="55" y="6"/>
                  </a:lnTo>
                  <a:lnTo>
                    <a:pt x="65" y="14"/>
                  </a:lnTo>
                  <a:lnTo>
                    <a:pt x="71" y="25"/>
                  </a:lnTo>
                  <a:lnTo>
                    <a:pt x="73" y="37"/>
                  </a:lnTo>
                  <a:lnTo>
                    <a:pt x="73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94" name="Freeform 5615">
              <a:extLst>
                <a:ext uri="{FF2B5EF4-FFF2-40B4-BE49-F238E27FC236}">
                  <a16:creationId xmlns:a16="http://schemas.microsoft.com/office/drawing/2014/main" id="{839832AA-EBD2-4C39-9202-388EF361B399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6553531" y="3307376"/>
              <a:ext cx="98618" cy="102303"/>
            </a:xfrm>
            <a:custGeom>
              <a:avLst/>
              <a:gdLst>
                <a:gd name="T0" fmla="*/ 74 w 74"/>
                <a:gd name="T1" fmla="*/ 37 h 73"/>
                <a:gd name="T2" fmla="*/ 72 w 74"/>
                <a:gd name="T3" fmla="*/ 49 h 73"/>
                <a:gd name="T4" fmla="*/ 66 w 74"/>
                <a:gd name="T5" fmla="*/ 59 h 73"/>
                <a:gd name="T6" fmla="*/ 56 w 74"/>
                <a:gd name="T7" fmla="*/ 67 h 73"/>
                <a:gd name="T8" fmla="*/ 45 w 74"/>
                <a:gd name="T9" fmla="*/ 73 h 73"/>
                <a:gd name="T10" fmla="*/ 33 w 74"/>
                <a:gd name="T11" fmla="*/ 73 h 73"/>
                <a:gd name="T12" fmla="*/ 21 w 74"/>
                <a:gd name="T13" fmla="*/ 71 h 73"/>
                <a:gd name="T14" fmla="*/ 11 w 74"/>
                <a:gd name="T15" fmla="*/ 65 h 73"/>
                <a:gd name="T16" fmla="*/ 4 w 74"/>
                <a:gd name="T17" fmla="*/ 55 h 73"/>
                <a:gd name="T18" fmla="*/ 0 w 74"/>
                <a:gd name="T19" fmla="*/ 43 h 73"/>
                <a:gd name="T20" fmla="*/ 0 w 74"/>
                <a:gd name="T21" fmla="*/ 30 h 73"/>
                <a:gd name="T22" fmla="*/ 4 w 74"/>
                <a:gd name="T23" fmla="*/ 20 h 73"/>
                <a:gd name="T24" fmla="*/ 11 w 74"/>
                <a:gd name="T25" fmla="*/ 10 h 73"/>
                <a:gd name="T26" fmla="*/ 21 w 74"/>
                <a:gd name="T27" fmla="*/ 4 h 73"/>
                <a:gd name="T28" fmla="*/ 33 w 74"/>
                <a:gd name="T29" fmla="*/ 0 h 73"/>
                <a:gd name="T30" fmla="*/ 45 w 74"/>
                <a:gd name="T31" fmla="*/ 2 h 73"/>
                <a:gd name="T32" fmla="*/ 56 w 74"/>
                <a:gd name="T33" fmla="*/ 6 h 73"/>
                <a:gd name="T34" fmla="*/ 66 w 74"/>
                <a:gd name="T35" fmla="*/ 14 h 73"/>
                <a:gd name="T36" fmla="*/ 72 w 74"/>
                <a:gd name="T37" fmla="*/ 24 h 73"/>
                <a:gd name="T38" fmla="*/ 74 w 74"/>
                <a:gd name="T39" fmla="*/ 37 h 73"/>
                <a:gd name="T40" fmla="*/ 74 w 74"/>
                <a:gd name="T41" fmla="*/ 3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4" h="73">
                  <a:moveTo>
                    <a:pt x="74" y="37"/>
                  </a:moveTo>
                  <a:lnTo>
                    <a:pt x="72" y="49"/>
                  </a:lnTo>
                  <a:lnTo>
                    <a:pt x="66" y="59"/>
                  </a:lnTo>
                  <a:lnTo>
                    <a:pt x="56" y="67"/>
                  </a:lnTo>
                  <a:lnTo>
                    <a:pt x="45" y="73"/>
                  </a:lnTo>
                  <a:lnTo>
                    <a:pt x="33" y="73"/>
                  </a:lnTo>
                  <a:lnTo>
                    <a:pt x="21" y="71"/>
                  </a:lnTo>
                  <a:lnTo>
                    <a:pt x="11" y="65"/>
                  </a:lnTo>
                  <a:lnTo>
                    <a:pt x="4" y="55"/>
                  </a:lnTo>
                  <a:lnTo>
                    <a:pt x="0" y="43"/>
                  </a:lnTo>
                  <a:lnTo>
                    <a:pt x="0" y="30"/>
                  </a:lnTo>
                  <a:lnTo>
                    <a:pt x="4" y="20"/>
                  </a:lnTo>
                  <a:lnTo>
                    <a:pt x="11" y="10"/>
                  </a:lnTo>
                  <a:lnTo>
                    <a:pt x="21" y="4"/>
                  </a:lnTo>
                  <a:lnTo>
                    <a:pt x="33" y="0"/>
                  </a:lnTo>
                  <a:lnTo>
                    <a:pt x="45" y="2"/>
                  </a:lnTo>
                  <a:lnTo>
                    <a:pt x="56" y="6"/>
                  </a:lnTo>
                  <a:lnTo>
                    <a:pt x="66" y="14"/>
                  </a:lnTo>
                  <a:lnTo>
                    <a:pt x="72" y="24"/>
                  </a:lnTo>
                  <a:lnTo>
                    <a:pt x="74" y="37"/>
                  </a:lnTo>
                  <a:lnTo>
                    <a:pt x="74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95" name="Freeform 5617">
              <a:extLst>
                <a:ext uri="{FF2B5EF4-FFF2-40B4-BE49-F238E27FC236}">
                  <a16:creationId xmlns:a16="http://schemas.microsoft.com/office/drawing/2014/main" id="{C3700AF1-6F19-4F03-BFEB-0DD8424AEF47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5644459" y="3314784"/>
              <a:ext cx="93288" cy="103685"/>
            </a:xfrm>
            <a:custGeom>
              <a:avLst/>
              <a:gdLst>
                <a:gd name="T0" fmla="*/ 70 w 70"/>
                <a:gd name="T1" fmla="*/ 37 h 74"/>
                <a:gd name="T2" fmla="*/ 68 w 70"/>
                <a:gd name="T3" fmla="*/ 50 h 74"/>
                <a:gd name="T4" fmla="*/ 62 w 70"/>
                <a:gd name="T5" fmla="*/ 60 h 74"/>
                <a:gd name="T6" fmla="*/ 54 w 70"/>
                <a:gd name="T7" fmla="*/ 68 h 74"/>
                <a:gd name="T8" fmla="*/ 43 w 70"/>
                <a:gd name="T9" fmla="*/ 74 h 74"/>
                <a:gd name="T10" fmla="*/ 31 w 70"/>
                <a:gd name="T11" fmla="*/ 74 h 74"/>
                <a:gd name="T12" fmla="*/ 21 w 70"/>
                <a:gd name="T13" fmla="*/ 72 h 74"/>
                <a:gd name="T14" fmla="*/ 11 w 70"/>
                <a:gd name="T15" fmla="*/ 64 h 74"/>
                <a:gd name="T16" fmla="*/ 5 w 70"/>
                <a:gd name="T17" fmla="*/ 56 h 74"/>
                <a:gd name="T18" fmla="*/ 0 w 70"/>
                <a:gd name="T19" fmla="*/ 43 h 74"/>
                <a:gd name="T20" fmla="*/ 0 w 70"/>
                <a:gd name="T21" fmla="*/ 31 h 74"/>
                <a:gd name="T22" fmla="*/ 5 w 70"/>
                <a:gd name="T23" fmla="*/ 21 h 74"/>
                <a:gd name="T24" fmla="*/ 11 w 70"/>
                <a:gd name="T25" fmla="*/ 11 h 74"/>
                <a:gd name="T26" fmla="*/ 21 w 70"/>
                <a:gd name="T27" fmla="*/ 4 h 74"/>
                <a:gd name="T28" fmla="*/ 31 w 70"/>
                <a:gd name="T29" fmla="*/ 0 h 74"/>
                <a:gd name="T30" fmla="*/ 43 w 70"/>
                <a:gd name="T31" fmla="*/ 2 h 74"/>
                <a:gd name="T32" fmla="*/ 54 w 70"/>
                <a:gd name="T33" fmla="*/ 7 h 74"/>
                <a:gd name="T34" fmla="*/ 62 w 70"/>
                <a:gd name="T35" fmla="*/ 15 h 74"/>
                <a:gd name="T36" fmla="*/ 68 w 70"/>
                <a:gd name="T37" fmla="*/ 25 h 74"/>
                <a:gd name="T38" fmla="*/ 70 w 70"/>
                <a:gd name="T39" fmla="*/ 37 h 74"/>
                <a:gd name="T40" fmla="*/ 70 w 70"/>
                <a:gd name="T41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74">
                  <a:moveTo>
                    <a:pt x="70" y="37"/>
                  </a:moveTo>
                  <a:lnTo>
                    <a:pt x="68" y="50"/>
                  </a:lnTo>
                  <a:lnTo>
                    <a:pt x="62" y="60"/>
                  </a:lnTo>
                  <a:lnTo>
                    <a:pt x="54" y="68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21" y="72"/>
                  </a:lnTo>
                  <a:lnTo>
                    <a:pt x="11" y="64"/>
                  </a:lnTo>
                  <a:lnTo>
                    <a:pt x="5" y="56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5" y="21"/>
                  </a:lnTo>
                  <a:lnTo>
                    <a:pt x="11" y="11"/>
                  </a:lnTo>
                  <a:lnTo>
                    <a:pt x="21" y="4"/>
                  </a:lnTo>
                  <a:lnTo>
                    <a:pt x="31" y="0"/>
                  </a:lnTo>
                  <a:lnTo>
                    <a:pt x="43" y="2"/>
                  </a:lnTo>
                  <a:lnTo>
                    <a:pt x="54" y="7"/>
                  </a:lnTo>
                  <a:lnTo>
                    <a:pt x="62" y="15"/>
                  </a:lnTo>
                  <a:lnTo>
                    <a:pt x="68" y="25"/>
                  </a:lnTo>
                  <a:lnTo>
                    <a:pt x="70" y="37"/>
                  </a:lnTo>
                  <a:lnTo>
                    <a:pt x="70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96" name="Freeform 5619">
              <a:extLst>
                <a:ext uri="{FF2B5EF4-FFF2-40B4-BE49-F238E27FC236}">
                  <a16:creationId xmlns:a16="http://schemas.microsoft.com/office/drawing/2014/main" id="{D73FE49E-2C6D-48B1-BC86-68CE18A1F352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5611097" y="1714070"/>
              <a:ext cx="97285" cy="103685"/>
            </a:xfrm>
            <a:custGeom>
              <a:avLst/>
              <a:gdLst>
                <a:gd name="T0" fmla="*/ 74 w 74"/>
                <a:gd name="T1" fmla="*/ 37 h 74"/>
                <a:gd name="T2" fmla="*/ 72 w 74"/>
                <a:gd name="T3" fmla="*/ 49 h 74"/>
                <a:gd name="T4" fmla="*/ 68 w 74"/>
                <a:gd name="T5" fmla="*/ 60 h 74"/>
                <a:gd name="T6" fmla="*/ 59 w 74"/>
                <a:gd name="T7" fmla="*/ 68 h 74"/>
                <a:gd name="T8" fmla="*/ 47 w 74"/>
                <a:gd name="T9" fmla="*/ 74 h 74"/>
                <a:gd name="T10" fmla="*/ 37 w 74"/>
                <a:gd name="T11" fmla="*/ 74 h 74"/>
                <a:gd name="T12" fmla="*/ 25 w 74"/>
                <a:gd name="T13" fmla="*/ 72 h 74"/>
                <a:gd name="T14" fmla="*/ 14 w 74"/>
                <a:gd name="T15" fmla="*/ 64 h 74"/>
                <a:gd name="T16" fmla="*/ 6 w 74"/>
                <a:gd name="T17" fmla="*/ 56 h 74"/>
                <a:gd name="T18" fmla="*/ 2 w 74"/>
                <a:gd name="T19" fmla="*/ 43 h 74"/>
                <a:gd name="T20" fmla="*/ 0 w 74"/>
                <a:gd name="T21" fmla="*/ 31 h 74"/>
                <a:gd name="T22" fmla="*/ 4 w 74"/>
                <a:gd name="T23" fmla="*/ 21 h 74"/>
                <a:gd name="T24" fmla="*/ 10 w 74"/>
                <a:gd name="T25" fmla="*/ 10 h 74"/>
                <a:gd name="T26" fmla="*/ 21 w 74"/>
                <a:gd name="T27" fmla="*/ 4 h 74"/>
                <a:gd name="T28" fmla="*/ 33 w 74"/>
                <a:gd name="T29" fmla="*/ 0 h 74"/>
                <a:gd name="T30" fmla="*/ 43 w 74"/>
                <a:gd name="T31" fmla="*/ 2 h 74"/>
                <a:gd name="T32" fmla="*/ 55 w 74"/>
                <a:gd name="T33" fmla="*/ 6 h 74"/>
                <a:gd name="T34" fmla="*/ 66 w 74"/>
                <a:gd name="T35" fmla="*/ 15 h 74"/>
                <a:gd name="T36" fmla="*/ 72 w 74"/>
                <a:gd name="T37" fmla="*/ 25 h 74"/>
                <a:gd name="T38" fmla="*/ 74 w 74"/>
                <a:gd name="T39" fmla="*/ 37 h 74"/>
                <a:gd name="T40" fmla="*/ 74 w 74"/>
                <a:gd name="T41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4" h="74">
                  <a:moveTo>
                    <a:pt x="74" y="37"/>
                  </a:moveTo>
                  <a:lnTo>
                    <a:pt x="72" y="49"/>
                  </a:lnTo>
                  <a:lnTo>
                    <a:pt x="68" y="60"/>
                  </a:lnTo>
                  <a:lnTo>
                    <a:pt x="59" y="68"/>
                  </a:lnTo>
                  <a:lnTo>
                    <a:pt x="47" y="74"/>
                  </a:lnTo>
                  <a:lnTo>
                    <a:pt x="37" y="74"/>
                  </a:lnTo>
                  <a:lnTo>
                    <a:pt x="25" y="72"/>
                  </a:lnTo>
                  <a:lnTo>
                    <a:pt x="14" y="64"/>
                  </a:lnTo>
                  <a:lnTo>
                    <a:pt x="6" y="56"/>
                  </a:lnTo>
                  <a:lnTo>
                    <a:pt x="2" y="43"/>
                  </a:lnTo>
                  <a:lnTo>
                    <a:pt x="0" y="31"/>
                  </a:lnTo>
                  <a:lnTo>
                    <a:pt x="4" y="21"/>
                  </a:lnTo>
                  <a:lnTo>
                    <a:pt x="10" y="10"/>
                  </a:lnTo>
                  <a:lnTo>
                    <a:pt x="21" y="4"/>
                  </a:lnTo>
                  <a:lnTo>
                    <a:pt x="33" y="0"/>
                  </a:lnTo>
                  <a:lnTo>
                    <a:pt x="43" y="2"/>
                  </a:lnTo>
                  <a:lnTo>
                    <a:pt x="55" y="6"/>
                  </a:lnTo>
                  <a:lnTo>
                    <a:pt x="66" y="15"/>
                  </a:lnTo>
                  <a:lnTo>
                    <a:pt x="72" y="25"/>
                  </a:lnTo>
                  <a:lnTo>
                    <a:pt x="74" y="37"/>
                  </a:lnTo>
                  <a:lnTo>
                    <a:pt x="74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97" name="Freeform 5629">
              <a:extLst>
                <a:ext uri="{FF2B5EF4-FFF2-40B4-BE49-F238E27FC236}">
                  <a16:creationId xmlns:a16="http://schemas.microsoft.com/office/drawing/2014/main" id="{BA0764E5-5C1A-40B1-BDB1-048D374ECCE1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5615967" y="2522974"/>
              <a:ext cx="94621" cy="100921"/>
            </a:xfrm>
            <a:custGeom>
              <a:avLst/>
              <a:gdLst>
                <a:gd name="T0" fmla="*/ 71 w 71"/>
                <a:gd name="T1" fmla="*/ 37 h 72"/>
                <a:gd name="T2" fmla="*/ 69 w 71"/>
                <a:gd name="T3" fmla="*/ 47 h 72"/>
                <a:gd name="T4" fmla="*/ 63 w 71"/>
                <a:gd name="T5" fmla="*/ 59 h 72"/>
                <a:gd name="T6" fmla="*/ 55 w 71"/>
                <a:gd name="T7" fmla="*/ 68 h 72"/>
                <a:gd name="T8" fmla="*/ 45 w 71"/>
                <a:gd name="T9" fmla="*/ 72 h 72"/>
                <a:gd name="T10" fmla="*/ 32 w 71"/>
                <a:gd name="T11" fmla="*/ 72 h 72"/>
                <a:gd name="T12" fmla="*/ 20 w 71"/>
                <a:gd name="T13" fmla="*/ 70 h 72"/>
                <a:gd name="T14" fmla="*/ 10 w 71"/>
                <a:gd name="T15" fmla="*/ 64 h 72"/>
                <a:gd name="T16" fmla="*/ 4 w 71"/>
                <a:gd name="T17" fmla="*/ 53 h 72"/>
                <a:gd name="T18" fmla="*/ 0 w 71"/>
                <a:gd name="T19" fmla="*/ 43 h 72"/>
                <a:gd name="T20" fmla="*/ 0 w 71"/>
                <a:gd name="T21" fmla="*/ 31 h 72"/>
                <a:gd name="T22" fmla="*/ 2 w 71"/>
                <a:gd name="T23" fmla="*/ 18 h 72"/>
                <a:gd name="T24" fmla="*/ 10 w 71"/>
                <a:gd name="T25" fmla="*/ 8 h 72"/>
                <a:gd name="T26" fmla="*/ 20 w 71"/>
                <a:gd name="T27" fmla="*/ 2 h 72"/>
                <a:gd name="T28" fmla="*/ 32 w 71"/>
                <a:gd name="T29" fmla="*/ 0 h 72"/>
                <a:gd name="T30" fmla="*/ 45 w 71"/>
                <a:gd name="T31" fmla="*/ 0 h 72"/>
                <a:gd name="T32" fmla="*/ 55 w 71"/>
                <a:gd name="T33" fmla="*/ 6 h 72"/>
                <a:gd name="T34" fmla="*/ 63 w 71"/>
                <a:gd name="T35" fmla="*/ 14 h 72"/>
                <a:gd name="T36" fmla="*/ 69 w 71"/>
                <a:gd name="T37" fmla="*/ 25 h 72"/>
                <a:gd name="T38" fmla="*/ 71 w 71"/>
                <a:gd name="T39" fmla="*/ 37 h 72"/>
                <a:gd name="T40" fmla="*/ 71 w 71"/>
                <a:gd name="T41" fmla="*/ 3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1" h="72">
                  <a:moveTo>
                    <a:pt x="71" y="37"/>
                  </a:moveTo>
                  <a:lnTo>
                    <a:pt x="69" y="47"/>
                  </a:lnTo>
                  <a:lnTo>
                    <a:pt x="63" y="59"/>
                  </a:lnTo>
                  <a:lnTo>
                    <a:pt x="55" y="68"/>
                  </a:lnTo>
                  <a:lnTo>
                    <a:pt x="45" y="72"/>
                  </a:lnTo>
                  <a:lnTo>
                    <a:pt x="32" y="72"/>
                  </a:lnTo>
                  <a:lnTo>
                    <a:pt x="20" y="70"/>
                  </a:lnTo>
                  <a:lnTo>
                    <a:pt x="10" y="64"/>
                  </a:lnTo>
                  <a:lnTo>
                    <a:pt x="4" y="53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2" y="18"/>
                  </a:lnTo>
                  <a:lnTo>
                    <a:pt x="10" y="8"/>
                  </a:lnTo>
                  <a:lnTo>
                    <a:pt x="20" y="2"/>
                  </a:lnTo>
                  <a:lnTo>
                    <a:pt x="32" y="0"/>
                  </a:lnTo>
                  <a:lnTo>
                    <a:pt x="45" y="0"/>
                  </a:lnTo>
                  <a:lnTo>
                    <a:pt x="55" y="6"/>
                  </a:lnTo>
                  <a:lnTo>
                    <a:pt x="63" y="14"/>
                  </a:lnTo>
                  <a:lnTo>
                    <a:pt x="69" y="25"/>
                  </a:lnTo>
                  <a:lnTo>
                    <a:pt x="71" y="37"/>
                  </a:lnTo>
                  <a:lnTo>
                    <a:pt x="71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98" name="Rectangle 882">
              <a:extLst>
                <a:ext uri="{FF2B5EF4-FFF2-40B4-BE49-F238E27FC236}">
                  <a16:creationId xmlns:a16="http://schemas.microsoft.com/office/drawing/2014/main" id="{C8CEC81E-6CAC-4945-ADC7-625FC85BEFBB}"/>
                </a:ext>
              </a:extLst>
            </p:cNvPr>
            <p:cNvSpPr/>
            <p:nvPr/>
          </p:nvSpPr>
          <p:spPr>
            <a:xfrm>
              <a:off x="6059965" y="1382659"/>
              <a:ext cx="2571404" cy="1503265"/>
            </a:xfrm>
            <a:prstGeom prst="rect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99" name="Text Box 5625">
              <a:extLst>
                <a:ext uri="{FF2B5EF4-FFF2-40B4-BE49-F238E27FC236}">
                  <a16:creationId xmlns:a16="http://schemas.microsoft.com/office/drawing/2014/main" id="{BF0CA6BC-32C5-4666-BF55-29804E7896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7397" y="1419673"/>
              <a:ext cx="2618892" cy="1255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ea typeface="新細明體"/>
                  <a:cs typeface="Times New Roman"/>
                </a:rPr>
                <a:t>U31</a:t>
              </a:r>
              <a:endPara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新細明體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ea typeface="新細明體"/>
                  <a:cs typeface="Times New Roman"/>
                </a:rPr>
                <a:t> SNAPINO</a:t>
              </a:r>
              <a:endPara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新細明體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新細明體"/>
                <a:cs typeface="+mn-cs"/>
              </a:endParaRPr>
            </a:p>
          </p:txBody>
        </p:sp>
        <p:sp>
          <p:nvSpPr>
            <p:cNvPr id="100" name="Rectangle 883">
              <a:extLst>
                <a:ext uri="{FF2B5EF4-FFF2-40B4-BE49-F238E27FC236}">
                  <a16:creationId xmlns:a16="http://schemas.microsoft.com/office/drawing/2014/main" id="{25E7EAF8-294A-4EB1-B17D-12402FFA341A}"/>
                </a:ext>
              </a:extLst>
            </p:cNvPr>
            <p:cNvSpPr/>
            <p:nvPr/>
          </p:nvSpPr>
          <p:spPr>
            <a:xfrm>
              <a:off x="8176858" y="2169355"/>
              <a:ext cx="472118" cy="47678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01" name="Rectangle 884">
              <a:extLst>
                <a:ext uri="{FF2B5EF4-FFF2-40B4-BE49-F238E27FC236}">
                  <a16:creationId xmlns:a16="http://schemas.microsoft.com/office/drawing/2014/main" id="{1E878399-8DA0-49BC-91D7-517638696B5C}"/>
                </a:ext>
              </a:extLst>
            </p:cNvPr>
            <p:cNvSpPr/>
            <p:nvPr/>
          </p:nvSpPr>
          <p:spPr>
            <a:xfrm>
              <a:off x="8337603" y="1537613"/>
              <a:ext cx="310678" cy="23839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02" name="矩形 101">
              <a:extLst>
                <a:ext uri="{FF2B5EF4-FFF2-40B4-BE49-F238E27FC236}">
                  <a16:creationId xmlns:a16="http://schemas.microsoft.com/office/drawing/2014/main" id="{7D919B12-F0D3-4377-9B0C-739BAC285AFA}"/>
                </a:ext>
              </a:extLst>
            </p:cNvPr>
            <p:cNvSpPr/>
            <p:nvPr/>
          </p:nvSpPr>
          <p:spPr>
            <a:xfrm>
              <a:off x="5396430" y="1219302"/>
              <a:ext cx="624487" cy="4647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5V</a:t>
              </a:r>
            </a:p>
            <a:p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OUT</a:t>
              </a:r>
              <a:endParaRPr lang="zh-TW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03" name="矩形 102">
              <a:extLst>
                <a:ext uri="{FF2B5EF4-FFF2-40B4-BE49-F238E27FC236}">
                  <a16:creationId xmlns:a16="http://schemas.microsoft.com/office/drawing/2014/main" id="{AF16483D-742D-4839-825B-E67DF69A5F57}"/>
                </a:ext>
              </a:extLst>
            </p:cNvPr>
            <p:cNvSpPr/>
            <p:nvPr/>
          </p:nvSpPr>
          <p:spPr>
            <a:xfrm>
              <a:off x="7925046" y="2964456"/>
              <a:ext cx="768732" cy="4248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D11</a:t>
              </a:r>
              <a:endParaRPr lang="zh-TW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04" name="矩形 103">
              <a:extLst>
                <a:ext uri="{FF2B5EF4-FFF2-40B4-BE49-F238E27FC236}">
                  <a16:creationId xmlns:a16="http://schemas.microsoft.com/office/drawing/2014/main" id="{E6E059FD-E7E8-4B6F-8551-BC6340F36B28}"/>
                </a:ext>
              </a:extLst>
            </p:cNvPr>
            <p:cNvSpPr/>
            <p:nvPr/>
          </p:nvSpPr>
          <p:spPr>
            <a:xfrm>
              <a:off x="7099533" y="2967626"/>
              <a:ext cx="768732" cy="4248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D10</a:t>
              </a:r>
              <a:endParaRPr lang="zh-TW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A8130827-CA4E-4A01-8F85-2C6FE519FB86}"/>
                </a:ext>
              </a:extLst>
            </p:cNvPr>
            <p:cNvSpPr/>
            <p:nvPr/>
          </p:nvSpPr>
          <p:spPr>
            <a:xfrm>
              <a:off x="6341175" y="2970164"/>
              <a:ext cx="624216" cy="4248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D9</a:t>
              </a:r>
              <a:endParaRPr lang="zh-TW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06" name="矩形 105">
              <a:extLst>
                <a:ext uri="{FF2B5EF4-FFF2-40B4-BE49-F238E27FC236}">
                  <a16:creationId xmlns:a16="http://schemas.microsoft.com/office/drawing/2014/main" id="{9CF4C786-AFC1-4B08-9B30-F35C8A964362}"/>
                </a:ext>
              </a:extLst>
            </p:cNvPr>
            <p:cNvSpPr/>
            <p:nvPr/>
          </p:nvSpPr>
          <p:spPr>
            <a:xfrm>
              <a:off x="5359090" y="2957791"/>
              <a:ext cx="862544" cy="4248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GND</a:t>
              </a:r>
              <a:endParaRPr lang="zh-TW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07" name="矩形 106">
              <a:extLst>
                <a:ext uri="{FF2B5EF4-FFF2-40B4-BE49-F238E27FC236}">
                  <a16:creationId xmlns:a16="http://schemas.microsoft.com/office/drawing/2014/main" id="{54A3FBAD-6BCC-4D87-829E-DFEA01B3CD10}"/>
                </a:ext>
              </a:extLst>
            </p:cNvPr>
            <p:cNvSpPr/>
            <p:nvPr/>
          </p:nvSpPr>
          <p:spPr>
            <a:xfrm>
              <a:off x="5415378" y="1965287"/>
              <a:ext cx="611537" cy="4248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A0</a:t>
              </a:r>
              <a:endParaRPr lang="zh-TW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08" name="Freeform 5614">
              <a:extLst>
                <a:ext uri="{FF2B5EF4-FFF2-40B4-BE49-F238E27FC236}">
                  <a16:creationId xmlns:a16="http://schemas.microsoft.com/office/drawing/2014/main" id="{2E651104-AD1E-4699-A529-CDF12FEB3BE4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7377697" y="3234389"/>
              <a:ext cx="234552" cy="248567"/>
            </a:xfrm>
            <a:custGeom>
              <a:avLst/>
              <a:gdLst>
                <a:gd name="T0" fmla="*/ 178 w 178"/>
                <a:gd name="T1" fmla="*/ 89 h 179"/>
                <a:gd name="T2" fmla="*/ 176 w 178"/>
                <a:gd name="T3" fmla="*/ 109 h 179"/>
                <a:gd name="T4" fmla="*/ 170 w 178"/>
                <a:gd name="T5" fmla="*/ 128 h 179"/>
                <a:gd name="T6" fmla="*/ 162 w 178"/>
                <a:gd name="T7" fmla="*/ 144 h 179"/>
                <a:gd name="T8" fmla="*/ 148 w 178"/>
                <a:gd name="T9" fmla="*/ 158 h 179"/>
                <a:gd name="T10" fmla="*/ 131 w 178"/>
                <a:gd name="T11" fmla="*/ 169 h 179"/>
                <a:gd name="T12" fmla="*/ 113 w 178"/>
                <a:gd name="T13" fmla="*/ 177 h 179"/>
                <a:gd name="T14" fmla="*/ 94 w 178"/>
                <a:gd name="T15" fmla="*/ 179 h 179"/>
                <a:gd name="T16" fmla="*/ 76 w 178"/>
                <a:gd name="T17" fmla="*/ 179 h 179"/>
                <a:gd name="T18" fmla="*/ 55 w 178"/>
                <a:gd name="T19" fmla="*/ 173 h 179"/>
                <a:gd name="T20" fmla="*/ 39 w 178"/>
                <a:gd name="T21" fmla="*/ 164 h 179"/>
                <a:gd name="T22" fmla="*/ 25 w 178"/>
                <a:gd name="T23" fmla="*/ 152 h 179"/>
                <a:gd name="T24" fmla="*/ 12 w 178"/>
                <a:gd name="T25" fmla="*/ 136 h 179"/>
                <a:gd name="T26" fmla="*/ 4 w 178"/>
                <a:gd name="T27" fmla="*/ 117 h 179"/>
                <a:gd name="T28" fmla="*/ 0 w 178"/>
                <a:gd name="T29" fmla="*/ 99 h 179"/>
                <a:gd name="T30" fmla="*/ 0 w 178"/>
                <a:gd name="T31" fmla="*/ 80 h 179"/>
                <a:gd name="T32" fmla="*/ 4 w 178"/>
                <a:gd name="T33" fmla="*/ 60 h 179"/>
                <a:gd name="T34" fmla="*/ 12 w 178"/>
                <a:gd name="T35" fmla="*/ 43 h 179"/>
                <a:gd name="T36" fmla="*/ 25 w 178"/>
                <a:gd name="T37" fmla="*/ 27 h 179"/>
                <a:gd name="T38" fmla="*/ 39 w 178"/>
                <a:gd name="T39" fmla="*/ 15 h 179"/>
                <a:gd name="T40" fmla="*/ 55 w 178"/>
                <a:gd name="T41" fmla="*/ 6 h 179"/>
                <a:gd name="T42" fmla="*/ 74 w 178"/>
                <a:gd name="T43" fmla="*/ 0 h 179"/>
                <a:gd name="T44" fmla="*/ 94 w 178"/>
                <a:gd name="T45" fmla="*/ 0 h 179"/>
                <a:gd name="T46" fmla="*/ 113 w 178"/>
                <a:gd name="T47" fmla="*/ 2 h 179"/>
                <a:gd name="T48" fmla="*/ 131 w 178"/>
                <a:gd name="T49" fmla="*/ 11 h 179"/>
                <a:gd name="T50" fmla="*/ 148 w 178"/>
                <a:gd name="T51" fmla="*/ 21 h 179"/>
                <a:gd name="T52" fmla="*/ 160 w 178"/>
                <a:gd name="T53" fmla="*/ 35 h 179"/>
                <a:gd name="T54" fmla="*/ 170 w 178"/>
                <a:gd name="T55" fmla="*/ 52 h 179"/>
                <a:gd name="T56" fmla="*/ 176 w 178"/>
                <a:gd name="T57" fmla="*/ 70 h 179"/>
                <a:gd name="T58" fmla="*/ 178 w 178"/>
                <a:gd name="T59" fmla="*/ 89 h 179"/>
                <a:gd name="T60" fmla="*/ 178 w 178"/>
                <a:gd name="T61" fmla="*/ 8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8" h="179">
                  <a:moveTo>
                    <a:pt x="178" y="89"/>
                  </a:moveTo>
                  <a:lnTo>
                    <a:pt x="176" y="109"/>
                  </a:lnTo>
                  <a:lnTo>
                    <a:pt x="170" y="128"/>
                  </a:lnTo>
                  <a:lnTo>
                    <a:pt x="162" y="144"/>
                  </a:lnTo>
                  <a:lnTo>
                    <a:pt x="148" y="158"/>
                  </a:lnTo>
                  <a:lnTo>
                    <a:pt x="131" y="169"/>
                  </a:lnTo>
                  <a:lnTo>
                    <a:pt x="113" y="177"/>
                  </a:lnTo>
                  <a:lnTo>
                    <a:pt x="94" y="179"/>
                  </a:lnTo>
                  <a:lnTo>
                    <a:pt x="76" y="179"/>
                  </a:lnTo>
                  <a:lnTo>
                    <a:pt x="55" y="173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6"/>
                  </a:lnTo>
                  <a:lnTo>
                    <a:pt x="4" y="117"/>
                  </a:lnTo>
                  <a:lnTo>
                    <a:pt x="0" y="99"/>
                  </a:lnTo>
                  <a:lnTo>
                    <a:pt x="0" y="80"/>
                  </a:lnTo>
                  <a:lnTo>
                    <a:pt x="4" y="60"/>
                  </a:lnTo>
                  <a:lnTo>
                    <a:pt x="12" y="43"/>
                  </a:lnTo>
                  <a:lnTo>
                    <a:pt x="25" y="27"/>
                  </a:lnTo>
                  <a:lnTo>
                    <a:pt x="39" y="15"/>
                  </a:lnTo>
                  <a:lnTo>
                    <a:pt x="55" y="6"/>
                  </a:lnTo>
                  <a:lnTo>
                    <a:pt x="74" y="0"/>
                  </a:lnTo>
                  <a:lnTo>
                    <a:pt x="94" y="0"/>
                  </a:lnTo>
                  <a:lnTo>
                    <a:pt x="113" y="2"/>
                  </a:lnTo>
                  <a:lnTo>
                    <a:pt x="131" y="11"/>
                  </a:lnTo>
                  <a:lnTo>
                    <a:pt x="148" y="21"/>
                  </a:lnTo>
                  <a:lnTo>
                    <a:pt x="160" y="35"/>
                  </a:lnTo>
                  <a:lnTo>
                    <a:pt x="170" y="52"/>
                  </a:lnTo>
                  <a:lnTo>
                    <a:pt x="176" y="70"/>
                  </a:lnTo>
                  <a:lnTo>
                    <a:pt x="178" y="89"/>
                  </a:lnTo>
                  <a:lnTo>
                    <a:pt x="178" y="89"/>
                  </a:lnTo>
                  <a:close/>
                </a:path>
              </a:pathLst>
            </a:custGeom>
            <a:solidFill>
              <a:schemeClr val="bg2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09" name="Freeform 5613">
              <a:extLst>
                <a:ext uri="{FF2B5EF4-FFF2-40B4-BE49-F238E27FC236}">
                  <a16:creationId xmlns:a16="http://schemas.microsoft.com/office/drawing/2014/main" id="{D31CF451-D4D6-412C-864A-BC4027116893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7445126" y="3306384"/>
              <a:ext cx="90622" cy="100921"/>
            </a:xfrm>
            <a:custGeom>
              <a:avLst/>
              <a:gdLst>
                <a:gd name="T0" fmla="*/ 69 w 69"/>
                <a:gd name="T1" fmla="*/ 35 h 72"/>
                <a:gd name="T2" fmla="*/ 67 w 69"/>
                <a:gd name="T3" fmla="*/ 47 h 72"/>
                <a:gd name="T4" fmla="*/ 61 w 69"/>
                <a:gd name="T5" fmla="*/ 57 h 72"/>
                <a:gd name="T6" fmla="*/ 53 w 69"/>
                <a:gd name="T7" fmla="*/ 65 h 72"/>
                <a:gd name="T8" fmla="*/ 43 w 69"/>
                <a:gd name="T9" fmla="*/ 72 h 72"/>
                <a:gd name="T10" fmla="*/ 30 w 69"/>
                <a:gd name="T11" fmla="*/ 72 h 72"/>
                <a:gd name="T12" fmla="*/ 20 w 69"/>
                <a:gd name="T13" fmla="*/ 69 h 72"/>
                <a:gd name="T14" fmla="*/ 10 w 69"/>
                <a:gd name="T15" fmla="*/ 63 h 72"/>
                <a:gd name="T16" fmla="*/ 4 w 69"/>
                <a:gd name="T17" fmla="*/ 53 h 72"/>
                <a:gd name="T18" fmla="*/ 0 w 69"/>
                <a:gd name="T19" fmla="*/ 41 h 72"/>
                <a:gd name="T20" fmla="*/ 0 w 69"/>
                <a:gd name="T21" fmla="*/ 30 h 72"/>
                <a:gd name="T22" fmla="*/ 4 w 69"/>
                <a:gd name="T23" fmla="*/ 18 h 72"/>
                <a:gd name="T24" fmla="*/ 10 w 69"/>
                <a:gd name="T25" fmla="*/ 8 h 72"/>
                <a:gd name="T26" fmla="*/ 20 w 69"/>
                <a:gd name="T27" fmla="*/ 2 h 72"/>
                <a:gd name="T28" fmla="*/ 30 w 69"/>
                <a:gd name="T29" fmla="*/ 0 h 72"/>
                <a:gd name="T30" fmla="*/ 43 w 69"/>
                <a:gd name="T31" fmla="*/ 0 h 72"/>
                <a:gd name="T32" fmla="*/ 53 w 69"/>
                <a:gd name="T33" fmla="*/ 4 h 72"/>
                <a:gd name="T34" fmla="*/ 61 w 69"/>
                <a:gd name="T35" fmla="*/ 12 h 72"/>
                <a:gd name="T36" fmla="*/ 67 w 69"/>
                <a:gd name="T37" fmla="*/ 24 h 72"/>
                <a:gd name="T38" fmla="*/ 69 w 69"/>
                <a:gd name="T39" fmla="*/ 35 h 72"/>
                <a:gd name="T40" fmla="*/ 69 w 69"/>
                <a:gd name="T41" fmla="*/ 3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" h="72">
                  <a:moveTo>
                    <a:pt x="69" y="35"/>
                  </a:moveTo>
                  <a:lnTo>
                    <a:pt x="67" y="47"/>
                  </a:lnTo>
                  <a:lnTo>
                    <a:pt x="61" y="57"/>
                  </a:lnTo>
                  <a:lnTo>
                    <a:pt x="53" y="65"/>
                  </a:lnTo>
                  <a:lnTo>
                    <a:pt x="43" y="72"/>
                  </a:lnTo>
                  <a:lnTo>
                    <a:pt x="30" y="72"/>
                  </a:lnTo>
                  <a:lnTo>
                    <a:pt x="20" y="69"/>
                  </a:lnTo>
                  <a:lnTo>
                    <a:pt x="10" y="63"/>
                  </a:lnTo>
                  <a:lnTo>
                    <a:pt x="4" y="53"/>
                  </a:lnTo>
                  <a:lnTo>
                    <a:pt x="0" y="41"/>
                  </a:lnTo>
                  <a:lnTo>
                    <a:pt x="0" y="30"/>
                  </a:lnTo>
                  <a:lnTo>
                    <a:pt x="4" y="18"/>
                  </a:lnTo>
                  <a:lnTo>
                    <a:pt x="10" y="8"/>
                  </a:lnTo>
                  <a:lnTo>
                    <a:pt x="20" y="2"/>
                  </a:lnTo>
                  <a:lnTo>
                    <a:pt x="30" y="0"/>
                  </a:lnTo>
                  <a:lnTo>
                    <a:pt x="43" y="0"/>
                  </a:lnTo>
                  <a:lnTo>
                    <a:pt x="53" y="4"/>
                  </a:lnTo>
                  <a:lnTo>
                    <a:pt x="61" y="12"/>
                  </a:lnTo>
                  <a:lnTo>
                    <a:pt x="67" y="24"/>
                  </a:lnTo>
                  <a:lnTo>
                    <a:pt x="69" y="35"/>
                  </a:lnTo>
                  <a:lnTo>
                    <a:pt x="69" y="35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110" name="Group 41">
            <a:extLst>
              <a:ext uri="{FF2B5EF4-FFF2-40B4-BE49-F238E27FC236}">
                <a16:creationId xmlns:a16="http://schemas.microsoft.com/office/drawing/2014/main" id="{6EFEE6AF-2514-4049-A27B-F7C32A23558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55985" y="6288846"/>
            <a:ext cx="1881598" cy="443138"/>
            <a:chOff x="621" y="544"/>
            <a:chExt cx="1824" cy="335"/>
          </a:xfrm>
        </p:grpSpPr>
        <p:sp>
          <p:nvSpPr>
            <p:cNvPr id="111" name="Freeform 42">
              <a:extLst>
                <a:ext uri="{FF2B5EF4-FFF2-40B4-BE49-F238E27FC236}">
                  <a16:creationId xmlns:a16="http://schemas.microsoft.com/office/drawing/2014/main" id="{81F9A8E7-9961-4675-B75D-842BC6D5075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21" y="544"/>
              <a:ext cx="1824" cy="335"/>
            </a:xfrm>
            <a:custGeom>
              <a:avLst/>
              <a:gdLst>
                <a:gd name="T0" fmla="*/ 23 w 1824"/>
                <a:gd name="T1" fmla="*/ 251 h 335"/>
                <a:gd name="T2" fmla="*/ 166 w 1824"/>
                <a:gd name="T3" fmla="*/ 335 h 335"/>
                <a:gd name="T4" fmla="*/ 222 w 1824"/>
                <a:gd name="T5" fmla="*/ 324 h 335"/>
                <a:gd name="T6" fmla="*/ 306 w 1824"/>
                <a:gd name="T7" fmla="*/ 257 h 335"/>
                <a:gd name="T8" fmla="*/ 363 w 1824"/>
                <a:gd name="T9" fmla="*/ 257 h 335"/>
                <a:gd name="T10" fmla="*/ 513 w 1824"/>
                <a:gd name="T11" fmla="*/ 257 h 335"/>
                <a:gd name="T12" fmla="*/ 697 w 1824"/>
                <a:gd name="T13" fmla="*/ 257 h 335"/>
                <a:gd name="T14" fmla="*/ 798 w 1824"/>
                <a:gd name="T15" fmla="*/ 257 h 335"/>
                <a:gd name="T16" fmla="*/ 882 w 1824"/>
                <a:gd name="T17" fmla="*/ 324 h 335"/>
                <a:gd name="T18" fmla="*/ 939 w 1824"/>
                <a:gd name="T19" fmla="*/ 335 h 335"/>
                <a:gd name="T20" fmla="*/ 1039 w 1824"/>
                <a:gd name="T21" fmla="*/ 298 h 335"/>
                <a:gd name="T22" fmla="*/ 1078 w 1824"/>
                <a:gd name="T23" fmla="*/ 257 h 335"/>
                <a:gd name="T24" fmla="*/ 1279 w 1824"/>
                <a:gd name="T25" fmla="*/ 257 h 335"/>
                <a:gd name="T26" fmla="*/ 1449 w 1824"/>
                <a:gd name="T27" fmla="*/ 257 h 335"/>
                <a:gd name="T28" fmla="*/ 1517 w 1824"/>
                <a:gd name="T29" fmla="*/ 257 h 335"/>
                <a:gd name="T30" fmla="*/ 1601 w 1824"/>
                <a:gd name="T31" fmla="*/ 324 h 335"/>
                <a:gd name="T32" fmla="*/ 1656 w 1824"/>
                <a:gd name="T33" fmla="*/ 335 h 335"/>
                <a:gd name="T34" fmla="*/ 1802 w 1824"/>
                <a:gd name="T35" fmla="*/ 251 h 335"/>
                <a:gd name="T36" fmla="*/ 1824 w 1824"/>
                <a:gd name="T37" fmla="*/ 168 h 335"/>
                <a:gd name="T38" fmla="*/ 1740 w 1824"/>
                <a:gd name="T39" fmla="*/ 23 h 335"/>
                <a:gd name="T40" fmla="*/ 1656 w 1824"/>
                <a:gd name="T41" fmla="*/ 0 h 335"/>
                <a:gd name="T42" fmla="*/ 1554 w 1824"/>
                <a:gd name="T43" fmla="*/ 37 h 335"/>
                <a:gd name="T44" fmla="*/ 1517 w 1824"/>
                <a:gd name="T45" fmla="*/ 78 h 335"/>
                <a:gd name="T46" fmla="*/ 1369 w 1824"/>
                <a:gd name="T47" fmla="*/ 78 h 335"/>
                <a:gd name="T48" fmla="*/ 1181 w 1824"/>
                <a:gd name="T49" fmla="*/ 78 h 335"/>
                <a:gd name="T50" fmla="*/ 1078 w 1824"/>
                <a:gd name="T51" fmla="*/ 78 h 335"/>
                <a:gd name="T52" fmla="*/ 992 w 1824"/>
                <a:gd name="T53" fmla="*/ 10 h 335"/>
                <a:gd name="T54" fmla="*/ 939 w 1824"/>
                <a:gd name="T55" fmla="*/ 0 h 335"/>
                <a:gd name="T56" fmla="*/ 834 w 1824"/>
                <a:gd name="T57" fmla="*/ 37 h 335"/>
                <a:gd name="T58" fmla="*/ 798 w 1824"/>
                <a:gd name="T59" fmla="*/ 78 h 335"/>
                <a:gd name="T60" fmla="*/ 603 w 1824"/>
                <a:gd name="T61" fmla="*/ 78 h 335"/>
                <a:gd name="T62" fmla="*/ 433 w 1824"/>
                <a:gd name="T63" fmla="*/ 78 h 335"/>
                <a:gd name="T64" fmla="*/ 306 w 1824"/>
                <a:gd name="T65" fmla="*/ 78 h 335"/>
                <a:gd name="T66" fmla="*/ 269 w 1824"/>
                <a:gd name="T67" fmla="*/ 37 h 335"/>
                <a:gd name="T68" fmla="*/ 166 w 1824"/>
                <a:gd name="T69" fmla="*/ 0 h 335"/>
                <a:gd name="T70" fmla="*/ 82 w 1824"/>
                <a:gd name="T71" fmla="*/ 23 h 335"/>
                <a:gd name="T72" fmla="*/ 0 w 1824"/>
                <a:gd name="T73" fmla="*/ 168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24" h="335">
                  <a:moveTo>
                    <a:pt x="0" y="168"/>
                  </a:moveTo>
                  <a:lnTo>
                    <a:pt x="23" y="251"/>
                  </a:lnTo>
                  <a:lnTo>
                    <a:pt x="82" y="310"/>
                  </a:lnTo>
                  <a:lnTo>
                    <a:pt x="166" y="335"/>
                  </a:lnTo>
                  <a:lnTo>
                    <a:pt x="222" y="324"/>
                  </a:lnTo>
                  <a:lnTo>
                    <a:pt x="269" y="298"/>
                  </a:lnTo>
                  <a:lnTo>
                    <a:pt x="306" y="257"/>
                  </a:lnTo>
                  <a:lnTo>
                    <a:pt x="363" y="257"/>
                  </a:lnTo>
                  <a:lnTo>
                    <a:pt x="433" y="257"/>
                  </a:lnTo>
                  <a:lnTo>
                    <a:pt x="513" y="257"/>
                  </a:lnTo>
                  <a:lnTo>
                    <a:pt x="603" y="257"/>
                  </a:lnTo>
                  <a:lnTo>
                    <a:pt x="697" y="257"/>
                  </a:lnTo>
                  <a:lnTo>
                    <a:pt x="798" y="257"/>
                  </a:lnTo>
                  <a:lnTo>
                    <a:pt x="834" y="298"/>
                  </a:lnTo>
                  <a:lnTo>
                    <a:pt x="882" y="324"/>
                  </a:lnTo>
                  <a:lnTo>
                    <a:pt x="939" y="335"/>
                  </a:lnTo>
                  <a:lnTo>
                    <a:pt x="992" y="324"/>
                  </a:lnTo>
                  <a:lnTo>
                    <a:pt x="1039" y="298"/>
                  </a:lnTo>
                  <a:lnTo>
                    <a:pt x="1078" y="257"/>
                  </a:lnTo>
                  <a:lnTo>
                    <a:pt x="1181" y="257"/>
                  </a:lnTo>
                  <a:lnTo>
                    <a:pt x="1279" y="257"/>
                  </a:lnTo>
                  <a:lnTo>
                    <a:pt x="1369" y="257"/>
                  </a:lnTo>
                  <a:lnTo>
                    <a:pt x="1449" y="257"/>
                  </a:lnTo>
                  <a:lnTo>
                    <a:pt x="1517" y="257"/>
                  </a:lnTo>
                  <a:lnTo>
                    <a:pt x="1554" y="298"/>
                  </a:lnTo>
                  <a:lnTo>
                    <a:pt x="1601" y="324"/>
                  </a:lnTo>
                  <a:lnTo>
                    <a:pt x="1656" y="335"/>
                  </a:lnTo>
                  <a:lnTo>
                    <a:pt x="1740" y="310"/>
                  </a:lnTo>
                  <a:lnTo>
                    <a:pt x="1802" y="251"/>
                  </a:lnTo>
                  <a:lnTo>
                    <a:pt x="1824" y="168"/>
                  </a:lnTo>
                  <a:lnTo>
                    <a:pt x="1802" y="84"/>
                  </a:lnTo>
                  <a:lnTo>
                    <a:pt x="1740" y="23"/>
                  </a:lnTo>
                  <a:lnTo>
                    <a:pt x="1656" y="0"/>
                  </a:lnTo>
                  <a:lnTo>
                    <a:pt x="1601" y="10"/>
                  </a:lnTo>
                  <a:lnTo>
                    <a:pt x="1554" y="37"/>
                  </a:lnTo>
                  <a:lnTo>
                    <a:pt x="1517" y="78"/>
                  </a:lnTo>
                  <a:lnTo>
                    <a:pt x="1449" y="78"/>
                  </a:lnTo>
                  <a:lnTo>
                    <a:pt x="1369" y="78"/>
                  </a:lnTo>
                  <a:lnTo>
                    <a:pt x="1279" y="78"/>
                  </a:lnTo>
                  <a:lnTo>
                    <a:pt x="1181" y="78"/>
                  </a:lnTo>
                  <a:lnTo>
                    <a:pt x="1078" y="78"/>
                  </a:lnTo>
                  <a:lnTo>
                    <a:pt x="1039" y="37"/>
                  </a:lnTo>
                  <a:lnTo>
                    <a:pt x="992" y="10"/>
                  </a:lnTo>
                  <a:lnTo>
                    <a:pt x="939" y="0"/>
                  </a:lnTo>
                  <a:lnTo>
                    <a:pt x="882" y="10"/>
                  </a:lnTo>
                  <a:lnTo>
                    <a:pt x="834" y="37"/>
                  </a:lnTo>
                  <a:lnTo>
                    <a:pt x="798" y="78"/>
                  </a:lnTo>
                  <a:lnTo>
                    <a:pt x="697" y="78"/>
                  </a:lnTo>
                  <a:lnTo>
                    <a:pt x="603" y="78"/>
                  </a:lnTo>
                  <a:lnTo>
                    <a:pt x="513" y="78"/>
                  </a:lnTo>
                  <a:lnTo>
                    <a:pt x="433" y="78"/>
                  </a:lnTo>
                  <a:lnTo>
                    <a:pt x="363" y="78"/>
                  </a:lnTo>
                  <a:lnTo>
                    <a:pt x="306" y="78"/>
                  </a:lnTo>
                  <a:lnTo>
                    <a:pt x="269" y="37"/>
                  </a:lnTo>
                  <a:lnTo>
                    <a:pt x="222" y="10"/>
                  </a:lnTo>
                  <a:lnTo>
                    <a:pt x="166" y="0"/>
                  </a:lnTo>
                  <a:lnTo>
                    <a:pt x="82" y="23"/>
                  </a:lnTo>
                  <a:lnTo>
                    <a:pt x="23" y="84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12" name="Freeform 43">
              <a:extLst>
                <a:ext uri="{FF2B5EF4-FFF2-40B4-BE49-F238E27FC236}">
                  <a16:creationId xmlns:a16="http://schemas.microsoft.com/office/drawing/2014/main" id="{1835E404-DD6B-48FC-BD29-81FF8A51727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03" y="626"/>
              <a:ext cx="178" cy="181"/>
            </a:xfrm>
            <a:custGeom>
              <a:avLst/>
              <a:gdLst>
                <a:gd name="T0" fmla="*/ 178 w 178"/>
                <a:gd name="T1" fmla="*/ 90 h 181"/>
                <a:gd name="T2" fmla="*/ 176 w 178"/>
                <a:gd name="T3" fmla="*/ 109 h 181"/>
                <a:gd name="T4" fmla="*/ 170 w 178"/>
                <a:gd name="T5" fmla="*/ 127 h 181"/>
                <a:gd name="T6" fmla="*/ 160 w 178"/>
                <a:gd name="T7" fmla="*/ 144 h 181"/>
                <a:gd name="T8" fmla="*/ 148 w 178"/>
                <a:gd name="T9" fmla="*/ 158 h 181"/>
                <a:gd name="T10" fmla="*/ 131 w 178"/>
                <a:gd name="T11" fmla="*/ 170 h 181"/>
                <a:gd name="T12" fmla="*/ 113 w 178"/>
                <a:gd name="T13" fmla="*/ 177 h 181"/>
                <a:gd name="T14" fmla="*/ 94 w 178"/>
                <a:gd name="T15" fmla="*/ 181 h 181"/>
                <a:gd name="T16" fmla="*/ 74 w 178"/>
                <a:gd name="T17" fmla="*/ 179 h 181"/>
                <a:gd name="T18" fmla="*/ 55 w 178"/>
                <a:gd name="T19" fmla="*/ 175 h 181"/>
                <a:gd name="T20" fmla="*/ 39 w 178"/>
                <a:gd name="T21" fmla="*/ 164 h 181"/>
                <a:gd name="T22" fmla="*/ 25 w 178"/>
                <a:gd name="T23" fmla="*/ 152 h 181"/>
                <a:gd name="T24" fmla="*/ 12 w 178"/>
                <a:gd name="T25" fmla="*/ 136 h 181"/>
                <a:gd name="T26" fmla="*/ 4 w 178"/>
                <a:gd name="T27" fmla="*/ 119 h 181"/>
                <a:gd name="T28" fmla="*/ 0 w 178"/>
                <a:gd name="T29" fmla="*/ 101 h 181"/>
                <a:gd name="T30" fmla="*/ 0 w 178"/>
                <a:gd name="T31" fmla="*/ 80 h 181"/>
                <a:gd name="T32" fmla="*/ 4 w 178"/>
                <a:gd name="T33" fmla="*/ 62 h 181"/>
                <a:gd name="T34" fmla="*/ 12 w 178"/>
                <a:gd name="T35" fmla="*/ 43 h 181"/>
                <a:gd name="T36" fmla="*/ 25 w 178"/>
                <a:gd name="T37" fmla="*/ 29 h 181"/>
                <a:gd name="T38" fmla="*/ 39 w 178"/>
                <a:gd name="T39" fmla="*/ 17 h 181"/>
                <a:gd name="T40" fmla="*/ 55 w 178"/>
                <a:gd name="T41" fmla="*/ 6 h 181"/>
                <a:gd name="T42" fmla="*/ 74 w 178"/>
                <a:gd name="T43" fmla="*/ 2 h 181"/>
                <a:gd name="T44" fmla="*/ 94 w 178"/>
                <a:gd name="T45" fmla="*/ 0 h 181"/>
                <a:gd name="T46" fmla="*/ 113 w 178"/>
                <a:gd name="T47" fmla="*/ 4 h 181"/>
                <a:gd name="T48" fmla="*/ 131 w 178"/>
                <a:gd name="T49" fmla="*/ 10 h 181"/>
                <a:gd name="T50" fmla="*/ 148 w 178"/>
                <a:gd name="T51" fmla="*/ 21 h 181"/>
                <a:gd name="T52" fmla="*/ 160 w 178"/>
                <a:gd name="T53" fmla="*/ 35 h 181"/>
                <a:gd name="T54" fmla="*/ 170 w 178"/>
                <a:gd name="T55" fmla="*/ 51 h 181"/>
                <a:gd name="T56" fmla="*/ 176 w 178"/>
                <a:gd name="T57" fmla="*/ 70 h 181"/>
                <a:gd name="T58" fmla="*/ 178 w 178"/>
                <a:gd name="T59" fmla="*/ 90 h 181"/>
                <a:gd name="T60" fmla="*/ 178 w 178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8" h="181">
                  <a:moveTo>
                    <a:pt x="178" y="90"/>
                  </a:moveTo>
                  <a:lnTo>
                    <a:pt x="176" y="109"/>
                  </a:lnTo>
                  <a:lnTo>
                    <a:pt x="170" y="127"/>
                  </a:lnTo>
                  <a:lnTo>
                    <a:pt x="160" y="144"/>
                  </a:lnTo>
                  <a:lnTo>
                    <a:pt x="148" y="158"/>
                  </a:lnTo>
                  <a:lnTo>
                    <a:pt x="131" y="170"/>
                  </a:lnTo>
                  <a:lnTo>
                    <a:pt x="113" y="177"/>
                  </a:lnTo>
                  <a:lnTo>
                    <a:pt x="94" y="181"/>
                  </a:lnTo>
                  <a:lnTo>
                    <a:pt x="74" y="179"/>
                  </a:lnTo>
                  <a:lnTo>
                    <a:pt x="55" y="175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6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5" y="29"/>
                  </a:lnTo>
                  <a:lnTo>
                    <a:pt x="39" y="17"/>
                  </a:lnTo>
                  <a:lnTo>
                    <a:pt x="55" y="6"/>
                  </a:lnTo>
                  <a:lnTo>
                    <a:pt x="74" y="2"/>
                  </a:lnTo>
                  <a:lnTo>
                    <a:pt x="94" y="0"/>
                  </a:lnTo>
                  <a:lnTo>
                    <a:pt x="113" y="4"/>
                  </a:lnTo>
                  <a:lnTo>
                    <a:pt x="131" y="10"/>
                  </a:lnTo>
                  <a:lnTo>
                    <a:pt x="148" y="21"/>
                  </a:lnTo>
                  <a:lnTo>
                    <a:pt x="160" y="35"/>
                  </a:lnTo>
                  <a:lnTo>
                    <a:pt x="170" y="51"/>
                  </a:lnTo>
                  <a:lnTo>
                    <a:pt x="176" y="70"/>
                  </a:lnTo>
                  <a:lnTo>
                    <a:pt x="178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13" name="Freeform 44">
              <a:extLst>
                <a:ext uri="{FF2B5EF4-FFF2-40B4-BE49-F238E27FC236}">
                  <a16:creationId xmlns:a16="http://schemas.microsoft.com/office/drawing/2014/main" id="{01D4672A-DE5B-4AA5-BDB3-A76CF6668D1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56" y="682"/>
              <a:ext cx="70" cy="67"/>
            </a:xfrm>
            <a:custGeom>
              <a:avLst/>
              <a:gdLst>
                <a:gd name="T0" fmla="*/ 70 w 70"/>
                <a:gd name="T1" fmla="*/ 34 h 67"/>
                <a:gd name="T2" fmla="*/ 68 w 70"/>
                <a:gd name="T3" fmla="*/ 47 h 67"/>
                <a:gd name="T4" fmla="*/ 62 w 70"/>
                <a:gd name="T5" fmla="*/ 57 h 67"/>
                <a:gd name="T6" fmla="*/ 54 w 70"/>
                <a:gd name="T7" fmla="*/ 63 h 67"/>
                <a:gd name="T8" fmla="*/ 41 w 70"/>
                <a:gd name="T9" fmla="*/ 67 h 67"/>
                <a:gd name="T10" fmla="*/ 31 w 70"/>
                <a:gd name="T11" fmla="*/ 67 h 67"/>
                <a:gd name="T12" fmla="*/ 19 w 70"/>
                <a:gd name="T13" fmla="*/ 63 h 67"/>
                <a:gd name="T14" fmla="*/ 9 w 70"/>
                <a:gd name="T15" fmla="*/ 57 h 67"/>
                <a:gd name="T16" fmla="*/ 4 w 70"/>
                <a:gd name="T17" fmla="*/ 47 h 67"/>
                <a:gd name="T18" fmla="*/ 0 w 70"/>
                <a:gd name="T19" fmla="*/ 34 h 67"/>
                <a:gd name="T20" fmla="*/ 2 w 70"/>
                <a:gd name="T21" fmla="*/ 22 h 67"/>
                <a:gd name="T22" fmla="*/ 9 w 70"/>
                <a:gd name="T23" fmla="*/ 12 h 67"/>
                <a:gd name="T24" fmla="*/ 19 w 70"/>
                <a:gd name="T25" fmla="*/ 4 h 67"/>
                <a:gd name="T26" fmla="*/ 29 w 70"/>
                <a:gd name="T27" fmla="*/ 0 h 67"/>
                <a:gd name="T28" fmla="*/ 41 w 70"/>
                <a:gd name="T29" fmla="*/ 0 h 67"/>
                <a:gd name="T30" fmla="*/ 54 w 70"/>
                <a:gd name="T31" fmla="*/ 4 h 67"/>
                <a:gd name="T32" fmla="*/ 62 w 70"/>
                <a:gd name="T33" fmla="*/ 12 h 67"/>
                <a:gd name="T34" fmla="*/ 68 w 70"/>
                <a:gd name="T35" fmla="*/ 22 h 67"/>
                <a:gd name="T36" fmla="*/ 70 w 70"/>
                <a:gd name="T37" fmla="*/ 34 h 67"/>
                <a:gd name="T38" fmla="*/ 70 w 70"/>
                <a:gd name="T39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67">
                  <a:moveTo>
                    <a:pt x="70" y="34"/>
                  </a:moveTo>
                  <a:lnTo>
                    <a:pt x="68" y="47"/>
                  </a:lnTo>
                  <a:lnTo>
                    <a:pt x="62" y="57"/>
                  </a:lnTo>
                  <a:lnTo>
                    <a:pt x="54" y="63"/>
                  </a:lnTo>
                  <a:lnTo>
                    <a:pt x="41" y="67"/>
                  </a:lnTo>
                  <a:lnTo>
                    <a:pt x="31" y="67"/>
                  </a:lnTo>
                  <a:lnTo>
                    <a:pt x="19" y="63"/>
                  </a:lnTo>
                  <a:lnTo>
                    <a:pt x="9" y="57"/>
                  </a:lnTo>
                  <a:lnTo>
                    <a:pt x="4" y="47"/>
                  </a:lnTo>
                  <a:lnTo>
                    <a:pt x="0" y="34"/>
                  </a:lnTo>
                  <a:lnTo>
                    <a:pt x="2" y="22"/>
                  </a:lnTo>
                  <a:lnTo>
                    <a:pt x="9" y="12"/>
                  </a:lnTo>
                  <a:lnTo>
                    <a:pt x="19" y="4"/>
                  </a:lnTo>
                  <a:lnTo>
                    <a:pt x="29" y="0"/>
                  </a:lnTo>
                  <a:lnTo>
                    <a:pt x="41" y="0"/>
                  </a:lnTo>
                  <a:lnTo>
                    <a:pt x="54" y="4"/>
                  </a:lnTo>
                  <a:lnTo>
                    <a:pt x="62" y="12"/>
                  </a:lnTo>
                  <a:lnTo>
                    <a:pt x="68" y="22"/>
                  </a:lnTo>
                  <a:lnTo>
                    <a:pt x="70" y="34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14" name="Freeform 45">
              <a:extLst>
                <a:ext uri="{FF2B5EF4-FFF2-40B4-BE49-F238E27FC236}">
                  <a16:creationId xmlns:a16="http://schemas.microsoft.com/office/drawing/2014/main" id="{ABD7BAAC-8C39-4836-B2B1-C04EBC3F7A1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474" y="626"/>
              <a:ext cx="180" cy="181"/>
            </a:xfrm>
            <a:custGeom>
              <a:avLst/>
              <a:gdLst>
                <a:gd name="T0" fmla="*/ 180 w 180"/>
                <a:gd name="T1" fmla="*/ 90 h 181"/>
                <a:gd name="T2" fmla="*/ 178 w 180"/>
                <a:gd name="T3" fmla="*/ 109 h 181"/>
                <a:gd name="T4" fmla="*/ 172 w 180"/>
                <a:gd name="T5" fmla="*/ 127 h 181"/>
                <a:gd name="T6" fmla="*/ 162 w 180"/>
                <a:gd name="T7" fmla="*/ 144 h 181"/>
                <a:gd name="T8" fmla="*/ 147 w 180"/>
                <a:gd name="T9" fmla="*/ 158 h 181"/>
                <a:gd name="T10" fmla="*/ 131 w 180"/>
                <a:gd name="T11" fmla="*/ 170 h 181"/>
                <a:gd name="T12" fmla="*/ 112 w 180"/>
                <a:gd name="T13" fmla="*/ 177 h 181"/>
                <a:gd name="T14" fmla="*/ 94 w 180"/>
                <a:gd name="T15" fmla="*/ 181 h 181"/>
                <a:gd name="T16" fmla="*/ 76 w 180"/>
                <a:gd name="T17" fmla="*/ 179 h 181"/>
                <a:gd name="T18" fmla="*/ 55 w 180"/>
                <a:gd name="T19" fmla="*/ 175 h 181"/>
                <a:gd name="T20" fmla="*/ 39 w 180"/>
                <a:gd name="T21" fmla="*/ 164 h 181"/>
                <a:gd name="T22" fmla="*/ 24 w 180"/>
                <a:gd name="T23" fmla="*/ 152 h 181"/>
                <a:gd name="T24" fmla="*/ 12 w 180"/>
                <a:gd name="T25" fmla="*/ 136 h 181"/>
                <a:gd name="T26" fmla="*/ 4 w 180"/>
                <a:gd name="T27" fmla="*/ 119 h 181"/>
                <a:gd name="T28" fmla="*/ 0 w 180"/>
                <a:gd name="T29" fmla="*/ 101 h 181"/>
                <a:gd name="T30" fmla="*/ 0 w 180"/>
                <a:gd name="T31" fmla="*/ 80 h 181"/>
                <a:gd name="T32" fmla="*/ 4 w 180"/>
                <a:gd name="T33" fmla="*/ 62 h 181"/>
                <a:gd name="T34" fmla="*/ 12 w 180"/>
                <a:gd name="T35" fmla="*/ 43 h 181"/>
                <a:gd name="T36" fmla="*/ 24 w 180"/>
                <a:gd name="T37" fmla="*/ 29 h 181"/>
                <a:gd name="T38" fmla="*/ 39 w 180"/>
                <a:gd name="T39" fmla="*/ 17 h 181"/>
                <a:gd name="T40" fmla="*/ 55 w 180"/>
                <a:gd name="T41" fmla="*/ 6 h 181"/>
                <a:gd name="T42" fmla="*/ 76 w 180"/>
                <a:gd name="T43" fmla="*/ 2 h 181"/>
                <a:gd name="T44" fmla="*/ 94 w 180"/>
                <a:gd name="T45" fmla="*/ 0 h 181"/>
                <a:gd name="T46" fmla="*/ 112 w 180"/>
                <a:gd name="T47" fmla="*/ 4 h 181"/>
                <a:gd name="T48" fmla="*/ 131 w 180"/>
                <a:gd name="T49" fmla="*/ 10 h 181"/>
                <a:gd name="T50" fmla="*/ 147 w 180"/>
                <a:gd name="T51" fmla="*/ 21 h 181"/>
                <a:gd name="T52" fmla="*/ 162 w 180"/>
                <a:gd name="T53" fmla="*/ 35 h 181"/>
                <a:gd name="T54" fmla="*/ 172 w 180"/>
                <a:gd name="T55" fmla="*/ 51 h 181"/>
                <a:gd name="T56" fmla="*/ 178 w 180"/>
                <a:gd name="T57" fmla="*/ 70 h 181"/>
                <a:gd name="T58" fmla="*/ 180 w 180"/>
                <a:gd name="T59" fmla="*/ 90 h 181"/>
                <a:gd name="T60" fmla="*/ 180 w 180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81">
                  <a:moveTo>
                    <a:pt x="180" y="90"/>
                  </a:moveTo>
                  <a:lnTo>
                    <a:pt x="178" y="109"/>
                  </a:lnTo>
                  <a:lnTo>
                    <a:pt x="172" y="127"/>
                  </a:lnTo>
                  <a:lnTo>
                    <a:pt x="162" y="144"/>
                  </a:lnTo>
                  <a:lnTo>
                    <a:pt x="147" y="158"/>
                  </a:lnTo>
                  <a:lnTo>
                    <a:pt x="131" y="170"/>
                  </a:lnTo>
                  <a:lnTo>
                    <a:pt x="112" y="177"/>
                  </a:lnTo>
                  <a:lnTo>
                    <a:pt x="94" y="181"/>
                  </a:lnTo>
                  <a:lnTo>
                    <a:pt x="76" y="179"/>
                  </a:lnTo>
                  <a:lnTo>
                    <a:pt x="55" y="175"/>
                  </a:lnTo>
                  <a:lnTo>
                    <a:pt x="39" y="164"/>
                  </a:lnTo>
                  <a:lnTo>
                    <a:pt x="24" y="152"/>
                  </a:lnTo>
                  <a:lnTo>
                    <a:pt x="12" y="136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4" y="29"/>
                  </a:lnTo>
                  <a:lnTo>
                    <a:pt x="39" y="17"/>
                  </a:lnTo>
                  <a:lnTo>
                    <a:pt x="55" y="6"/>
                  </a:lnTo>
                  <a:lnTo>
                    <a:pt x="76" y="2"/>
                  </a:lnTo>
                  <a:lnTo>
                    <a:pt x="94" y="0"/>
                  </a:lnTo>
                  <a:lnTo>
                    <a:pt x="112" y="4"/>
                  </a:lnTo>
                  <a:lnTo>
                    <a:pt x="131" y="10"/>
                  </a:lnTo>
                  <a:lnTo>
                    <a:pt x="147" y="21"/>
                  </a:lnTo>
                  <a:lnTo>
                    <a:pt x="162" y="35"/>
                  </a:lnTo>
                  <a:lnTo>
                    <a:pt x="172" y="51"/>
                  </a:lnTo>
                  <a:lnTo>
                    <a:pt x="178" y="70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15" name="Freeform 46">
              <a:extLst>
                <a:ext uri="{FF2B5EF4-FFF2-40B4-BE49-F238E27FC236}">
                  <a16:creationId xmlns:a16="http://schemas.microsoft.com/office/drawing/2014/main" id="{897CDC7B-126E-4519-BE5C-252134E5F26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29" y="682"/>
              <a:ext cx="70" cy="67"/>
            </a:xfrm>
            <a:custGeom>
              <a:avLst/>
              <a:gdLst>
                <a:gd name="T0" fmla="*/ 70 w 70"/>
                <a:gd name="T1" fmla="*/ 34 h 67"/>
                <a:gd name="T2" fmla="*/ 68 w 70"/>
                <a:gd name="T3" fmla="*/ 47 h 67"/>
                <a:gd name="T4" fmla="*/ 62 w 70"/>
                <a:gd name="T5" fmla="*/ 57 h 67"/>
                <a:gd name="T6" fmla="*/ 51 w 70"/>
                <a:gd name="T7" fmla="*/ 63 h 67"/>
                <a:gd name="T8" fmla="*/ 41 w 70"/>
                <a:gd name="T9" fmla="*/ 67 h 67"/>
                <a:gd name="T10" fmla="*/ 29 w 70"/>
                <a:gd name="T11" fmla="*/ 67 h 67"/>
                <a:gd name="T12" fmla="*/ 16 w 70"/>
                <a:gd name="T13" fmla="*/ 63 h 67"/>
                <a:gd name="T14" fmla="*/ 8 w 70"/>
                <a:gd name="T15" fmla="*/ 57 h 67"/>
                <a:gd name="T16" fmla="*/ 2 w 70"/>
                <a:gd name="T17" fmla="*/ 47 h 67"/>
                <a:gd name="T18" fmla="*/ 0 w 70"/>
                <a:gd name="T19" fmla="*/ 34 h 67"/>
                <a:gd name="T20" fmla="*/ 2 w 70"/>
                <a:gd name="T21" fmla="*/ 22 h 67"/>
                <a:gd name="T22" fmla="*/ 8 w 70"/>
                <a:gd name="T23" fmla="*/ 12 h 67"/>
                <a:gd name="T24" fmla="*/ 16 w 70"/>
                <a:gd name="T25" fmla="*/ 4 h 67"/>
                <a:gd name="T26" fmla="*/ 29 w 70"/>
                <a:gd name="T27" fmla="*/ 0 h 67"/>
                <a:gd name="T28" fmla="*/ 41 w 70"/>
                <a:gd name="T29" fmla="*/ 0 h 67"/>
                <a:gd name="T30" fmla="*/ 51 w 70"/>
                <a:gd name="T31" fmla="*/ 4 h 67"/>
                <a:gd name="T32" fmla="*/ 62 w 70"/>
                <a:gd name="T33" fmla="*/ 12 h 67"/>
                <a:gd name="T34" fmla="*/ 68 w 70"/>
                <a:gd name="T35" fmla="*/ 22 h 67"/>
                <a:gd name="T36" fmla="*/ 70 w 70"/>
                <a:gd name="T37" fmla="*/ 34 h 67"/>
                <a:gd name="T38" fmla="*/ 70 w 70"/>
                <a:gd name="T39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67">
                  <a:moveTo>
                    <a:pt x="70" y="34"/>
                  </a:moveTo>
                  <a:lnTo>
                    <a:pt x="68" y="47"/>
                  </a:lnTo>
                  <a:lnTo>
                    <a:pt x="62" y="57"/>
                  </a:lnTo>
                  <a:lnTo>
                    <a:pt x="51" y="63"/>
                  </a:lnTo>
                  <a:lnTo>
                    <a:pt x="41" y="67"/>
                  </a:lnTo>
                  <a:lnTo>
                    <a:pt x="29" y="67"/>
                  </a:lnTo>
                  <a:lnTo>
                    <a:pt x="16" y="63"/>
                  </a:lnTo>
                  <a:lnTo>
                    <a:pt x="8" y="57"/>
                  </a:lnTo>
                  <a:lnTo>
                    <a:pt x="2" y="47"/>
                  </a:lnTo>
                  <a:lnTo>
                    <a:pt x="0" y="34"/>
                  </a:lnTo>
                  <a:lnTo>
                    <a:pt x="2" y="22"/>
                  </a:lnTo>
                  <a:lnTo>
                    <a:pt x="8" y="12"/>
                  </a:lnTo>
                  <a:lnTo>
                    <a:pt x="16" y="4"/>
                  </a:lnTo>
                  <a:lnTo>
                    <a:pt x="29" y="0"/>
                  </a:lnTo>
                  <a:lnTo>
                    <a:pt x="41" y="0"/>
                  </a:lnTo>
                  <a:lnTo>
                    <a:pt x="51" y="4"/>
                  </a:lnTo>
                  <a:lnTo>
                    <a:pt x="62" y="12"/>
                  </a:lnTo>
                  <a:lnTo>
                    <a:pt x="68" y="22"/>
                  </a:lnTo>
                  <a:lnTo>
                    <a:pt x="70" y="34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16" name="Freeform 47">
              <a:extLst>
                <a:ext uri="{FF2B5EF4-FFF2-40B4-BE49-F238E27FC236}">
                  <a16:creationId xmlns:a16="http://schemas.microsoft.com/office/drawing/2014/main" id="{AD8CC466-44B3-4811-9692-A37775070DE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193" y="626"/>
              <a:ext cx="181" cy="181"/>
            </a:xfrm>
            <a:custGeom>
              <a:avLst/>
              <a:gdLst>
                <a:gd name="T0" fmla="*/ 181 w 181"/>
                <a:gd name="T1" fmla="*/ 90 h 181"/>
                <a:gd name="T2" fmla="*/ 178 w 181"/>
                <a:gd name="T3" fmla="*/ 109 h 181"/>
                <a:gd name="T4" fmla="*/ 172 w 181"/>
                <a:gd name="T5" fmla="*/ 127 h 181"/>
                <a:gd name="T6" fmla="*/ 162 w 181"/>
                <a:gd name="T7" fmla="*/ 144 h 181"/>
                <a:gd name="T8" fmla="*/ 148 w 181"/>
                <a:gd name="T9" fmla="*/ 158 h 181"/>
                <a:gd name="T10" fmla="*/ 133 w 181"/>
                <a:gd name="T11" fmla="*/ 170 h 181"/>
                <a:gd name="T12" fmla="*/ 115 w 181"/>
                <a:gd name="T13" fmla="*/ 177 h 181"/>
                <a:gd name="T14" fmla="*/ 94 w 181"/>
                <a:gd name="T15" fmla="*/ 181 h 181"/>
                <a:gd name="T16" fmla="*/ 76 w 181"/>
                <a:gd name="T17" fmla="*/ 179 h 181"/>
                <a:gd name="T18" fmla="*/ 58 w 181"/>
                <a:gd name="T19" fmla="*/ 175 h 181"/>
                <a:gd name="T20" fmla="*/ 39 w 181"/>
                <a:gd name="T21" fmla="*/ 164 h 181"/>
                <a:gd name="T22" fmla="*/ 25 w 181"/>
                <a:gd name="T23" fmla="*/ 152 h 181"/>
                <a:gd name="T24" fmla="*/ 12 w 181"/>
                <a:gd name="T25" fmla="*/ 136 h 181"/>
                <a:gd name="T26" fmla="*/ 4 w 181"/>
                <a:gd name="T27" fmla="*/ 119 h 181"/>
                <a:gd name="T28" fmla="*/ 0 w 181"/>
                <a:gd name="T29" fmla="*/ 101 h 181"/>
                <a:gd name="T30" fmla="*/ 0 w 181"/>
                <a:gd name="T31" fmla="*/ 80 h 181"/>
                <a:gd name="T32" fmla="*/ 4 w 181"/>
                <a:gd name="T33" fmla="*/ 62 h 181"/>
                <a:gd name="T34" fmla="*/ 12 w 181"/>
                <a:gd name="T35" fmla="*/ 43 h 181"/>
                <a:gd name="T36" fmla="*/ 25 w 181"/>
                <a:gd name="T37" fmla="*/ 29 h 181"/>
                <a:gd name="T38" fmla="*/ 39 w 181"/>
                <a:gd name="T39" fmla="*/ 17 h 181"/>
                <a:gd name="T40" fmla="*/ 58 w 181"/>
                <a:gd name="T41" fmla="*/ 6 h 181"/>
                <a:gd name="T42" fmla="*/ 76 w 181"/>
                <a:gd name="T43" fmla="*/ 2 h 181"/>
                <a:gd name="T44" fmla="*/ 94 w 181"/>
                <a:gd name="T45" fmla="*/ 0 h 181"/>
                <a:gd name="T46" fmla="*/ 115 w 181"/>
                <a:gd name="T47" fmla="*/ 4 h 181"/>
                <a:gd name="T48" fmla="*/ 131 w 181"/>
                <a:gd name="T49" fmla="*/ 10 h 181"/>
                <a:gd name="T50" fmla="*/ 148 w 181"/>
                <a:gd name="T51" fmla="*/ 21 h 181"/>
                <a:gd name="T52" fmla="*/ 162 w 181"/>
                <a:gd name="T53" fmla="*/ 35 h 181"/>
                <a:gd name="T54" fmla="*/ 172 w 181"/>
                <a:gd name="T55" fmla="*/ 51 h 181"/>
                <a:gd name="T56" fmla="*/ 178 w 181"/>
                <a:gd name="T57" fmla="*/ 70 h 181"/>
                <a:gd name="T58" fmla="*/ 181 w 181"/>
                <a:gd name="T59" fmla="*/ 90 h 181"/>
                <a:gd name="T60" fmla="*/ 181 w 181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1" h="181">
                  <a:moveTo>
                    <a:pt x="181" y="90"/>
                  </a:moveTo>
                  <a:lnTo>
                    <a:pt x="178" y="109"/>
                  </a:lnTo>
                  <a:lnTo>
                    <a:pt x="172" y="127"/>
                  </a:lnTo>
                  <a:lnTo>
                    <a:pt x="162" y="144"/>
                  </a:lnTo>
                  <a:lnTo>
                    <a:pt x="148" y="158"/>
                  </a:lnTo>
                  <a:lnTo>
                    <a:pt x="133" y="170"/>
                  </a:lnTo>
                  <a:lnTo>
                    <a:pt x="115" y="177"/>
                  </a:lnTo>
                  <a:lnTo>
                    <a:pt x="94" y="181"/>
                  </a:lnTo>
                  <a:lnTo>
                    <a:pt x="76" y="179"/>
                  </a:lnTo>
                  <a:lnTo>
                    <a:pt x="58" y="175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6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5" y="29"/>
                  </a:lnTo>
                  <a:lnTo>
                    <a:pt x="39" y="17"/>
                  </a:lnTo>
                  <a:lnTo>
                    <a:pt x="58" y="6"/>
                  </a:lnTo>
                  <a:lnTo>
                    <a:pt x="76" y="2"/>
                  </a:lnTo>
                  <a:lnTo>
                    <a:pt x="94" y="0"/>
                  </a:lnTo>
                  <a:lnTo>
                    <a:pt x="115" y="4"/>
                  </a:lnTo>
                  <a:lnTo>
                    <a:pt x="131" y="10"/>
                  </a:lnTo>
                  <a:lnTo>
                    <a:pt x="148" y="21"/>
                  </a:lnTo>
                  <a:lnTo>
                    <a:pt x="162" y="35"/>
                  </a:lnTo>
                  <a:lnTo>
                    <a:pt x="172" y="51"/>
                  </a:lnTo>
                  <a:lnTo>
                    <a:pt x="178" y="70"/>
                  </a:lnTo>
                  <a:lnTo>
                    <a:pt x="181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17" name="Freeform 48">
              <a:extLst>
                <a:ext uri="{FF2B5EF4-FFF2-40B4-BE49-F238E27FC236}">
                  <a16:creationId xmlns:a16="http://schemas.microsoft.com/office/drawing/2014/main" id="{D9E2ABC0-5F7A-4564-B338-C4EEA388B10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49" y="682"/>
              <a:ext cx="69" cy="67"/>
            </a:xfrm>
            <a:custGeom>
              <a:avLst/>
              <a:gdLst>
                <a:gd name="T0" fmla="*/ 69 w 69"/>
                <a:gd name="T1" fmla="*/ 34 h 67"/>
                <a:gd name="T2" fmla="*/ 67 w 69"/>
                <a:gd name="T3" fmla="*/ 47 h 67"/>
                <a:gd name="T4" fmla="*/ 61 w 69"/>
                <a:gd name="T5" fmla="*/ 57 h 67"/>
                <a:gd name="T6" fmla="*/ 51 w 69"/>
                <a:gd name="T7" fmla="*/ 63 h 67"/>
                <a:gd name="T8" fmla="*/ 40 w 69"/>
                <a:gd name="T9" fmla="*/ 67 h 67"/>
                <a:gd name="T10" fmla="*/ 28 w 69"/>
                <a:gd name="T11" fmla="*/ 67 h 67"/>
                <a:gd name="T12" fmla="*/ 18 w 69"/>
                <a:gd name="T13" fmla="*/ 63 h 67"/>
                <a:gd name="T14" fmla="*/ 8 w 69"/>
                <a:gd name="T15" fmla="*/ 57 h 67"/>
                <a:gd name="T16" fmla="*/ 2 w 69"/>
                <a:gd name="T17" fmla="*/ 47 h 67"/>
                <a:gd name="T18" fmla="*/ 0 w 69"/>
                <a:gd name="T19" fmla="*/ 34 h 67"/>
                <a:gd name="T20" fmla="*/ 2 w 69"/>
                <a:gd name="T21" fmla="*/ 22 h 67"/>
                <a:gd name="T22" fmla="*/ 8 w 69"/>
                <a:gd name="T23" fmla="*/ 12 h 67"/>
                <a:gd name="T24" fmla="*/ 16 w 69"/>
                <a:gd name="T25" fmla="*/ 4 h 67"/>
                <a:gd name="T26" fmla="*/ 28 w 69"/>
                <a:gd name="T27" fmla="*/ 0 h 67"/>
                <a:gd name="T28" fmla="*/ 40 w 69"/>
                <a:gd name="T29" fmla="*/ 0 h 67"/>
                <a:gd name="T30" fmla="*/ 51 w 69"/>
                <a:gd name="T31" fmla="*/ 4 h 67"/>
                <a:gd name="T32" fmla="*/ 61 w 69"/>
                <a:gd name="T33" fmla="*/ 12 h 67"/>
                <a:gd name="T34" fmla="*/ 67 w 69"/>
                <a:gd name="T35" fmla="*/ 22 h 67"/>
                <a:gd name="T36" fmla="*/ 69 w 69"/>
                <a:gd name="T37" fmla="*/ 34 h 67"/>
                <a:gd name="T38" fmla="*/ 69 w 69"/>
                <a:gd name="T39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67">
                  <a:moveTo>
                    <a:pt x="69" y="34"/>
                  </a:moveTo>
                  <a:lnTo>
                    <a:pt x="67" y="47"/>
                  </a:lnTo>
                  <a:lnTo>
                    <a:pt x="61" y="57"/>
                  </a:lnTo>
                  <a:lnTo>
                    <a:pt x="51" y="63"/>
                  </a:lnTo>
                  <a:lnTo>
                    <a:pt x="40" y="67"/>
                  </a:lnTo>
                  <a:lnTo>
                    <a:pt x="28" y="67"/>
                  </a:lnTo>
                  <a:lnTo>
                    <a:pt x="18" y="63"/>
                  </a:lnTo>
                  <a:lnTo>
                    <a:pt x="8" y="57"/>
                  </a:lnTo>
                  <a:lnTo>
                    <a:pt x="2" y="47"/>
                  </a:lnTo>
                  <a:lnTo>
                    <a:pt x="0" y="34"/>
                  </a:lnTo>
                  <a:lnTo>
                    <a:pt x="2" y="22"/>
                  </a:lnTo>
                  <a:lnTo>
                    <a:pt x="8" y="12"/>
                  </a:lnTo>
                  <a:lnTo>
                    <a:pt x="16" y="4"/>
                  </a:lnTo>
                  <a:lnTo>
                    <a:pt x="28" y="0"/>
                  </a:lnTo>
                  <a:lnTo>
                    <a:pt x="40" y="0"/>
                  </a:lnTo>
                  <a:lnTo>
                    <a:pt x="51" y="4"/>
                  </a:lnTo>
                  <a:lnTo>
                    <a:pt x="61" y="12"/>
                  </a:lnTo>
                  <a:lnTo>
                    <a:pt x="67" y="22"/>
                  </a:lnTo>
                  <a:lnTo>
                    <a:pt x="69" y="34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18" name="WordArt 49">
              <a:extLst>
                <a:ext uri="{FF2B5EF4-FFF2-40B4-BE49-F238E27FC236}">
                  <a16:creationId xmlns:a16="http://schemas.microsoft.com/office/drawing/2014/main" id="{E4E86AF2-D3F7-4805-9D47-F6BDF823FE97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136" y="658"/>
              <a:ext cx="58" cy="101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800" kern="10" spc="0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Abadi MT Condensed"/>
                </a:rPr>
                <a:t>3</a:t>
              </a:r>
              <a:endParaRPr lang="zh-TW" altLang="en-US" sz="800" kern="10" spc="0">
                <a:ln w="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badi MT Condensed"/>
              </a:endParaRPr>
            </a:p>
          </p:txBody>
        </p:sp>
      </p:grpSp>
      <p:grpSp>
        <p:nvGrpSpPr>
          <p:cNvPr id="131" name="Group 1171">
            <a:extLst>
              <a:ext uri="{FF2B5EF4-FFF2-40B4-BE49-F238E27FC236}">
                <a16:creationId xmlns:a16="http://schemas.microsoft.com/office/drawing/2014/main" id="{51D28CA6-0639-47BD-B6F3-B98A90B23F2F}"/>
              </a:ext>
            </a:extLst>
          </p:cNvPr>
          <p:cNvGrpSpPr>
            <a:grpSpLocks/>
          </p:cNvGrpSpPr>
          <p:nvPr/>
        </p:nvGrpSpPr>
        <p:grpSpPr bwMode="auto">
          <a:xfrm rot="17986346" flipV="1">
            <a:off x="6225608" y="6363770"/>
            <a:ext cx="588694" cy="453338"/>
            <a:chOff x="7943" y="1468"/>
            <a:chExt cx="439" cy="328"/>
          </a:xfrm>
        </p:grpSpPr>
        <p:sp>
          <p:nvSpPr>
            <p:cNvPr id="132" name="Freeform 1142">
              <a:extLst>
                <a:ext uri="{FF2B5EF4-FFF2-40B4-BE49-F238E27FC236}">
                  <a16:creationId xmlns:a16="http://schemas.microsoft.com/office/drawing/2014/main" id="{68216B6E-78C8-4990-A9EE-E35AD100EF0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056" y="1468"/>
              <a:ext cx="326" cy="328"/>
            </a:xfrm>
            <a:custGeom>
              <a:avLst/>
              <a:gdLst>
                <a:gd name="T0" fmla="*/ 326 w 326"/>
                <a:gd name="T1" fmla="*/ 164 h 328"/>
                <a:gd name="T2" fmla="*/ 324 w 326"/>
                <a:gd name="T3" fmla="*/ 191 h 328"/>
                <a:gd name="T4" fmla="*/ 320 w 326"/>
                <a:gd name="T5" fmla="*/ 215 h 328"/>
                <a:gd name="T6" fmla="*/ 309 w 326"/>
                <a:gd name="T7" fmla="*/ 238 h 328"/>
                <a:gd name="T8" fmla="*/ 295 w 326"/>
                <a:gd name="T9" fmla="*/ 260 h 328"/>
                <a:gd name="T10" fmla="*/ 279 w 326"/>
                <a:gd name="T11" fmla="*/ 281 h 328"/>
                <a:gd name="T12" fmla="*/ 260 w 326"/>
                <a:gd name="T13" fmla="*/ 297 h 328"/>
                <a:gd name="T14" fmla="*/ 238 w 326"/>
                <a:gd name="T15" fmla="*/ 310 h 328"/>
                <a:gd name="T16" fmla="*/ 213 w 326"/>
                <a:gd name="T17" fmla="*/ 320 h 328"/>
                <a:gd name="T18" fmla="*/ 189 w 326"/>
                <a:gd name="T19" fmla="*/ 326 h 328"/>
                <a:gd name="T20" fmla="*/ 164 w 326"/>
                <a:gd name="T21" fmla="*/ 328 h 328"/>
                <a:gd name="T22" fmla="*/ 137 w 326"/>
                <a:gd name="T23" fmla="*/ 326 h 328"/>
                <a:gd name="T24" fmla="*/ 113 w 326"/>
                <a:gd name="T25" fmla="*/ 320 h 328"/>
                <a:gd name="T26" fmla="*/ 88 w 326"/>
                <a:gd name="T27" fmla="*/ 310 h 328"/>
                <a:gd name="T28" fmla="*/ 68 w 326"/>
                <a:gd name="T29" fmla="*/ 297 h 328"/>
                <a:gd name="T30" fmla="*/ 47 w 326"/>
                <a:gd name="T31" fmla="*/ 281 h 328"/>
                <a:gd name="T32" fmla="*/ 31 w 326"/>
                <a:gd name="T33" fmla="*/ 260 h 328"/>
                <a:gd name="T34" fmla="*/ 18 w 326"/>
                <a:gd name="T35" fmla="*/ 240 h 328"/>
                <a:gd name="T36" fmla="*/ 8 w 326"/>
                <a:gd name="T37" fmla="*/ 215 h 328"/>
                <a:gd name="T38" fmla="*/ 2 w 326"/>
                <a:gd name="T39" fmla="*/ 191 h 328"/>
                <a:gd name="T40" fmla="*/ 0 w 326"/>
                <a:gd name="T41" fmla="*/ 164 h 328"/>
                <a:gd name="T42" fmla="*/ 2 w 326"/>
                <a:gd name="T43" fmla="*/ 139 h 328"/>
                <a:gd name="T44" fmla="*/ 8 w 326"/>
                <a:gd name="T45" fmla="*/ 115 h 328"/>
                <a:gd name="T46" fmla="*/ 16 w 326"/>
                <a:gd name="T47" fmla="*/ 90 h 328"/>
                <a:gd name="T48" fmla="*/ 31 w 326"/>
                <a:gd name="T49" fmla="*/ 67 h 328"/>
                <a:gd name="T50" fmla="*/ 47 w 326"/>
                <a:gd name="T51" fmla="*/ 49 h 328"/>
                <a:gd name="T52" fmla="*/ 68 w 326"/>
                <a:gd name="T53" fmla="*/ 33 h 328"/>
                <a:gd name="T54" fmla="*/ 88 w 326"/>
                <a:gd name="T55" fmla="*/ 18 h 328"/>
                <a:gd name="T56" fmla="*/ 113 w 326"/>
                <a:gd name="T57" fmla="*/ 8 h 328"/>
                <a:gd name="T58" fmla="*/ 137 w 326"/>
                <a:gd name="T59" fmla="*/ 2 h 328"/>
                <a:gd name="T60" fmla="*/ 162 w 326"/>
                <a:gd name="T61" fmla="*/ 0 h 328"/>
                <a:gd name="T62" fmla="*/ 189 w 326"/>
                <a:gd name="T63" fmla="*/ 2 h 328"/>
                <a:gd name="T64" fmla="*/ 213 w 326"/>
                <a:gd name="T65" fmla="*/ 8 h 328"/>
                <a:gd name="T66" fmla="*/ 238 w 326"/>
                <a:gd name="T67" fmla="*/ 18 h 328"/>
                <a:gd name="T68" fmla="*/ 258 w 326"/>
                <a:gd name="T69" fmla="*/ 33 h 328"/>
                <a:gd name="T70" fmla="*/ 279 w 326"/>
                <a:gd name="T71" fmla="*/ 49 h 328"/>
                <a:gd name="T72" fmla="*/ 295 w 326"/>
                <a:gd name="T73" fmla="*/ 67 h 328"/>
                <a:gd name="T74" fmla="*/ 309 w 326"/>
                <a:gd name="T75" fmla="*/ 90 h 328"/>
                <a:gd name="T76" fmla="*/ 318 w 326"/>
                <a:gd name="T77" fmla="*/ 113 h 328"/>
                <a:gd name="T78" fmla="*/ 324 w 326"/>
                <a:gd name="T79" fmla="*/ 139 h 328"/>
                <a:gd name="T80" fmla="*/ 326 w 326"/>
                <a:gd name="T81" fmla="*/ 164 h 328"/>
                <a:gd name="T82" fmla="*/ 326 w 326"/>
                <a:gd name="T83" fmla="*/ 16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6" h="328">
                  <a:moveTo>
                    <a:pt x="326" y="164"/>
                  </a:moveTo>
                  <a:lnTo>
                    <a:pt x="324" y="191"/>
                  </a:lnTo>
                  <a:lnTo>
                    <a:pt x="320" y="215"/>
                  </a:lnTo>
                  <a:lnTo>
                    <a:pt x="309" y="238"/>
                  </a:lnTo>
                  <a:lnTo>
                    <a:pt x="295" y="260"/>
                  </a:lnTo>
                  <a:lnTo>
                    <a:pt x="279" y="281"/>
                  </a:lnTo>
                  <a:lnTo>
                    <a:pt x="260" y="297"/>
                  </a:lnTo>
                  <a:lnTo>
                    <a:pt x="238" y="310"/>
                  </a:lnTo>
                  <a:lnTo>
                    <a:pt x="213" y="320"/>
                  </a:lnTo>
                  <a:lnTo>
                    <a:pt x="189" y="326"/>
                  </a:lnTo>
                  <a:lnTo>
                    <a:pt x="164" y="328"/>
                  </a:lnTo>
                  <a:lnTo>
                    <a:pt x="137" y="326"/>
                  </a:lnTo>
                  <a:lnTo>
                    <a:pt x="113" y="320"/>
                  </a:lnTo>
                  <a:lnTo>
                    <a:pt x="88" y="310"/>
                  </a:lnTo>
                  <a:lnTo>
                    <a:pt x="68" y="297"/>
                  </a:lnTo>
                  <a:lnTo>
                    <a:pt x="47" y="281"/>
                  </a:lnTo>
                  <a:lnTo>
                    <a:pt x="31" y="260"/>
                  </a:lnTo>
                  <a:lnTo>
                    <a:pt x="18" y="240"/>
                  </a:lnTo>
                  <a:lnTo>
                    <a:pt x="8" y="215"/>
                  </a:lnTo>
                  <a:lnTo>
                    <a:pt x="2" y="191"/>
                  </a:lnTo>
                  <a:lnTo>
                    <a:pt x="0" y="164"/>
                  </a:lnTo>
                  <a:lnTo>
                    <a:pt x="2" y="139"/>
                  </a:lnTo>
                  <a:lnTo>
                    <a:pt x="8" y="115"/>
                  </a:lnTo>
                  <a:lnTo>
                    <a:pt x="16" y="90"/>
                  </a:lnTo>
                  <a:lnTo>
                    <a:pt x="31" y="67"/>
                  </a:lnTo>
                  <a:lnTo>
                    <a:pt x="47" y="49"/>
                  </a:lnTo>
                  <a:lnTo>
                    <a:pt x="68" y="33"/>
                  </a:lnTo>
                  <a:lnTo>
                    <a:pt x="88" y="18"/>
                  </a:lnTo>
                  <a:lnTo>
                    <a:pt x="113" y="8"/>
                  </a:lnTo>
                  <a:lnTo>
                    <a:pt x="137" y="2"/>
                  </a:lnTo>
                  <a:lnTo>
                    <a:pt x="162" y="0"/>
                  </a:lnTo>
                  <a:lnTo>
                    <a:pt x="189" y="2"/>
                  </a:lnTo>
                  <a:lnTo>
                    <a:pt x="213" y="8"/>
                  </a:lnTo>
                  <a:lnTo>
                    <a:pt x="238" y="18"/>
                  </a:lnTo>
                  <a:lnTo>
                    <a:pt x="258" y="33"/>
                  </a:lnTo>
                  <a:lnTo>
                    <a:pt x="279" y="49"/>
                  </a:lnTo>
                  <a:lnTo>
                    <a:pt x="295" y="67"/>
                  </a:lnTo>
                  <a:lnTo>
                    <a:pt x="309" y="90"/>
                  </a:lnTo>
                  <a:lnTo>
                    <a:pt x="318" y="113"/>
                  </a:lnTo>
                  <a:lnTo>
                    <a:pt x="324" y="139"/>
                  </a:lnTo>
                  <a:lnTo>
                    <a:pt x="326" y="164"/>
                  </a:lnTo>
                  <a:lnTo>
                    <a:pt x="326" y="164"/>
                  </a:lnTo>
                  <a:close/>
                </a:path>
              </a:pathLst>
            </a:custGeom>
            <a:solidFill>
              <a:srgbClr val="FF000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133" name="Freeform 1143">
              <a:extLst>
                <a:ext uri="{FF2B5EF4-FFF2-40B4-BE49-F238E27FC236}">
                  <a16:creationId xmlns:a16="http://schemas.microsoft.com/office/drawing/2014/main" id="{1B973874-974B-4ACD-AD18-5F58138A67F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130" y="1542"/>
              <a:ext cx="180" cy="180"/>
            </a:xfrm>
            <a:custGeom>
              <a:avLst/>
              <a:gdLst>
                <a:gd name="T0" fmla="*/ 180 w 180"/>
                <a:gd name="T1" fmla="*/ 90 h 180"/>
                <a:gd name="T2" fmla="*/ 176 w 180"/>
                <a:gd name="T3" fmla="*/ 110 h 180"/>
                <a:gd name="T4" fmla="*/ 170 w 180"/>
                <a:gd name="T5" fmla="*/ 129 h 180"/>
                <a:gd name="T6" fmla="*/ 162 w 180"/>
                <a:gd name="T7" fmla="*/ 145 h 180"/>
                <a:gd name="T8" fmla="*/ 147 w 180"/>
                <a:gd name="T9" fmla="*/ 160 h 180"/>
                <a:gd name="T10" fmla="*/ 131 w 180"/>
                <a:gd name="T11" fmla="*/ 170 h 180"/>
                <a:gd name="T12" fmla="*/ 113 w 180"/>
                <a:gd name="T13" fmla="*/ 176 h 180"/>
                <a:gd name="T14" fmla="*/ 94 w 180"/>
                <a:gd name="T15" fmla="*/ 180 h 180"/>
                <a:gd name="T16" fmla="*/ 74 w 180"/>
                <a:gd name="T17" fmla="*/ 178 h 180"/>
                <a:gd name="T18" fmla="*/ 55 w 180"/>
                <a:gd name="T19" fmla="*/ 174 h 180"/>
                <a:gd name="T20" fmla="*/ 39 w 180"/>
                <a:gd name="T21" fmla="*/ 166 h 180"/>
                <a:gd name="T22" fmla="*/ 24 w 180"/>
                <a:gd name="T23" fmla="*/ 151 h 180"/>
                <a:gd name="T24" fmla="*/ 12 w 180"/>
                <a:gd name="T25" fmla="*/ 137 h 180"/>
                <a:gd name="T26" fmla="*/ 4 w 180"/>
                <a:gd name="T27" fmla="*/ 119 h 180"/>
                <a:gd name="T28" fmla="*/ 0 w 180"/>
                <a:gd name="T29" fmla="*/ 100 h 180"/>
                <a:gd name="T30" fmla="*/ 0 w 180"/>
                <a:gd name="T31" fmla="*/ 80 h 180"/>
                <a:gd name="T32" fmla="*/ 4 w 180"/>
                <a:gd name="T33" fmla="*/ 61 h 180"/>
                <a:gd name="T34" fmla="*/ 12 w 180"/>
                <a:gd name="T35" fmla="*/ 45 h 180"/>
                <a:gd name="T36" fmla="*/ 24 w 180"/>
                <a:gd name="T37" fmla="*/ 28 h 180"/>
                <a:gd name="T38" fmla="*/ 39 w 180"/>
                <a:gd name="T39" fmla="*/ 16 h 180"/>
                <a:gd name="T40" fmla="*/ 55 w 180"/>
                <a:gd name="T41" fmla="*/ 6 h 180"/>
                <a:gd name="T42" fmla="*/ 74 w 180"/>
                <a:gd name="T43" fmla="*/ 2 h 180"/>
                <a:gd name="T44" fmla="*/ 94 w 180"/>
                <a:gd name="T45" fmla="*/ 0 h 180"/>
                <a:gd name="T46" fmla="*/ 113 w 180"/>
                <a:gd name="T47" fmla="*/ 4 h 180"/>
                <a:gd name="T48" fmla="*/ 131 w 180"/>
                <a:gd name="T49" fmla="*/ 10 h 180"/>
                <a:gd name="T50" fmla="*/ 147 w 180"/>
                <a:gd name="T51" fmla="*/ 22 h 180"/>
                <a:gd name="T52" fmla="*/ 162 w 180"/>
                <a:gd name="T53" fmla="*/ 37 h 180"/>
                <a:gd name="T54" fmla="*/ 170 w 180"/>
                <a:gd name="T55" fmla="*/ 53 h 180"/>
                <a:gd name="T56" fmla="*/ 176 w 180"/>
                <a:gd name="T57" fmla="*/ 71 h 180"/>
                <a:gd name="T58" fmla="*/ 180 w 180"/>
                <a:gd name="T59" fmla="*/ 90 h 180"/>
                <a:gd name="T60" fmla="*/ 180 w 180"/>
                <a:gd name="T61" fmla="*/ 9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80">
                  <a:moveTo>
                    <a:pt x="180" y="90"/>
                  </a:moveTo>
                  <a:lnTo>
                    <a:pt x="176" y="110"/>
                  </a:lnTo>
                  <a:lnTo>
                    <a:pt x="170" y="129"/>
                  </a:lnTo>
                  <a:lnTo>
                    <a:pt x="162" y="145"/>
                  </a:lnTo>
                  <a:lnTo>
                    <a:pt x="147" y="160"/>
                  </a:lnTo>
                  <a:lnTo>
                    <a:pt x="131" y="170"/>
                  </a:lnTo>
                  <a:lnTo>
                    <a:pt x="113" y="176"/>
                  </a:lnTo>
                  <a:lnTo>
                    <a:pt x="94" y="180"/>
                  </a:lnTo>
                  <a:lnTo>
                    <a:pt x="74" y="178"/>
                  </a:lnTo>
                  <a:lnTo>
                    <a:pt x="55" y="174"/>
                  </a:lnTo>
                  <a:lnTo>
                    <a:pt x="39" y="166"/>
                  </a:lnTo>
                  <a:lnTo>
                    <a:pt x="24" y="151"/>
                  </a:lnTo>
                  <a:lnTo>
                    <a:pt x="12" y="137"/>
                  </a:lnTo>
                  <a:lnTo>
                    <a:pt x="4" y="119"/>
                  </a:lnTo>
                  <a:lnTo>
                    <a:pt x="0" y="100"/>
                  </a:lnTo>
                  <a:lnTo>
                    <a:pt x="0" y="80"/>
                  </a:lnTo>
                  <a:lnTo>
                    <a:pt x="4" y="61"/>
                  </a:lnTo>
                  <a:lnTo>
                    <a:pt x="12" y="45"/>
                  </a:lnTo>
                  <a:lnTo>
                    <a:pt x="24" y="28"/>
                  </a:lnTo>
                  <a:lnTo>
                    <a:pt x="39" y="16"/>
                  </a:lnTo>
                  <a:lnTo>
                    <a:pt x="55" y="6"/>
                  </a:lnTo>
                  <a:lnTo>
                    <a:pt x="74" y="2"/>
                  </a:lnTo>
                  <a:lnTo>
                    <a:pt x="94" y="0"/>
                  </a:lnTo>
                  <a:lnTo>
                    <a:pt x="113" y="4"/>
                  </a:lnTo>
                  <a:lnTo>
                    <a:pt x="131" y="10"/>
                  </a:lnTo>
                  <a:lnTo>
                    <a:pt x="147" y="22"/>
                  </a:lnTo>
                  <a:lnTo>
                    <a:pt x="162" y="37"/>
                  </a:lnTo>
                  <a:lnTo>
                    <a:pt x="170" y="53"/>
                  </a:lnTo>
                  <a:lnTo>
                    <a:pt x="176" y="71"/>
                  </a:lnTo>
                  <a:lnTo>
                    <a:pt x="180" y="90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134" name="Freeform 1144">
              <a:extLst>
                <a:ext uri="{FF2B5EF4-FFF2-40B4-BE49-F238E27FC236}">
                  <a16:creationId xmlns:a16="http://schemas.microsoft.com/office/drawing/2014/main" id="{BFB810E4-DB0A-4471-A73D-66813D2B70A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185" y="1595"/>
              <a:ext cx="70" cy="74"/>
            </a:xfrm>
            <a:custGeom>
              <a:avLst/>
              <a:gdLst>
                <a:gd name="T0" fmla="*/ 70 w 70"/>
                <a:gd name="T1" fmla="*/ 37 h 74"/>
                <a:gd name="T2" fmla="*/ 68 w 70"/>
                <a:gd name="T3" fmla="*/ 49 h 74"/>
                <a:gd name="T4" fmla="*/ 62 w 70"/>
                <a:gd name="T5" fmla="*/ 59 h 74"/>
                <a:gd name="T6" fmla="*/ 53 w 70"/>
                <a:gd name="T7" fmla="*/ 68 h 74"/>
                <a:gd name="T8" fmla="*/ 43 w 70"/>
                <a:gd name="T9" fmla="*/ 74 h 74"/>
                <a:gd name="T10" fmla="*/ 31 w 70"/>
                <a:gd name="T11" fmla="*/ 74 h 74"/>
                <a:gd name="T12" fmla="*/ 21 w 70"/>
                <a:gd name="T13" fmla="*/ 72 h 74"/>
                <a:gd name="T14" fmla="*/ 10 w 70"/>
                <a:gd name="T15" fmla="*/ 64 h 74"/>
                <a:gd name="T16" fmla="*/ 4 w 70"/>
                <a:gd name="T17" fmla="*/ 55 h 74"/>
                <a:gd name="T18" fmla="*/ 0 w 70"/>
                <a:gd name="T19" fmla="*/ 43 h 74"/>
                <a:gd name="T20" fmla="*/ 0 w 70"/>
                <a:gd name="T21" fmla="*/ 31 h 74"/>
                <a:gd name="T22" fmla="*/ 4 w 70"/>
                <a:gd name="T23" fmla="*/ 20 h 74"/>
                <a:gd name="T24" fmla="*/ 10 w 70"/>
                <a:gd name="T25" fmla="*/ 10 h 74"/>
                <a:gd name="T26" fmla="*/ 21 w 70"/>
                <a:gd name="T27" fmla="*/ 4 h 74"/>
                <a:gd name="T28" fmla="*/ 31 w 70"/>
                <a:gd name="T29" fmla="*/ 0 h 74"/>
                <a:gd name="T30" fmla="*/ 43 w 70"/>
                <a:gd name="T31" fmla="*/ 2 h 74"/>
                <a:gd name="T32" fmla="*/ 53 w 70"/>
                <a:gd name="T33" fmla="*/ 6 h 74"/>
                <a:gd name="T34" fmla="*/ 62 w 70"/>
                <a:gd name="T35" fmla="*/ 14 h 74"/>
                <a:gd name="T36" fmla="*/ 68 w 70"/>
                <a:gd name="T37" fmla="*/ 25 h 74"/>
                <a:gd name="T38" fmla="*/ 70 w 70"/>
                <a:gd name="T39" fmla="*/ 37 h 74"/>
                <a:gd name="T40" fmla="*/ 70 w 70"/>
                <a:gd name="T41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74">
                  <a:moveTo>
                    <a:pt x="70" y="37"/>
                  </a:moveTo>
                  <a:lnTo>
                    <a:pt x="68" y="49"/>
                  </a:lnTo>
                  <a:lnTo>
                    <a:pt x="62" y="59"/>
                  </a:lnTo>
                  <a:lnTo>
                    <a:pt x="53" y="68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21" y="72"/>
                  </a:lnTo>
                  <a:lnTo>
                    <a:pt x="10" y="64"/>
                  </a:lnTo>
                  <a:lnTo>
                    <a:pt x="4" y="55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4" y="20"/>
                  </a:lnTo>
                  <a:lnTo>
                    <a:pt x="10" y="10"/>
                  </a:lnTo>
                  <a:lnTo>
                    <a:pt x="21" y="4"/>
                  </a:lnTo>
                  <a:lnTo>
                    <a:pt x="31" y="0"/>
                  </a:lnTo>
                  <a:lnTo>
                    <a:pt x="43" y="2"/>
                  </a:lnTo>
                  <a:lnTo>
                    <a:pt x="53" y="6"/>
                  </a:lnTo>
                  <a:lnTo>
                    <a:pt x="62" y="14"/>
                  </a:lnTo>
                  <a:lnTo>
                    <a:pt x="68" y="25"/>
                  </a:lnTo>
                  <a:lnTo>
                    <a:pt x="70" y="37"/>
                  </a:lnTo>
                  <a:lnTo>
                    <a:pt x="70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135" name="Rectangle 1161">
              <a:extLst>
                <a:ext uri="{FF2B5EF4-FFF2-40B4-BE49-F238E27FC236}">
                  <a16:creationId xmlns:a16="http://schemas.microsoft.com/office/drawing/2014/main" id="{0BFEF055-F9B2-4B05-86C4-8CE04985F2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712678">
              <a:off x="7943" y="1733"/>
              <a:ext cx="144" cy="43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</p:grpSp>
      <p:sp>
        <p:nvSpPr>
          <p:cNvPr id="136" name="手繪多邊形 6190">
            <a:extLst>
              <a:ext uri="{FF2B5EF4-FFF2-40B4-BE49-F238E27FC236}">
                <a16:creationId xmlns:a16="http://schemas.microsoft.com/office/drawing/2014/main" id="{D2877ADE-9196-4DD4-A189-B3C7B15630AF}"/>
              </a:ext>
            </a:extLst>
          </p:cNvPr>
          <p:cNvSpPr/>
          <p:nvPr/>
        </p:nvSpPr>
        <p:spPr>
          <a:xfrm rot="20939335">
            <a:off x="4521552" y="4418074"/>
            <a:ext cx="1465019" cy="2467467"/>
          </a:xfrm>
          <a:custGeom>
            <a:avLst/>
            <a:gdLst>
              <a:gd name="connsiteX0" fmla="*/ 500894 w 626290"/>
              <a:gd name="connsiteY0" fmla="*/ 0 h 1894445"/>
              <a:gd name="connsiteX1" fmla="*/ 151 w 626290"/>
              <a:gd name="connsiteY1" fmla="*/ 816429 h 1894445"/>
              <a:gd name="connsiteX2" fmla="*/ 544437 w 626290"/>
              <a:gd name="connsiteY2" fmla="*/ 1828800 h 1894445"/>
              <a:gd name="connsiteX3" fmla="*/ 620637 w 626290"/>
              <a:gd name="connsiteY3" fmla="*/ 1796143 h 1894445"/>
              <a:gd name="connsiteX0" fmla="*/ 1821100 w 1821101"/>
              <a:gd name="connsiteY0" fmla="*/ 0 h 2113713"/>
              <a:gd name="connsiteX1" fmla="*/ 40264 w 1821101"/>
              <a:gd name="connsiteY1" fmla="*/ 1035697 h 2113713"/>
              <a:gd name="connsiteX2" fmla="*/ 584550 w 1821101"/>
              <a:gd name="connsiteY2" fmla="*/ 2048068 h 2113713"/>
              <a:gd name="connsiteX3" fmla="*/ 660750 w 1821101"/>
              <a:gd name="connsiteY3" fmla="*/ 2015411 h 2113713"/>
              <a:gd name="connsiteX0" fmla="*/ 1821100 w 1821100"/>
              <a:gd name="connsiteY0" fmla="*/ 28999 h 2142712"/>
              <a:gd name="connsiteX1" fmla="*/ 40264 w 1821100"/>
              <a:gd name="connsiteY1" fmla="*/ 1064696 h 2142712"/>
              <a:gd name="connsiteX2" fmla="*/ 584550 w 1821100"/>
              <a:gd name="connsiteY2" fmla="*/ 2077067 h 2142712"/>
              <a:gd name="connsiteX3" fmla="*/ 660750 w 1821100"/>
              <a:gd name="connsiteY3" fmla="*/ 2044410 h 2142712"/>
              <a:gd name="connsiteX0" fmla="*/ 1821100 w 1821100"/>
              <a:gd name="connsiteY0" fmla="*/ 25387 h 2139100"/>
              <a:gd name="connsiteX1" fmla="*/ 40264 w 1821100"/>
              <a:gd name="connsiteY1" fmla="*/ 1061084 h 2139100"/>
              <a:gd name="connsiteX2" fmla="*/ 584550 w 1821100"/>
              <a:gd name="connsiteY2" fmla="*/ 2073455 h 2139100"/>
              <a:gd name="connsiteX3" fmla="*/ 660750 w 1821100"/>
              <a:gd name="connsiteY3" fmla="*/ 2040798 h 2139100"/>
              <a:gd name="connsiteX0" fmla="*/ 1821100 w 1821100"/>
              <a:gd name="connsiteY0" fmla="*/ 19988 h 2133701"/>
              <a:gd name="connsiteX1" fmla="*/ 40264 w 1821100"/>
              <a:gd name="connsiteY1" fmla="*/ 1055685 h 2133701"/>
              <a:gd name="connsiteX2" fmla="*/ 584550 w 1821100"/>
              <a:gd name="connsiteY2" fmla="*/ 2068056 h 2133701"/>
              <a:gd name="connsiteX3" fmla="*/ 660750 w 1821100"/>
              <a:gd name="connsiteY3" fmla="*/ 2035399 h 2133701"/>
              <a:gd name="connsiteX0" fmla="*/ 1821100 w 1915616"/>
              <a:gd name="connsiteY0" fmla="*/ 19988 h 2747742"/>
              <a:gd name="connsiteX1" fmla="*/ 40264 w 1915616"/>
              <a:gd name="connsiteY1" fmla="*/ 1055685 h 2747742"/>
              <a:gd name="connsiteX2" fmla="*/ 584550 w 1915616"/>
              <a:gd name="connsiteY2" fmla="*/ 2068056 h 2747742"/>
              <a:gd name="connsiteX3" fmla="*/ 1915599 w 1915616"/>
              <a:gd name="connsiteY3" fmla="*/ 2747724 h 2747742"/>
              <a:gd name="connsiteX0" fmla="*/ 1821100 w 2394054"/>
              <a:gd name="connsiteY0" fmla="*/ 19988 h 2621768"/>
              <a:gd name="connsiteX1" fmla="*/ 40264 w 2394054"/>
              <a:gd name="connsiteY1" fmla="*/ 1055685 h 2621768"/>
              <a:gd name="connsiteX2" fmla="*/ 584550 w 2394054"/>
              <a:gd name="connsiteY2" fmla="*/ 2068056 h 2621768"/>
              <a:gd name="connsiteX3" fmla="*/ 2394042 w 2394054"/>
              <a:gd name="connsiteY3" fmla="*/ 2621744 h 2621768"/>
              <a:gd name="connsiteX0" fmla="*/ 1821100 w 1871692"/>
              <a:gd name="connsiteY0" fmla="*/ 19988 h 2737073"/>
              <a:gd name="connsiteX1" fmla="*/ 40264 w 1871692"/>
              <a:gd name="connsiteY1" fmla="*/ 1055685 h 2737073"/>
              <a:gd name="connsiteX2" fmla="*/ 584550 w 1871692"/>
              <a:gd name="connsiteY2" fmla="*/ 2068056 h 2737073"/>
              <a:gd name="connsiteX3" fmla="*/ 1871674 w 1871692"/>
              <a:gd name="connsiteY3" fmla="*/ 2737054 h 2737073"/>
              <a:gd name="connsiteX0" fmla="*/ 1938279 w 1988865"/>
              <a:gd name="connsiteY0" fmla="*/ 20450 h 2737542"/>
              <a:gd name="connsiteX1" fmla="*/ 157443 w 1988865"/>
              <a:gd name="connsiteY1" fmla="*/ 1056147 h 2737542"/>
              <a:gd name="connsiteX2" fmla="*/ 158832 w 1988865"/>
              <a:gd name="connsiteY2" fmla="*/ 2206662 h 2737542"/>
              <a:gd name="connsiteX3" fmla="*/ 1988853 w 1988865"/>
              <a:gd name="connsiteY3" fmla="*/ 2737516 h 2737542"/>
              <a:gd name="connsiteX0" fmla="*/ 1938279 w 2012264"/>
              <a:gd name="connsiteY0" fmla="*/ 20450 h 2771045"/>
              <a:gd name="connsiteX1" fmla="*/ 157443 w 2012264"/>
              <a:gd name="connsiteY1" fmla="*/ 1056147 h 2771045"/>
              <a:gd name="connsiteX2" fmla="*/ 158832 w 2012264"/>
              <a:gd name="connsiteY2" fmla="*/ 2206662 h 2771045"/>
              <a:gd name="connsiteX3" fmla="*/ 2012252 w 2012264"/>
              <a:gd name="connsiteY3" fmla="*/ 2771021 h 2771045"/>
              <a:gd name="connsiteX0" fmla="*/ 1938279 w 2012263"/>
              <a:gd name="connsiteY0" fmla="*/ 20450 h 2771050"/>
              <a:gd name="connsiteX1" fmla="*/ 157443 w 2012263"/>
              <a:gd name="connsiteY1" fmla="*/ 1056147 h 2771050"/>
              <a:gd name="connsiteX2" fmla="*/ 158832 w 2012263"/>
              <a:gd name="connsiteY2" fmla="*/ 2206662 h 2771050"/>
              <a:gd name="connsiteX3" fmla="*/ 2012252 w 2012263"/>
              <a:gd name="connsiteY3" fmla="*/ 2771021 h 2771050"/>
              <a:gd name="connsiteX0" fmla="*/ 1938279 w 2012266"/>
              <a:gd name="connsiteY0" fmla="*/ 20450 h 2771086"/>
              <a:gd name="connsiteX1" fmla="*/ 157443 w 2012266"/>
              <a:gd name="connsiteY1" fmla="*/ 1056147 h 2771086"/>
              <a:gd name="connsiteX2" fmla="*/ 158832 w 2012266"/>
              <a:gd name="connsiteY2" fmla="*/ 2206662 h 2771086"/>
              <a:gd name="connsiteX3" fmla="*/ 2012252 w 2012266"/>
              <a:gd name="connsiteY3" fmla="*/ 2771021 h 2771086"/>
              <a:gd name="connsiteX0" fmla="*/ 1938279 w 2012267"/>
              <a:gd name="connsiteY0" fmla="*/ 20450 h 2771088"/>
              <a:gd name="connsiteX1" fmla="*/ 157443 w 2012267"/>
              <a:gd name="connsiteY1" fmla="*/ 1056147 h 2771088"/>
              <a:gd name="connsiteX2" fmla="*/ 158832 w 2012267"/>
              <a:gd name="connsiteY2" fmla="*/ 2206662 h 2771088"/>
              <a:gd name="connsiteX3" fmla="*/ 2012252 w 2012267"/>
              <a:gd name="connsiteY3" fmla="*/ 2771021 h 2771088"/>
              <a:gd name="connsiteX0" fmla="*/ 1938279 w 1979884"/>
              <a:gd name="connsiteY0" fmla="*/ 20450 h 2761591"/>
              <a:gd name="connsiteX1" fmla="*/ 157443 w 1979884"/>
              <a:gd name="connsiteY1" fmla="*/ 1056147 h 2761591"/>
              <a:gd name="connsiteX2" fmla="*/ 158832 w 1979884"/>
              <a:gd name="connsiteY2" fmla="*/ 2206662 h 2761591"/>
              <a:gd name="connsiteX3" fmla="*/ 1979869 w 1979884"/>
              <a:gd name="connsiteY3" fmla="*/ 2761519 h 2761591"/>
              <a:gd name="connsiteX0" fmla="*/ 1938279 w 1979869"/>
              <a:gd name="connsiteY0" fmla="*/ 20450 h 2767309"/>
              <a:gd name="connsiteX1" fmla="*/ 157443 w 1979869"/>
              <a:gd name="connsiteY1" fmla="*/ 1056147 h 2767309"/>
              <a:gd name="connsiteX2" fmla="*/ 158832 w 1979869"/>
              <a:gd name="connsiteY2" fmla="*/ 2206662 h 2767309"/>
              <a:gd name="connsiteX3" fmla="*/ 1979869 w 1979869"/>
              <a:gd name="connsiteY3" fmla="*/ 2761519 h 2767309"/>
              <a:gd name="connsiteX0" fmla="*/ 1938279 w 1977441"/>
              <a:gd name="connsiteY0" fmla="*/ 20450 h 2757874"/>
              <a:gd name="connsiteX1" fmla="*/ 157443 w 1977441"/>
              <a:gd name="connsiteY1" fmla="*/ 1056147 h 2757874"/>
              <a:gd name="connsiteX2" fmla="*/ 158832 w 1977441"/>
              <a:gd name="connsiteY2" fmla="*/ 2206662 h 2757874"/>
              <a:gd name="connsiteX3" fmla="*/ 1977441 w 1977441"/>
              <a:gd name="connsiteY3" fmla="*/ 2751826 h 2757874"/>
              <a:gd name="connsiteX0" fmla="*/ 1892986 w 1932148"/>
              <a:gd name="connsiteY0" fmla="*/ 22078 h 2759502"/>
              <a:gd name="connsiteX1" fmla="*/ 112150 w 1932148"/>
              <a:gd name="connsiteY1" fmla="*/ 1057775 h 2759502"/>
              <a:gd name="connsiteX2" fmla="*/ 113539 w 1932148"/>
              <a:gd name="connsiteY2" fmla="*/ 2208290 h 2759502"/>
              <a:gd name="connsiteX3" fmla="*/ 1932148 w 1932148"/>
              <a:gd name="connsiteY3" fmla="*/ 2753454 h 275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2148" h="2759502">
                <a:moveTo>
                  <a:pt x="1892986" y="22078"/>
                </a:moveTo>
                <a:cubicBezTo>
                  <a:pt x="1088215" y="-139023"/>
                  <a:pt x="303023" y="619730"/>
                  <a:pt x="112150" y="1057775"/>
                </a:cubicBezTo>
                <a:cubicBezTo>
                  <a:pt x="-78723" y="1495820"/>
                  <a:pt x="10125" y="2045004"/>
                  <a:pt x="113539" y="2208290"/>
                </a:cubicBezTo>
                <a:cubicBezTo>
                  <a:pt x="537857" y="2634460"/>
                  <a:pt x="1584587" y="2793808"/>
                  <a:pt x="1932148" y="2753454"/>
                </a:cubicBezTo>
              </a:path>
            </a:pathLst>
          </a:custGeom>
          <a:noFill/>
          <a:ln w="666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37" name="Group 1171">
            <a:extLst>
              <a:ext uri="{FF2B5EF4-FFF2-40B4-BE49-F238E27FC236}">
                <a16:creationId xmlns:a16="http://schemas.microsoft.com/office/drawing/2014/main" id="{D218AC55-5BD9-4949-926F-C34EB51C2058}"/>
              </a:ext>
            </a:extLst>
          </p:cNvPr>
          <p:cNvGrpSpPr>
            <a:grpSpLocks/>
          </p:cNvGrpSpPr>
          <p:nvPr/>
        </p:nvGrpSpPr>
        <p:grpSpPr bwMode="auto">
          <a:xfrm rot="18592600" flipV="1">
            <a:off x="5306371" y="4149368"/>
            <a:ext cx="614282" cy="435633"/>
            <a:chOff x="7943" y="1468"/>
            <a:chExt cx="439" cy="328"/>
          </a:xfrm>
        </p:grpSpPr>
        <p:sp>
          <p:nvSpPr>
            <p:cNvPr id="138" name="Freeform 1142">
              <a:extLst>
                <a:ext uri="{FF2B5EF4-FFF2-40B4-BE49-F238E27FC236}">
                  <a16:creationId xmlns:a16="http://schemas.microsoft.com/office/drawing/2014/main" id="{AC67CE33-9DE7-40BF-9D86-D4DCF1A41D2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056" y="1468"/>
              <a:ext cx="326" cy="328"/>
            </a:xfrm>
            <a:custGeom>
              <a:avLst/>
              <a:gdLst>
                <a:gd name="T0" fmla="*/ 326 w 326"/>
                <a:gd name="T1" fmla="*/ 164 h 328"/>
                <a:gd name="T2" fmla="*/ 324 w 326"/>
                <a:gd name="T3" fmla="*/ 191 h 328"/>
                <a:gd name="T4" fmla="*/ 320 w 326"/>
                <a:gd name="T5" fmla="*/ 215 h 328"/>
                <a:gd name="T6" fmla="*/ 309 w 326"/>
                <a:gd name="T7" fmla="*/ 238 h 328"/>
                <a:gd name="T8" fmla="*/ 295 w 326"/>
                <a:gd name="T9" fmla="*/ 260 h 328"/>
                <a:gd name="T10" fmla="*/ 279 w 326"/>
                <a:gd name="T11" fmla="*/ 281 h 328"/>
                <a:gd name="T12" fmla="*/ 260 w 326"/>
                <a:gd name="T13" fmla="*/ 297 h 328"/>
                <a:gd name="T14" fmla="*/ 238 w 326"/>
                <a:gd name="T15" fmla="*/ 310 h 328"/>
                <a:gd name="T16" fmla="*/ 213 w 326"/>
                <a:gd name="T17" fmla="*/ 320 h 328"/>
                <a:gd name="T18" fmla="*/ 189 w 326"/>
                <a:gd name="T19" fmla="*/ 326 h 328"/>
                <a:gd name="T20" fmla="*/ 164 w 326"/>
                <a:gd name="T21" fmla="*/ 328 h 328"/>
                <a:gd name="T22" fmla="*/ 137 w 326"/>
                <a:gd name="T23" fmla="*/ 326 h 328"/>
                <a:gd name="T24" fmla="*/ 113 w 326"/>
                <a:gd name="T25" fmla="*/ 320 h 328"/>
                <a:gd name="T26" fmla="*/ 88 w 326"/>
                <a:gd name="T27" fmla="*/ 310 h 328"/>
                <a:gd name="T28" fmla="*/ 68 w 326"/>
                <a:gd name="T29" fmla="*/ 297 h 328"/>
                <a:gd name="T30" fmla="*/ 47 w 326"/>
                <a:gd name="T31" fmla="*/ 281 h 328"/>
                <a:gd name="T32" fmla="*/ 31 w 326"/>
                <a:gd name="T33" fmla="*/ 260 h 328"/>
                <a:gd name="T34" fmla="*/ 18 w 326"/>
                <a:gd name="T35" fmla="*/ 240 h 328"/>
                <a:gd name="T36" fmla="*/ 8 w 326"/>
                <a:gd name="T37" fmla="*/ 215 h 328"/>
                <a:gd name="T38" fmla="*/ 2 w 326"/>
                <a:gd name="T39" fmla="*/ 191 h 328"/>
                <a:gd name="T40" fmla="*/ 0 w 326"/>
                <a:gd name="T41" fmla="*/ 164 h 328"/>
                <a:gd name="T42" fmla="*/ 2 w 326"/>
                <a:gd name="T43" fmla="*/ 139 h 328"/>
                <a:gd name="T44" fmla="*/ 8 w 326"/>
                <a:gd name="T45" fmla="*/ 115 h 328"/>
                <a:gd name="T46" fmla="*/ 16 w 326"/>
                <a:gd name="T47" fmla="*/ 90 h 328"/>
                <a:gd name="T48" fmla="*/ 31 w 326"/>
                <a:gd name="T49" fmla="*/ 67 h 328"/>
                <a:gd name="T50" fmla="*/ 47 w 326"/>
                <a:gd name="T51" fmla="*/ 49 h 328"/>
                <a:gd name="T52" fmla="*/ 68 w 326"/>
                <a:gd name="T53" fmla="*/ 33 h 328"/>
                <a:gd name="T54" fmla="*/ 88 w 326"/>
                <a:gd name="T55" fmla="*/ 18 h 328"/>
                <a:gd name="T56" fmla="*/ 113 w 326"/>
                <a:gd name="T57" fmla="*/ 8 h 328"/>
                <a:gd name="T58" fmla="*/ 137 w 326"/>
                <a:gd name="T59" fmla="*/ 2 h 328"/>
                <a:gd name="T60" fmla="*/ 162 w 326"/>
                <a:gd name="T61" fmla="*/ 0 h 328"/>
                <a:gd name="T62" fmla="*/ 189 w 326"/>
                <a:gd name="T63" fmla="*/ 2 h 328"/>
                <a:gd name="T64" fmla="*/ 213 w 326"/>
                <a:gd name="T65" fmla="*/ 8 h 328"/>
                <a:gd name="T66" fmla="*/ 238 w 326"/>
                <a:gd name="T67" fmla="*/ 18 h 328"/>
                <a:gd name="T68" fmla="*/ 258 w 326"/>
                <a:gd name="T69" fmla="*/ 33 h 328"/>
                <a:gd name="T70" fmla="*/ 279 w 326"/>
                <a:gd name="T71" fmla="*/ 49 h 328"/>
                <a:gd name="T72" fmla="*/ 295 w 326"/>
                <a:gd name="T73" fmla="*/ 67 h 328"/>
                <a:gd name="T74" fmla="*/ 309 w 326"/>
                <a:gd name="T75" fmla="*/ 90 h 328"/>
                <a:gd name="T76" fmla="*/ 318 w 326"/>
                <a:gd name="T77" fmla="*/ 113 h 328"/>
                <a:gd name="T78" fmla="*/ 324 w 326"/>
                <a:gd name="T79" fmla="*/ 139 h 328"/>
                <a:gd name="T80" fmla="*/ 326 w 326"/>
                <a:gd name="T81" fmla="*/ 164 h 328"/>
                <a:gd name="T82" fmla="*/ 326 w 326"/>
                <a:gd name="T83" fmla="*/ 16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6" h="328">
                  <a:moveTo>
                    <a:pt x="326" y="164"/>
                  </a:moveTo>
                  <a:lnTo>
                    <a:pt x="324" y="191"/>
                  </a:lnTo>
                  <a:lnTo>
                    <a:pt x="320" y="215"/>
                  </a:lnTo>
                  <a:lnTo>
                    <a:pt x="309" y="238"/>
                  </a:lnTo>
                  <a:lnTo>
                    <a:pt x="295" y="260"/>
                  </a:lnTo>
                  <a:lnTo>
                    <a:pt x="279" y="281"/>
                  </a:lnTo>
                  <a:lnTo>
                    <a:pt x="260" y="297"/>
                  </a:lnTo>
                  <a:lnTo>
                    <a:pt x="238" y="310"/>
                  </a:lnTo>
                  <a:lnTo>
                    <a:pt x="213" y="320"/>
                  </a:lnTo>
                  <a:lnTo>
                    <a:pt x="189" y="326"/>
                  </a:lnTo>
                  <a:lnTo>
                    <a:pt x="164" y="328"/>
                  </a:lnTo>
                  <a:lnTo>
                    <a:pt x="137" y="326"/>
                  </a:lnTo>
                  <a:lnTo>
                    <a:pt x="113" y="320"/>
                  </a:lnTo>
                  <a:lnTo>
                    <a:pt x="88" y="310"/>
                  </a:lnTo>
                  <a:lnTo>
                    <a:pt x="68" y="297"/>
                  </a:lnTo>
                  <a:lnTo>
                    <a:pt x="47" y="281"/>
                  </a:lnTo>
                  <a:lnTo>
                    <a:pt x="31" y="260"/>
                  </a:lnTo>
                  <a:lnTo>
                    <a:pt x="18" y="240"/>
                  </a:lnTo>
                  <a:lnTo>
                    <a:pt x="8" y="215"/>
                  </a:lnTo>
                  <a:lnTo>
                    <a:pt x="2" y="191"/>
                  </a:lnTo>
                  <a:lnTo>
                    <a:pt x="0" y="164"/>
                  </a:lnTo>
                  <a:lnTo>
                    <a:pt x="2" y="139"/>
                  </a:lnTo>
                  <a:lnTo>
                    <a:pt x="8" y="115"/>
                  </a:lnTo>
                  <a:lnTo>
                    <a:pt x="16" y="90"/>
                  </a:lnTo>
                  <a:lnTo>
                    <a:pt x="31" y="67"/>
                  </a:lnTo>
                  <a:lnTo>
                    <a:pt x="47" y="49"/>
                  </a:lnTo>
                  <a:lnTo>
                    <a:pt x="68" y="33"/>
                  </a:lnTo>
                  <a:lnTo>
                    <a:pt x="88" y="18"/>
                  </a:lnTo>
                  <a:lnTo>
                    <a:pt x="113" y="8"/>
                  </a:lnTo>
                  <a:lnTo>
                    <a:pt x="137" y="2"/>
                  </a:lnTo>
                  <a:lnTo>
                    <a:pt x="162" y="0"/>
                  </a:lnTo>
                  <a:lnTo>
                    <a:pt x="189" y="2"/>
                  </a:lnTo>
                  <a:lnTo>
                    <a:pt x="213" y="8"/>
                  </a:lnTo>
                  <a:lnTo>
                    <a:pt x="238" y="18"/>
                  </a:lnTo>
                  <a:lnTo>
                    <a:pt x="258" y="33"/>
                  </a:lnTo>
                  <a:lnTo>
                    <a:pt x="279" y="49"/>
                  </a:lnTo>
                  <a:lnTo>
                    <a:pt x="295" y="67"/>
                  </a:lnTo>
                  <a:lnTo>
                    <a:pt x="309" y="90"/>
                  </a:lnTo>
                  <a:lnTo>
                    <a:pt x="318" y="113"/>
                  </a:lnTo>
                  <a:lnTo>
                    <a:pt x="324" y="139"/>
                  </a:lnTo>
                  <a:lnTo>
                    <a:pt x="326" y="164"/>
                  </a:lnTo>
                  <a:lnTo>
                    <a:pt x="326" y="164"/>
                  </a:lnTo>
                  <a:close/>
                </a:path>
              </a:pathLst>
            </a:custGeom>
            <a:solidFill>
              <a:srgbClr val="FF000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139" name="Freeform 1143">
              <a:extLst>
                <a:ext uri="{FF2B5EF4-FFF2-40B4-BE49-F238E27FC236}">
                  <a16:creationId xmlns:a16="http://schemas.microsoft.com/office/drawing/2014/main" id="{C855539A-0156-40FD-8044-82A9C4DBDD9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130" y="1542"/>
              <a:ext cx="180" cy="180"/>
            </a:xfrm>
            <a:custGeom>
              <a:avLst/>
              <a:gdLst>
                <a:gd name="T0" fmla="*/ 180 w 180"/>
                <a:gd name="T1" fmla="*/ 90 h 180"/>
                <a:gd name="T2" fmla="*/ 176 w 180"/>
                <a:gd name="T3" fmla="*/ 110 h 180"/>
                <a:gd name="T4" fmla="*/ 170 w 180"/>
                <a:gd name="T5" fmla="*/ 129 h 180"/>
                <a:gd name="T6" fmla="*/ 162 w 180"/>
                <a:gd name="T7" fmla="*/ 145 h 180"/>
                <a:gd name="T8" fmla="*/ 147 w 180"/>
                <a:gd name="T9" fmla="*/ 160 h 180"/>
                <a:gd name="T10" fmla="*/ 131 w 180"/>
                <a:gd name="T11" fmla="*/ 170 h 180"/>
                <a:gd name="T12" fmla="*/ 113 w 180"/>
                <a:gd name="T13" fmla="*/ 176 h 180"/>
                <a:gd name="T14" fmla="*/ 94 w 180"/>
                <a:gd name="T15" fmla="*/ 180 h 180"/>
                <a:gd name="T16" fmla="*/ 74 w 180"/>
                <a:gd name="T17" fmla="*/ 178 h 180"/>
                <a:gd name="T18" fmla="*/ 55 w 180"/>
                <a:gd name="T19" fmla="*/ 174 h 180"/>
                <a:gd name="T20" fmla="*/ 39 w 180"/>
                <a:gd name="T21" fmla="*/ 166 h 180"/>
                <a:gd name="T22" fmla="*/ 24 w 180"/>
                <a:gd name="T23" fmla="*/ 151 h 180"/>
                <a:gd name="T24" fmla="*/ 12 w 180"/>
                <a:gd name="T25" fmla="*/ 137 h 180"/>
                <a:gd name="T26" fmla="*/ 4 w 180"/>
                <a:gd name="T27" fmla="*/ 119 h 180"/>
                <a:gd name="T28" fmla="*/ 0 w 180"/>
                <a:gd name="T29" fmla="*/ 100 h 180"/>
                <a:gd name="T30" fmla="*/ 0 w 180"/>
                <a:gd name="T31" fmla="*/ 80 h 180"/>
                <a:gd name="T32" fmla="*/ 4 w 180"/>
                <a:gd name="T33" fmla="*/ 61 h 180"/>
                <a:gd name="T34" fmla="*/ 12 w 180"/>
                <a:gd name="T35" fmla="*/ 45 h 180"/>
                <a:gd name="T36" fmla="*/ 24 w 180"/>
                <a:gd name="T37" fmla="*/ 28 h 180"/>
                <a:gd name="T38" fmla="*/ 39 w 180"/>
                <a:gd name="T39" fmla="*/ 16 h 180"/>
                <a:gd name="T40" fmla="*/ 55 w 180"/>
                <a:gd name="T41" fmla="*/ 6 h 180"/>
                <a:gd name="T42" fmla="*/ 74 w 180"/>
                <a:gd name="T43" fmla="*/ 2 h 180"/>
                <a:gd name="T44" fmla="*/ 94 w 180"/>
                <a:gd name="T45" fmla="*/ 0 h 180"/>
                <a:gd name="T46" fmla="*/ 113 w 180"/>
                <a:gd name="T47" fmla="*/ 4 h 180"/>
                <a:gd name="T48" fmla="*/ 131 w 180"/>
                <a:gd name="T49" fmla="*/ 10 h 180"/>
                <a:gd name="T50" fmla="*/ 147 w 180"/>
                <a:gd name="T51" fmla="*/ 22 h 180"/>
                <a:gd name="T52" fmla="*/ 162 w 180"/>
                <a:gd name="T53" fmla="*/ 37 h 180"/>
                <a:gd name="T54" fmla="*/ 170 w 180"/>
                <a:gd name="T55" fmla="*/ 53 h 180"/>
                <a:gd name="T56" fmla="*/ 176 w 180"/>
                <a:gd name="T57" fmla="*/ 71 h 180"/>
                <a:gd name="T58" fmla="*/ 180 w 180"/>
                <a:gd name="T59" fmla="*/ 90 h 180"/>
                <a:gd name="T60" fmla="*/ 180 w 180"/>
                <a:gd name="T61" fmla="*/ 9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80">
                  <a:moveTo>
                    <a:pt x="180" y="90"/>
                  </a:moveTo>
                  <a:lnTo>
                    <a:pt x="176" y="110"/>
                  </a:lnTo>
                  <a:lnTo>
                    <a:pt x="170" y="129"/>
                  </a:lnTo>
                  <a:lnTo>
                    <a:pt x="162" y="145"/>
                  </a:lnTo>
                  <a:lnTo>
                    <a:pt x="147" y="160"/>
                  </a:lnTo>
                  <a:lnTo>
                    <a:pt x="131" y="170"/>
                  </a:lnTo>
                  <a:lnTo>
                    <a:pt x="113" y="176"/>
                  </a:lnTo>
                  <a:lnTo>
                    <a:pt x="94" y="180"/>
                  </a:lnTo>
                  <a:lnTo>
                    <a:pt x="74" y="178"/>
                  </a:lnTo>
                  <a:lnTo>
                    <a:pt x="55" y="174"/>
                  </a:lnTo>
                  <a:lnTo>
                    <a:pt x="39" y="166"/>
                  </a:lnTo>
                  <a:lnTo>
                    <a:pt x="24" y="151"/>
                  </a:lnTo>
                  <a:lnTo>
                    <a:pt x="12" y="137"/>
                  </a:lnTo>
                  <a:lnTo>
                    <a:pt x="4" y="119"/>
                  </a:lnTo>
                  <a:lnTo>
                    <a:pt x="0" y="100"/>
                  </a:lnTo>
                  <a:lnTo>
                    <a:pt x="0" y="80"/>
                  </a:lnTo>
                  <a:lnTo>
                    <a:pt x="4" y="61"/>
                  </a:lnTo>
                  <a:lnTo>
                    <a:pt x="12" y="45"/>
                  </a:lnTo>
                  <a:lnTo>
                    <a:pt x="24" y="28"/>
                  </a:lnTo>
                  <a:lnTo>
                    <a:pt x="39" y="16"/>
                  </a:lnTo>
                  <a:lnTo>
                    <a:pt x="55" y="6"/>
                  </a:lnTo>
                  <a:lnTo>
                    <a:pt x="74" y="2"/>
                  </a:lnTo>
                  <a:lnTo>
                    <a:pt x="94" y="0"/>
                  </a:lnTo>
                  <a:lnTo>
                    <a:pt x="113" y="4"/>
                  </a:lnTo>
                  <a:lnTo>
                    <a:pt x="131" y="10"/>
                  </a:lnTo>
                  <a:lnTo>
                    <a:pt x="147" y="22"/>
                  </a:lnTo>
                  <a:lnTo>
                    <a:pt x="162" y="37"/>
                  </a:lnTo>
                  <a:lnTo>
                    <a:pt x="170" y="53"/>
                  </a:lnTo>
                  <a:lnTo>
                    <a:pt x="176" y="71"/>
                  </a:lnTo>
                  <a:lnTo>
                    <a:pt x="180" y="90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140" name="Freeform 1144">
              <a:extLst>
                <a:ext uri="{FF2B5EF4-FFF2-40B4-BE49-F238E27FC236}">
                  <a16:creationId xmlns:a16="http://schemas.microsoft.com/office/drawing/2014/main" id="{EABB4344-27DB-4666-B839-844EF77F208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185" y="1595"/>
              <a:ext cx="70" cy="74"/>
            </a:xfrm>
            <a:custGeom>
              <a:avLst/>
              <a:gdLst>
                <a:gd name="T0" fmla="*/ 70 w 70"/>
                <a:gd name="T1" fmla="*/ 37 h 74"/>
                <a:gd name="T2" fmla="*/ 68 w 70"/>
                <a:gd name="T3" fmla="*/ 49 h 74"/>
                <a:gd name="T4" fmla="*/ 62 w 70"/>
                <a:gd name="T5" fmla="*/ 59 h 74"/>
                <a:gd name="T6" fmla="*/ 53 w 70"/>
                <a:gd name="T7" fmla="*/ 68 h 74"/>
                <a:gd name="T8" fmla="*/ 43 w 70"/>
                <a:gd name="T9" fmla="*/ 74 h 74"/>
                <a:gd name="T10" fmla="*/ 31 w 70"/>
                <a:gd name="T11" fmla="*/ 74 h 74"/>
                <a:gd name="T12" fmla="*/ 21 w 70"/>
                <a:gd name="T13" fmla="*/ 72 h 74"/>
                <a:gd name="T14" fmla="*/ 10 w 70"/>
                <a:gd name="T15" fmla="*/ 64 h 74"/>
                <a:gd name="T16" fmla="*/ 4 w 70"/>
                <a:gd name="T17" fmla="*/ 55 h 74"/>
                <a:gd name="T18" fmla="*/ 0 w 70"/>
                <a:gd name="T19" fmla="*/ 43 h 74"/>
                <a:gd name="T20" fmla="*/ 0 w 70"/>
                <a:gd name="T21" fmla="*/ 31 h 74"/>
                <a:gd name="T22" fmla="*/ 4 w 70"/>
                <a:gd name="T23" fmla="*/ 20 h 74"/>
                <a:gd name="T24" fmla="*/ 10 w 70"/>
                <a:gd name="T25" fmla="*/ 10 h 74"/>
                <a:gd name="T26" fmla="*/ 21 w 70"/>
                <a:gd name="T27" fmla="*/ 4 h 74"/>
                <a:gd name="T28" fmla="*/ 31 w 70"/>
                <a:gd name="T29" fmla="*/ 0 h 74"/>
                <a:gd name="T30" fmla="*/ 43 w 70"/>
                <a:gd name="T31" fmla="*/ 2 h 74"/>
                <a:gd name="T32" fmla="*/ 53 w 70"/>
                <a:gd name="T33" fmla="*/ 6 h 74"/>
                <a:gd name="T34" fmla="*/ 62 w 70"/>
                <a:gd name="T35" fmla="*/ 14 h 74"/>
                <a:gd name="T36" fmla="*/ 68 w 70"/>
                <a:gd name="T37" fmla="*/ 25 h 74"/>
                <a:gd name="T38" fmla="*/ 70 w 70"/>
                <a:gd name="T39" fmla="*/ 37 h 74"/>
                <a:gd name="T40" fmla="*/ 70 w 70"/>
                <a:gd name="T41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74">
                  <a:moveTo>
                    <a:pt x="70" y="37"/>
                  </a:moveTo>
                  <a:lnTo>
                    <a:pt x="68" y="49"/>
                  </a:lnTo>
                  <a:lnTo>
                    <a:pt x="62" y="59"/>
                  </a:lnTo>
                  <a:lnTo>
                    <a:pt x="53" y="68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21" y="72"/>
                  </a:lnTo>
                  <a:lnTo>
                    <a:pt x="10" y="64"/>
                  </a:lnTo>
                  <a:lnTo>
                    <a:pt x="4" y="55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4" y="20"/>
                  </a:lnTo>
                  <a:lnTo>
                    <a:pt x="10" y="10"/>
                  </a:lnTo>
                  <a:lnTo>
                    <a:pt x="21" y="4"/>
                  </a:lnTo>
                  <a:lnTo>
                    <a:pt x="31" y="0"/>
                  </a:lnTo>
                  <a:lnTo>
                    <a:pt x="43" y="2"/>
                  </a:lnTo>
                  <a:lnTo>
                    <a:pt x="53" y="6"/>
                  </a:lnTo>
                  <a:lnTo>
                    <a:pt x="62" y="14"/>
                  </a:lnTo>
                  <a:lnTo>
                    <a:pt x="68" y="25"/>
                  </a:lnTo>
                  <a:lnTo>
                    <a:pt x="70" y="37"/>
                  </a:lnTo>
                  <a:lnTo>
                    <a:pt x="70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141" name="Rectangle 1161">
              <a:extLst>
                <a:ext uri="{FF2B5EF4-FFF2-40B4-BE49-F238E27FC236}">
                  <a16:creationId xmlns:a16="http://schemas.microsoft.com/office/drawing/2014/main" id="{7A6AC169-E5A0-4092-A5AC-E7175D4FC6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712678">
              <a:off x="7943" y="1733"/>
              <a:ext cx="144" cy="43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</p:grpSp>
      <p:sp>
        <p:nvSpPr>
          <p:cNvPr id="142" name="矩形 141">
            <a:extLst>
              <a:ext uri="{FF2B5EF4-FFF2-40B4-BE49-F238E27FC236}">
                <a16:creationId xmlns:a16="http://schemas.microsoft.com/office/drawing/2014/main" id="{DF875462-CAD7-44C2-9CCD-07F48363DA83}"/>
              </a:ext>
            </a:extLst>
          </p:cNvPr>
          <p:cNvSpPr/>
          <p:nvPr/>
        </p:nvSpPr>
        <p:spPr>
          <a:xfrm>
            <a:off x="6555885" y="5524917"/>
            <a:ext cx="367551" cy="4540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800" b="1" i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</a:t>
            </a:r>
            <a:endParaRPr lang="zh-TW" altLang="en-US" sz="2800" b="1" i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AB0B5445-6621-4FBA-9573-A1A9F582AAE2}"/>
              </a:ext>
            </a:extLst>
          </p:cNvPr>
          <p:cNvSpPr/>
          <p:nvPr/>
        </p:nvSpPr>
        <p:spPr>
          <a:xfrm flipH="1">
            <a:off x="5095637" y="5526931"/>
            <a:ext cx="2968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b="1" i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</a:t>
            </a:r>
            <a:endParaRPr lang="zh-TW" altLang="en-US" sz="3200" b="1" i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8786B495-0F1B-4F85-ABD9-C759801ABAF3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6403961" y="5579103"/>
            <a:ext cx="1692000" cy="468000"/>
            <a:chOff x="11617" y="3426"/>
            <a:chExt cx="1788" cy="448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75972369-D518-4D52-98E1-D19D28D2DFA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617" y="3426"/>
              <a:ext cx="1788" cy="448"/>
            </a:xfrm>
            <a:custGeom>
              <a:avLst/>
              <a:gdLst>
                <a:gd name="T0" fmla="*/ 1658 w 1783"/>
                <a:gd name="T1" fmla="*/ 455 h 455"/>
                <a:gd name="T2" fmla="*/ 1678 w 1783"/>
                <a:gd name="T3" fmla="*/ 453 h 455"/>
                <a:gd name="T4" fmla="*/ 1701 w 1783"/>
                <a:gd name="T5" fmla="*/ 447 h 455"/>
                <a:gd name="T6" fmla="*/ 1719 w 1783"/>
                <a:gd name="T7" fmla="*/ 437 h 455"/>
                <a:gd name="T8" fmla="*/ 1738 w 1783"/>
                <a:gd name="T9" fmla="*/ 424 h 455"/>
                <a:gd name="T10" fmla="*/ 1754 w 1783"/>
                <a:gd name="T11" fmla="*/ 408 h 455"/>
                <a:gd name="T12" fmla="*/ 1766 w 1783"/>
                <a:gd name="T13" fmla="*/ 391 h 455"/>
                <a:gd name="T14" fmla="*/ 1777 w 1783"/>
                <a:gd name="T15" fmla="*/ 371 h 455"/>
                <a:gd name="T16" fmla="*/ 1781 w 1783"/>
                <a:gd name="T17" fmla="*/ 348 h 455"/>
                <a:gd name="T18" fmla="*/ 1783 w 1783"/>
                <a:gd name="T19" fmla="*/ 328 h 455"/>
                <a:gd name="T20" fmla="*/ 1783 w 1783"/>
                <a:gd name="T21" fmla="*/ 127 h 455"/>
                <a:gd name="T22" fmla="*/ 1781 w 1783"/>
                <a:gd name="T23" fmla="*/ 104 h 455"/>
                <a:gd name="T24" fmla="*/ 1777 w 1783"/>
                <a:gd name="T25" fmla="*/ 84 h 455"/>
                <a:gd name="T26" fmla="*/ 1766 w 1783"/>
                <a:gd name="T27" fmla="*/ 63 h 455"/>
                <a:gd name="T28" fmla="*/ 1754 w 1783"/>
                <a:gd name="T29" fmla="*/ 45 h 455"/>
                <a:gd name="T30" fmla="*/ 1738 w 1783"/>
                <a:gd name="T31" fmla="*/ 30 h 455"/>
                <a:gd name="T32" fmla="*/ 1719 w 1783"/>
                <a:gd name="T33" fmla="*/ 16 h 455"/>
                <a:gd name="T34" fmla="*/ 1701 w 1783"/>
                <a:gd name="T35" fmla="*/ 8 h 455"/>
                <a:gd name="T36" fmla="*/ 1678 w 1783"/>
                <a:gd name="T37" fmla="*/ 2 h 455"/>
                <a:gd name="T38" fmla="*/ 1656 w 1783"/>
                <a:gd name="T39" fmla="*/ 0 h 455"/>
                <a:gd name="T40" fmla="*/ 127 w 1783"/>
                <a:gd name="T41" fmla="*/ 0 h 455"/>
                <a:gd name="T42" fmla="*/ 104 w 1783"/>
                <a:gd name="T43" fmla="*/ 2 h 455"/>
                <a:gd name="T44" fmla="*/ 84 w 1783"/>
                <a:gd name="T45" fmla="*/ 8 h 455"/>
                <a:gd name="T46" fmla="*/ 63 w 1783"/>
                <a:gd name="T47" fmla="*/ 18 h 455"/>
                <a:gd name="T48" fmla="*/ 45 w 1783"/>
                <a:gd name="T49" fmla="*/ 30 h 455"/>
                <a:gd name="T50" fmla="*/ 30 w 1783"/>
                <a:gd name="T51" fmla="*/ 45 h 455"/>
                <a:gd name="T52" fmla="*/ 16 w 1783"/>
                <a:gd name="T53" fmla="*/ 63 h 455"/>
                <a:gd name="T54" fmla="*/ 8 w 1783"/>
                <a:gd name="T55" fmla="*/ 84 h 455"/>
                <a:gd name="T56" fmla="*/ 2 w 1783"/>
                <a:gd name="T57" fmla="*/ 104 h 455"/>
                <a:gd name="T58" fmla="*/ 0 w 1783"/>
                <a:gd name="T59" fmla="*/ 127 h 455"/>
                <a:gd name="T60" fmla="*/ 0 w 1783"/>
                <a:gd name="T61" fmla="*/ 328 h 455"/>
                <a:gd name="T62" fmla="*/ 2 w 1783"/>
                <a:gd name="T63" fmla="*/ 350 h 455"/>
                <a:gd name="T64" fmla="*/ 8 w 1783"/>
                <a:gd name="T65" fmla="*/ 371 h 455"/>
                <a:gd name="T66" fmla="*/ 16 w 1783"/>
                <a:gd name="T67" fmla="*/ 391 h 455"/>
                <a:gd name="T68" fmla="*/ 30 w 1783"/>
                <a:gd name="T69" fmla="*/ 410 h 455"/>
                <a:gd name="T70" fmla="*/ 45 w 1783"/>
                <a:gd name="T71" fmla="*/ 424 h 455"/>
                <a:gd name="T72" fmla="*/ 63 w 1783"/>
                <a:gd name="T73" fmla="*/ 437 h 455"/>
                <a:gd name="T74" fmla="*/ 84 w 1783"/>
                <a:gd name="T75" fmla="*/ 447 h 455"/>
                <a:gd name="T76" fmla="*/ 104 w 1783"/>
                <a:gd name="T77" fmla="*/ 453 h 455"/>
                <a:gd name="T78" fmla="*/ 127 w 1783"/>
                <a:gd name="T79" fmla="*/ 455 h 455"/>
                <a:gd name="T80" fmla="*/ 1658 w 1783"/>
                <a:gd name="T81" fmla="*/ 455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3" h="455">
                  <a:moveTo>
                    <a:pt x="1658" y="455"/>
                  </a:moveTo>
                  <a:lnTo>
                    <a:pt x="1678" y="453"/>
                  </a:lnTo>
                  <a:lnTo>
                    <a:pt x="1701" y="447"/>
                  </a:lnTo>
                  <a:lnTo>
                    <a:pt x="1719" y="437"/>
                  </a:lnTo>
                  <a:lnTo>
                    <a:pt x="1738" y="424"/>
                  </a:lnTo>
                  <a:lnTo>
                    <a:pt x="1754" y="408"/>
                  </a:lnTo>
                  <a:lnTo>
                    <a:pt x="1766" y="391"/>
                  </a:lnTo>
                  <a:lnTo>
                    <a:pt x="1777" y="371"/>
                  </a:lnTo>
                  <a:lnTo>
                    <a:pt x="1781" y="348"/>
                  </a:lnTo>
                  <a:lnTo>
                    <a:pt x="1783" y="328"/>
                  </a:lnTo>
                  <a:lnTo>
                    <a:pt x="1783" y="127"/>
                  </a:lnTo>
                  <a:lnTo>
                    <a:pt x="1781" y="104"/>
                  </a:lnTo>
                  <a:lnTo>
                    <a:pt x="1777" y="84"/>
                  </a:lnTo>
                  <a:lnTo>
                    <a:pt x="1766" y="63"/>
                  </a:lnTo>
                  <a:lnTo>
                    <a:pt x="1754" y="45"/>
                  </a:lnTo>
                  <a:lnTo>
                    <a:pt x="1738" y="30"/>
                  </a:lnTo>
                  <a:lnTo>
                    <a:pt x="1719" y="16"/>
                  </a:lnTo>
                  <a:lnTo>
                    <a:pt x="1701" y="8"/>
                  </a:lnTo>
                  <a:lnTo>
                    <a:pt x="1678" y="2"/>
                  </a:lnTo>
                  <a:lnTo>
                    <a:pt x="1656" y="0"/>
                  </a:lnTo>
                  <a:lnTo>
                    <a:pt x="127" y="0"/>
                  </a:lnTo>
                  <a:lnTo>
                    <a:pt x="104" y="2"/>
                  </a:lnTo>
                  <a:lnTo>
                    <a:pt x="84" y="8"/>
                  </a:lnTo>
                  <a:lnTo>
                    <a:pt x="63" y="18"/>
                  </a:lnTo>
                  <a:lnTo>
                    <a:pt x="45" y="30"/>
                  </a:lnTo>
                  <a:lnTo>
                    <a:pt x="30" y="45"/>
                  </a:lnTo>
                  <a:lnTo>
                    <a:pt x="16" y="63"/>
                  </a:lnTo>
                  <a:lnTo>
                    <a:pt x="8" y="84"/>
                  </a:lnTo>
                  <a:lnTo>
                    <a:pt x="2" y="104"/>
                  </a:lnTo>
                  <a:lnTo>
                    <a:pt x="0" y="127"/>
                  </a:lnTo>
                  <a:lnTo>
                    <a:pt x="0" y="328"/>
                  </a:lnTo>
                  <a:lnTo>
                    <a:pt x="2" y="350"/>
                  </a:lnTo>
                  <a:lnTo>
                    <a:pt x="8" y="371"/>
                  </a:lnTo>
                  <a:lnTo>
                    <a:pt x="16" y="391"/>
                  </a:lnTo>
                  <a:lnTo>
                    <a:pt x="30" y="410"/>
                  </a:lnTo>
                  <a:lnTo>
                    <a:pt x="45" y="424"/>
                  </a:lnTo>
                  <a:lnTo>
                    <a:pt x="63" y="437"/>
                  </a:lnTo>
                  <a:lnTo>
                    <a:pt x="84" y="447"/>
                  </a:lnTo>
                  <a:lnTo>
                    <a:pt x="104" y="453"/>
                  </a:lnTo>
                  <a:lnTo>
                    <a:pt x="127" y="455"/>
                  </a:lnTo>
                  <a:lnTo>
                    <a:pt x="1658" y="455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737362A5-116C-4DE0-9017-7A695BA90B9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839" y="3632"/>
              <a:ext cx="314" cy="40"/>
            </a:xfrm>
            <a:custGeom>
              <a:avLst/>
              <a:gdLst>
                <a:gd name="T0" fmla="*/ 21 w 314"/>
                <a:gd name="T1" fmla="*/ 41 h 41"/>
                <a:gd name="T2" fmla="*/ 21 w 314"/>
                <a:gd name="T3" fmla="*/ 41 h 41"/>
                <a:gd name="T4" fmla="*/ 16 w 314"/>
                <a:gd name="T5" fmla="*/ 41 h 41"/>
                <a:gd name="T6" fmla="*/ 14 w 314"/>
                <a:gd name="T7" fmla="*/ 39 h 41"/>
                <a:gd name="T8" fmla="*/ 10 w 314"/>
                <a:gd name="T9" fmla="*/ 39 h 41"/>
                <a:gd name="T10" fmla="*/ 8 w 314"/>
                <a:gd name="T11" fmla="*/ 37 h 41"/>
                <a:gd name="T12" fmla="*/ 4 w 314"/>
                <a:gd name="T13" fmla="*/ 33 h 41"/>
                <a:gd name="T14" fmla="*/ 2 w 314"/>
                <a:gd name="T15" fmla="*/ 31 h 41"/>
                <a:gd name="T16" fmla="*/ 2 w 314"/>
                <a:gd name="T17" fmla="*/ 27 h 41"/>
                <a:gd name="T18" fmla="*/ 0 w 314"/>
                <a:gd name="T19" fmla="*/ 24 h 41"/>
                <a:gd name="T20" fmla="*/ 0 w 314"/>
                <a:gd name="T21" fmla="*/ 20 h 41"/>
                <a:gd name="T22" fmla="*/ 0 w 314"/>
                <a:gd name="T23" fmla="*/ 16 h 41"/>
                <a:gd name="T24" fmla="*/ 2 w 314"/>
                <a:gd name="T25" fmla="*/ 12 h 41"/>
                <a:gd name="T26" fmla="*/ 2 w 314"/>
                <a:gd name="T27" fmla="*/ 10 h 41"/>
                <a:gd name="T28" fmla="*/ 4 w 314"/>
                <a:gd name="T29" fmla="*/ 6 h 41"/>
                <a:gd name="T30" fmla="*/ 8 w 314"/>
                <a:gd name="T31" fmla="*/ 4 h 41"/>
                <a:gd name="T32" fmla="*/ 10 w 314"/>
                <a:gd name="T33" fmla="*/ 2 h 41"/>
                <a:gd name="T34" fmla="*/ 14 w 314"/>
                <a:gd name="T35" fmla="*/ 2 h 41"/>
                <a:gd name="T36" fmla="*/ 16 w 314"/>
                <a:gd name="T37" fmla="*/ 0 h 41"/>
                <a:gd name="T38" fmla="*/ 21 w 314"/>
                <a:gd name="T39" fmla="*/ 0 h 41"/>
                <a:gd name="T40" fmla="*/ 21 w 314"/>
                <a:gd name="T41" fmla="*/ 0 h 41"/>
                <a:gd name="T42" fmla="*/ 293 w 314"/>
                <a:gd name="T43" fmla="*/ 0 h 41"/>
                <a:gd name="T44" fmla="*/ 293 w 314"/>
                <a:gd name="T45" fmla="*/ 0 h 41"/>
                <a:gd name="T46" fmla="*/ 295 w 314"/>
                <a:gd name="T47" fmla="*/ 0 h 41"/>
                <a:gd name="T48" fmla="*/ 299 w 314"/>
                <a:gd name="T49" fmla="*/ 2 h 41"/>
                <a:gd name="T50" fmla="*/ 303 w 314"/>
                <a:gd name="T51" fmla="*/ 2 h 41"/>
                <a:gd name="T52" fmla="*/ 305 w 314"/>
                <a:gd name="T53" fmla="*/ 4 h 41"/>
                <a:gd name="T54" fmla="*/ 307 w 314"/>
                <a:gd name="T55" fmla="*/ 6 h 41"/>
                <a:gd name="T56" fmla="*/ 310 w 314"/>
                <a:gd name="T57" fmla="*/ 10 h 41"/>
                <a:gd name="T58" fmla="*/ 312 w 314"/>
                <a:gd name="T59" fmla="*/ 12 h 41"/>
                <a:gd name="T60" fmla="*/ 314 w 314"/>
                <a:gd name="T61" fmla="*/ 16 h 41"/>
                <a:gd name="T62" fmla="*/ 314 w 314"/>
                <a:gd name="T63" fmla="*/ 20 h 41"/>
                <a:gd name="T64" fmla="*/ 314 w 314"/>
                <a:gd name="T65" fmla="*/ 24 h 41"/>
                <a:gd name="T66" fmla="*/ 312 w 314"/>
                <a:gd name="T67" fmla="*/ 27 h 41"/>
                <a:gd name="T68" fmla="*/ 310 w 314"/>
                <a:gd name="T69" fmla="*/ 31 h 41"/>
                <a:gd name="T70" fmla="*/ 307 w 314"/>
                <a:gd name="T71" fmla="*/ 33 h 41"/>
                <a:gd name="T72" fmla="*/ 305 w 314"/>
                <a:gd name="T73" fmla="*/ 37 h 41"/>
                <a:gd name="T74" fmla="*/ 303 w 314"/>
                <a:gd name="T75" fmla="*/ 39 h 41"/>
                <a:gd name="T76" fmla="*/ 299 w 314"/>
                <a:gd name="T77" fmla="*/ 39 h 41"/>
                <a:gd name="T78" fmla="*/ 295 w 314"/>
                <a:gd name="T79" fmla="*/ 41 h 41"/>
                <a:gd name="T80" fmla="*/ 293 w 314"/>
                <a:gd name="T81" fmla="*/ 41 h 41"/>
                <a:gd name="T82" fmla="*/ 293 w 314"/>
                <a:gd name="T83" fmla="*/ 41 h 41"/>
                <a:gd name="T84" fmla="*/ 21 w 314"/>
                <a:gd name="T8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4" h="41">
                  <a:moveTo>
                    <a:pt x="21" y="41"/>
                  </a:moveTo>
                  <a:lnTo>
                    <a:pt x="21" y="41"/>
                  </a:lnTo>
                  <a:lnTo>
                    <a:pt x="16" y="41"/>
                  </a:lnTo>
                  <a:lnTo>
                    <a:pt x="14" y="39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4" y="33"/>
                  </a:lnTo>
                  <a:lnTo>
                    <a:pt x="2" y="31"/>
                  </a:lnTo>
                  <a:lnTo>
                    <a:pt x="2" y="27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4" y="6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93" y="0"/>
                  </a:lnTo>
                  <a:lnTo>
                    <a:pt x="295" y="0"/>
                  </a:lnTo>
                  <a:lnTo>
                    <a:pt x="299" y="2"/>
                  </a:lnTo>
                  <a:lnTo>
                    <a:pt x="303" y="2"/>
                  </a:lnTo>
                  <a:lnTo>
                    <a:pt x="305" y="4"/>
                  </a:lnTo>
                  <a:lnTo>
                    <a:pt x="307" y="6"/>
                  </a:lnTo>
                  <a:lnTo>
                    <a:pt x="310" y="10"/>
                  </a:lnTo>
                  <a:lnTo>
                    <a:pt x="312" y="12"/>
                  </a:lnTo>
                  <a:lnTo>
                    <a:pt x="314" y="16"/>
                  </a:lnTo>
                  <a:lnTo>
                    <a:pt x="314" y="20"/>
                  </a:lnTo>
                  <a:lnTo>
                    <a:pt x="314" y="24"/>
                  </a:lnTo>
                  <a:lnTo>
                    <a:pt x="312" y="27"/>
                  </a:lnTo>
                  <a:lnTo>
                    <a:pt x="310" y="31"/>
                  </a:lnTo>
                  <a:lnTo>
                    <a:pt x="307" y="33"/>
                  </a:lnTo>
                  <a:lnTo>
                    <a:pt x="305" y="37"/>
                  </a:lnTo>
                  <a:lnTo>
                    <a:pt x="303" y="39"/>
                  </a:lnTo>
                  <a:lnTo>
                    <a:pt x="299" y="39"/>
                  </a:lnTo>
                  <a:lnTo>
                    <a:pt x="295" y="41"/>
                  </a:lnTo>
                  <a:lnTo>
                    <a:pt x="293" y="41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E4166E1F-AA3A-4FE9-8B70-BA4E7EB1079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668" y="3563"/>
              <a:ext cx="181" cy="178"/>
            </a:xfrm>
            <a:custGeom>
              <a:avLst/>
              <a:gdLst>
                <a:gd name="T0" fmla="*/ 180 w 180"/>
                <a:gd name="T1" fmla="*/ 90 h 181"/>
                <a:gd name="T2" fmla="*/ 178 w 180"/>
                <a:gd name="T3" fmla="*/ 109 h 181"/>
                <a:gd name="T4" fmla="*/ 172 w 180"/>
                <a:gd name="T5" fmla="*/ 127 h 181"/>
                <a:gd name="T6" fmla="*/ 162 w 180"/>
                <a:gd name="T7" fmla="*/ 144 h 181"/>
                <a:gd name="T8" fmla="*/ 150 w 180"/>
                <a:gd name="T9" fmla="*/ 158 h 181"/>
                <a:gd name="T10" fmla="*/ 133 w 180"/>
                <a:gd name="T11" fmla="*/ 170 h 181"/>
                <a:gd name="T12" fmla="*/ 115 w 180"/>
                <a:gd name="T13" fmla="*/ 177 h 181"/>
                <a:gd name="T14" fmla="*/ 94 w 180"/>
                <a:gd name="T15" fmla="*/ 181 h 181"/>
                <a:gd name="T16" fmla="*/ 76 w 180"/>
                <a:gd name="T17" fmla="*/ 179 h 181"/>
                <a:gd name="T18" fmla="*/ 57 w 180"/>
                <a:gd name="T19" fmla="*/ 174 h 181"/>
                <a:gd name="T20" fmla="*/ 39 w 180"/>
                <a:gd name="T21" fmla="*/ 164 h 181"/>
                <a:gd name="T22" fmla="*/ 25 w 180"/>
                <a:gd name="T23" fmla="*/ 152 h 181"/>
                <a:gd name="T24" fmla="*/ 12 w 180"/>
                <a:gd name="T25" fmla="*/ 138 h 181"/>
                <a:gd name="T26" fmla="*/ 4 w 180"/>
                <a:gd name="T27" fmla="*/ 119 h 181"/>
                <a:gd name="T28" fmla="*/ 0 w 180"/>
                <a:gd name="T29" fmla="*/ 101 h 181"/>
                <a:gd name="T30" fmla="*/ 0 w 180"/>
                <a:gd name="T31" fmla="*/ 80 h 181"/>
                <a:gd name="T32" fmla="*/ 4 w 180"/>
                <a:gd name="T33" fmla="*/ 62 h 181"/>
                <a:gd name="T34" fmla="*/ 12 w 180"/>
                <a:gd name="T35" fmla="*/ 43 h 181"/>
                <a:gd name="T36" fmla="*/ 25 w 180"/>
                <a:gd name="T37" fmla="*/ 29 h 181"/>
                <a:gd name="T38" fmla="*/ 39 w 180"/>
                <a:gd name="T39" fmla="*/ 16 h 181"/>
                <a:gd name="T40" fmla="*/ 57 w 180"/>
                <a:gd name="T41" fmla="*/ 6 h 181"/>
                <a:gd name="T42" fmla="*/ 76 w 180"/>
                <a:gd name="T43" fmla="*/ 2 h 181"/>
                <a:gd name="T44" fmla="*/ 94 w 180"/>
                <a:gd name="T45" fmla="*/ 0 h 181"/>
                <a:gd name="T46" fmla="*/ 115 w 180"/>
                <a:gd name="T47" fmla="*/ 4 h 181"/>
                <a:gd name="T48" fmla="*/ 133 w 180"/>
                <a:gd name="T49" fmla="*/ 10 h 181"/>
                <a:gd name="T50" fmla="*/ 147 w 180"/>
                <a:gd name="T51" fmla="*/ 21 h 181"/>
                <a:gd name="T52" fmla="*/ 162 w 180"/>
                <a:gd name="T53" fmla="*/ 35 h 181"/>
                <a:gd name="T54" fmla="*/ 172 w 180"/>
                <a:gd name="T55" fmla="*/ 51 h 181"/>
                <a:gd name="T56" fmla="*/ 178 w 180"/>
                <a:gd name="T57" fmla="*/ 70 h 181"/>
                <a:gd name="T58" fmla="*/ 180 w 180"/>
                <a:gd name="T59" fmla="*/ 90 h 181"/>
                <a:gd name="T60" fmla="*/ 180 w 180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81">
                  <a:moveTo>
                    <a:pt x="180" y="90"/>
                  </a:moveTo>
                  <a:lnTo>
                    <a:pt x="178" y="109"/>
                  </a:lnTo>
                  <a:lnTo>
                    <a:pt x="172" y="127"/>
                  </a:lnTo>
                  <a:lnTo>
                    <a:pt x="162" y="144"/>
                  </a:lnTo>
                  <a:lnTo>
                    <a:pt x="150" y="158"/>
                  </a:lnTo>
                  <a:lnTo>
                    <a:pt x="133" y="170"/>
                  </a:lnTo>
                  <a:lnTo>
                    <a:pt x="115" y="177"/>
                  </a:lnTo>
                  <a:lnTo>
                    <a:pt x="94" y="181"/>
                  </a:lnTo>
                  <a:lnTo>
                    <a:pt x="76" y="179"/>
                  </a:lnTo>
                  <a:lnTo>
                    <a:pt x="57" y="174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8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5" y="29"/>
                  </a:lnTo>
                  <a:lnTo>
                    <a:pt x="39" y="16"/>
                  </a:lnTo>
                  <a:lnTo>
                    <a:pt x="57" y="6"/>
                  </a:lnTo>
                  <a:lnTo>
                    <a:pt x="76" y="2"/>
                  </a:lnTo>
                  <a:lnTo>
                    <a:pt x="94" y="0"/>
                  </a:lnTo>
                  <a:lnTo>
                    <a:pt x="115" y="4"/>
                  </a:lnTo>
                  <a:lnTo>
                    <a:pt x="133" y="10"/>
                  </a:lnTo>
                  <a:lnTo>
                    <a:pt x="147" y="21"/>
                  </a:lnTo>
                  <a:lnTo>
                    <a:pt x="162" y="35"/>
                  </a:lnTo>
                  <a:lnTo>
                    <a:pt x="172" y="51"/>
                  </a:lnTo>
                  <a:lnTo>
                    <a:pt x="178" y="70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9AADBF0D-6E05-4C5E-8076-B0566498718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723" y="3617"/>
              <a:ext cx="70" cy="69"/>
            </a:xfrm>
            <a:custGeom>
              <a:avLst/>
              <a:gdLst>
                <a:gd name="T0" fmla="*/ 70 w 70"/>
                <a:gd name="T1" fmla="*/ 35 h 70"/>
                <a:gd name="T2" fmla="*/ 68 w 70"/>
                <a:gd name="T3" fmla="*/ 48 h 70"/>
                <a:gd name="T4" fmla="*/ 62 w 70"/>
                <a:gd name="T5" fmla="*/ 58 h 70"/>
                <a:gd name="T6" fmla="*/ 54 w 70"/>
                <a:gd name="T7" fmla="*/ 66 h 70"/>
                <a:gd name="T8" fmla="*/ 41 w 70"/>
                <a:gd name="T9" fmla="*/ 70 h 70"/>
                <a:gd name="T10" fmla="*/ 29 w 70"/>
                <a:gd name="T11" fmla="*/ 70 h 70"/>
                <a:gd name="T12" fmla="*/ 19 w 70"/>
                <a:gd name="T13" fmla="*/ 66 h 70"/>
                <a:gd name="T14" fmla="*/ 8 w 70"/>
                <a:gd name="T15" fmla="*/ 58 h 70"/>
                <a:gd name="T16" fmla="*/ 2 w 70"/>
                <a:gd name="T17" fmla="*/ 48 h 70"/>
                <a:gd name="T18" fmla="*/ 0 w 70"/>
                <a:gd name="T19" fmla="*/ 35 h 70"/>
                <a:gd name="T20" fmla="*/ 2 w 70"/>
                <a:gd name="T21" fmla="*/ 23 h 70"/>
                <a:gd name="T22" fmla="*/ 8 w 70"/>
                <a:gd name="T23" fmla="*/ 13 h 70"/>
                <a:gd name="T24" fmla="*/ 19 w 70"/>
                <a:gd name="T25" fmla="*/ 5 h 70"/>
                <a:gd name="T26" fmla="*/ 29 w 70"/>
                <a:gd name="T27" fmla="*/ 0 h 70"/>
                <a:gd name="T28" fmla="*/ 41 w 70"/>
                <a:gd name="T29" fmla="*/ 0 h 70"/>
                <a:gd name="T30" fmla="*/ 52 w 70"/>
                <a:gd name="T31" fmla="*/ 5 h 70"/>
                <a:gd name="T32" fmla="*/ 62 w 70"/>
                <a:gd name="T33" fmla="*/ 13 h 70"/>
                <a:gd name="T34" fmla="*/ 68 w 70"/>
                <a:gd name="T35" fmla="*/ 23 h 70"/>
                <a:gd name="T36" fmla="*/ 70 w 70"/>
                <a:gd name="T37" fmla="*/ 35 h 70"/>
                <a:gd name="T38" fmla="*/ 70 w 70"/>
                <a:gd name="T39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70">
                  <a:moveTo>
                    <a:pt x="70" y="35"/>
                  </a:moveTo>
                  <a:lnTo>
                    <a:pt x="68" y="48"/>
                  </a:lnTo>
                  <a:lnTo>
                    <a:pt x="62" y="58"/>
                  </a:lnTo>
                  <a:lnTo>
                    <a:pt x="54" y="66"/>
                  </a:lnTo>
                  <a:lnTo>
                    <a:pt x="41" y="70"/>
                  </a:lnTo>
                  <a:lnTo>
                    <a:pt x="29" y="70"/>
                  </a:lnTo>
                  <a:lnTo>
                    <a:pt x="19" y="66"/>
                  </a:lnTo>
                  <a:lnTo>
                    <a:pt x="8" y="58"/>
                  </a:lnTo>
                  <a:lnTo>
                    <a:pt x="2" y="48"/>
                  </a:lnTo>
                  <a:lnTo>
                    <a:pt x="0" y="35"/>
                  </a:lnTo>
                  <a:lnTo>
                    <a:pt x="2" y="23"/>
                  </a:lnTo>
                  <a:lnTo>
                    <a:pt x="8" y="13"/>
                  </a:lnTo>
                  <a:lnTo>
                    <a:pt x="19" y="5"/>
                  </a:lnTo>
                  <a:lnTo>
                    <a:pt x="29" y="0"/>
                  </a:lnTo>
                  <a:lnTo>
                    <a:pt x="41" y="0"/>
                  </a:lnTo>
                  <a:lnTo>
                    <a:pt x="52" y="5"/>
                  </a:lnTo>
                  <a:lnTo>
                    <a:pt x="62" y="13"/>
                  </a:lnTo>
                  <a:lnTo>
                    <a:pt x="68" y="23"/>
                  </a:lnTo>
                  <a:lnTo>
                    <a:pt x="70" y="35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CEE39789-0791-470E-9660-B83EA02D388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856" y="3632"/>
              <a:ext cx="383" cy="40"/>
            </a:xfrm>
            <a:custGeom>
              <a:avLst/>
              <a:gdLst>
                <a:gd name="T0" fmla="*/ 20 w 381"/>
                <a:gd name="T1" fmla="*/ 41 h 41"/>
                <a:gd name="T2" fmla="*/ 20 w 381"/>
                <a:gd name="T3" fmla="*/ 41 h 41"/>
                <a:gd name="T4" fmla="*/ 16 w 381"/>
                <a:gd name="T5" fmla="*/ 41 h 41"/>
                <a:gd name="T6" fmla="*/ 14 w 381"/>
                <a:gd name="T7" fmla="*/ 39 h 41"/>
                <a:gd name="T8" fmla="*/ 10 w 381"/>
                <a:gd name="T9" fmla="*/ 39 h 41"/>
                <a:gd name="T10" fmla="*/ 8 w 381"/>
                <a:gd name="T11" fmla="*/ 37 h 41"/>
                <a:gd name="T12" fmla="*/ 4 w 381"/>
                <a:gd name="T13" fmla="*/ 33 h 41"/>
                <a:gd name="T14" fmla="*/ 2 w 381"/>
                <a:gd name="T15" fmla="*/ 31 h 41"/>
                <a:gd name="T16" fmla="*/ 2 w 381"/>
                <a:gd name="T17" fmla="*/ 27 h 41"/>
                <a:gd name="T18" fmla="*/ 0 w 381"/>
                <a:gd name="T19" fmla="*/ 24 h 41"/>
                <a:gd name="T20" fmla="*/ 0 w 381"/>
                <a:gd name="T21" fmla="*/ 20 h 41"/>
                <a:gd name="T22" fmla="*/ 0 w 381"/>
                <a:gd name="T23" fmla="*/ 16 h 41"/>
                <a:gd name="T24" fmla="*/ 2 w 381"/>
                <a:gd name="T25" fmla="*/ 12 h 41"/>
                <a:gd name="T26" fmla="*/ 2 w 381"/>
                <a:gd name="T27" fmla="*/ 10 h 41"/>
                <a:gd name="T28" fmla="*/ 4 w 381"/>
                <a:gd name="T29" fmla="*/ 6 h 41"/>
                <a:gd name="T30" fmla="*/ 8 w 381"/>
                <a:gd name="T31" fmla="*/ 4 h 41"/>
                <a:gd name="T32" fmla="*/ 10 w 381"/>
                <a:gd name="T33" fmla="*/ 2 h 41"/>
                <a:gd name="T34" fmla="*/ 14 w 381"/>
                <a:gd name="T35" fmla="*/ 2 h 41"/>
                <a:gd name="T36" fmla="*/ 16 w 381"/>
                <a:gd name="T37" fmla="*/ 0 h 41"/>
                <a:gd name="T38" fmla="*/ 20 w 381"/>
                <a:gd name="T39" fmla="*/ 0 h 41"/>
                <a:gd name="T40" fmla="*/ 20 w 381"/>
                <a:gd name="T41" fmla="*/ 0 h 41"/>
                <a:gd name="T42" fmla="*/ 360 w 381"/>
                <a:gd name="T43" fmla="*/ 0 h 41"/>
                <a:gd name="T44" fmla="*/ 360 w 381"/>
                <a:gd name="T45" fmla="*/ 0 h 41"/>
                <a:gd name="T46" fmla="*/ 362 w 381"/>
                <a:gd name="T47" fmla="*/ 0 h 41"/>
                <a:gd name="T48" fmla="*/ 366 w 381"/>
                <a:gd name="T49" fmla="*/ 2 h 41"/>
                <a:gd name="T50" fmla="*/ 371 w 381"/>
                <a:gd name="T51" fmla="*/ 2 h 41"/>
                <a:gd name="T52" fmla="*/ 373 w 381"/>
                <a:gd name="T53" fmla="*/ 4 h 41"/>
                <a:gd name="T54" fmla="*/ 375 w 381"/>
                <a:gd name="T55" fmla="*/ 6 h 41"/>
                <a:gd name="T56" fmla="*/ 377 w 381"/>
                <a:gd name="T57" fmla="*/ 10 h 41"/>
                <a:gd name="T58" fmla="*/ 379 w 381"/>
                <a:gd name="T59" fmla="*/ 12 h 41"/>
                <a:gd name="T60" fmla="*/ 379 w 381"/>
                <a:gd name="T61" fmla="*/ 16 h 41"/>
                <a:gd name="T62" fmla="*/ 381 w 381"/>
                <a:gd name="T63" fmla="*/ 20 h 41"/>
                <a:gd name="T64" fmla="*/ 379 w 381"/>
                <a:gd name="T65" fmla="*/ 24 h 41"/>
                <a:gd name="T66" fmla="*/ 379 w 381"/>
                <a:gd name="T67" fmla="*/ 27 h 41"/>
                <a:gd name="T68" fmla="*/ 377 w 381"/>
                <a:gd name="T69" fmla="*/ 31 h 41"/>
                <a:gd name="T70" fmla="*/ 375 w 381"/>
                <a:gd name="T71" fmla="*/ 33 h 41"/>
                <a:gd name="T72" fmla="*/ 373 w 381"/>
                <a:gd name="T73" fmla="*/ 37 h 41"/>
                <a:gd name="T74" fmla="*/ 371 w 381"/>
                <a:gd name="T75" fmla="*/ 39 h 41"/>
                <a:gd name="T76" fmla="*/ 366 w 381"/>
                <a:gd name="T77" fmla="*/ 39 h 41"/>
                <a:gd name="T78" fmla="*/ 362 w 381"/>
                <a:gd name="T79" fmla="*/ 41 h 41"/>
                <a:gd name="T80" fmla="*/ 360 w 381"/>
                <a:gd name="T81" fmla="*/ 41 h 41"/>
                <a:gd name="T82" fmla="*/ 360 w 381"/>
                <a:gd name="T83" fmla="*/ 41 h 41"/>
                <a:gd name="T84" fmla="*/ 20 w 381"/>
                <a:gd name="T8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81" h="41">
                  <a:moveTo>
                    <a:pt x="20" y="41"/>
                  </a:moveTo>
                  <a:lnTo>
                    <a:pt x="20" y="41"/>
                  </a:lnTo>
                  <a:lnTo>
                    <a:pt x="16" y="41"/>
                  </a:lnTo>
                  <a:lnTo>
                    <a:pt x="14" y="39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4" y="33"/>
                  </a:lnTo>
                  <a:lnTo>
                    <a:pt x="2" y="31"/>
                  </a:lnTo>
                  <a:lnTo>
                    <a:pt x="2" y="27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4" y="6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360" y="0"/>
                  </a:lnTo>
                  <a:lnTo>
                    <a:pt x="362" y="0"/>
                  </a:lnTo>
                  <a:lnTo>
                    <a:pt x="366" y="2"/>
                  </a:lnTo>
                  <a:lnTo>
                    <a:pt x="371" y="2"/>
                  </a:lnTo>
                  <a:lnTo>
                    <a:pt x="373" y="4"/>
                  </a:lnTo>
                  <a:lnTo>
                    <a:pt x="375" y="6"/>
                  </a:lnTo>
                  <a:lnTo>
                    <a:pt x="377" y="10"/>
                  </a:lnTo>
                  <a:lnTo>
                    <a:pt x="379" y="12"/>
                  </a:lnTo>
                  <a:lnTo>
                    <a:pt x="379" y="16"/>
                  </a:lnTo>
                  <a:lnTo>
                    <a:pt x="381" y="20"/>
                  </a:lnTo>
                  <a:lnTo>
                    <a:pt x="379" y="24"/>
                  </a:lnTo>
                  <a:lnTo>
                    <a:pt x="379" y="27"/>
                  </a:lnTo>
                  <a:lnTo>
                    <a:pt x="377" y="31"/>
                  </a:lnTo>
                  <a:lnTo>
                    <a:pt x="375" y="33"/>
                  </a:lnTo>
                  <a:lnTo>
                    <a:pt x="373" y="37"/>
                  </a:lnTo>
                  <a:lnTo>
                    <a:pt x="371" y="39"/>
                  </a:lnTo>
                  <a:lnTo>
                    <a:pt x="366" y="39"/>
                  </a:lnTo>
                  <a:lnTo>
                    <a:pt x="362" y="41"/>
                  </a:lnTo>
                  <a:lnTo>
                    <a:pt x="360" y="41"/>
                  </a:lnTo>
                  <a:lnTo>
                    <a:pt x="20" y="4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DFE3145D-B71C-48E5-801F-80C35C32FB0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481" y="3472"/>
              <a:ext cx="178" cy="289"/>
            </a:xfrm>
            <a:custGeom>
              <a:avLst/>
              <a:gdLst>
                <a:gd name="T0" fmla="*/ 4 w 178"/>
                <a:gd name="T1" fmla="*/ 31 h 293"/>
                <a:gd name="T2" fmla="*/ 4 w 178"/>
                <a:gd name="T3" fmla="*/ 31 h 293"/>
                <a:gd name="T4" fmla="*/ 2 w 178"/>
                <a:gd name="T5" fmla="*/ 26 h 293"/>
                <a:gd name="T6" fmla="*/ 0 w 178"/>
                <a:gd name="T7" fmla="*/ 24 h 293"/>
                <a:gd name="T8" fmla="*/ 0 w 178"/>
                <a:gd name="T9" fmla="*/ 20 h 293"/>
                <a:gd name="T10" fmla="*/ 2 w 178"/>
                <a:gd name="T11" fmla="*/ 16 h 293"/>
                <a:gd name="T12" fmla="*/ 2 w 178"/>
                <a:gd name="T13" fmla="*/ 12 h 293"/>
                <a:gd name="T14" fmla="*/ 4 w 178"/>
                <a:gd name="T15" fmla="*/ 10 h 293"/>
                <a:gd name="T16" fmla="*/ 6 w 178"/>
                <a:gd name="T17" fmla="*/ 8 h 293"/>
                <a:gd name="T18" fmla="*/ 8 w 178"/>
                <a:gd name="T19" fmla="*/ 4 h 293"/>
                <a:gd name="T20" fmla="*/ 12 w 178"/>
                <a:gd name="T21" fmla="*/ 2 h 293"/>
                <a:gd name="T22" fmla="*/ 14 w 178"/>
                <a:gd name="T23" fmla="*/ 2 h 293"/>
                <a:gd name="T24" fmla="*/ 18 w 178"/>
                <a:gd name="T25" fmla="*/ 0 h 293"/>
                <a:gd name="T26" fmla="*/ 22 w 178"/>
                <a:gd name="T27" fmla="*/ 0 h 293"/>
                <a:gd name="T28" fmla="*/ 24 w 178"/>
                <a:gd name="T29" fmla="*/ 0 h 293"/>
                <a:gd name="T30" fmla="*/ 28 w 178"/>
                <a:gd name="T31" fmla="*/ 2 h 293"/>
                <a:gd name="T32" fmla="*/ 32 w 178"/>
                <a:gd name="T33" fmla="*/ 4 h 293"/>
                <a:gd name="T34" fmla="*/ 34 w 178"/>
                <a:gd name="T35" fmla="*/ 6 h 293"/>
                <a:gd name="T36" fmla="*/ 36 w 178"/>
                <a:gd name="T37" fmla="*/ 8 h 293"/>
                <a:gd name="T38" fmla="*/ 38 w 178"/>
                <a:gd name="T39" fmla="*/ 10 h 293"/>
                <a:gd name="T40" fmla="*/ 38 w 178"/>
                <a:gd name="T41" fmla="*/ 10 h 293"/>
                <a:gd name="T42" fmla="*/ 176 w 178"/>
                <a:gd name="T43" fmla="*/ 262 h 293"/>
                <a:gd name="T44" fmla="*/ 176 w 178"/>
                <a:gd name="T45" fmla="*/ 262 h 293"/>
                <a:gd name="T46" fmla="*/ 178 w 178"/>
                <a:gd name="T47" fmla="*/ 266 h 293"/>
                <a:gd name="T48" fmla="*/ 178 w 178"/>
                <a:gd name="T49" fmla="*/ 269 h 293"/>
                <a:gd name="T50" fmla="*/ 178 w 178"/>
                <a:gd name="T51" fmla="*/ 273 h 293"/>
                <a:gd name="T52" fmla="*/ 178 w 178"/>
                <a:gd name="T53" fmla="*/ 277 h 293"/>
                <a:gd name="T54" fmla="*/ 176 w 178"/>
                <a:gd name="T55" fmla="*/ 279 h 293"/>
                <a:gd name="T56" fmla="*/ 176 w 178"/>
                <a:gd name="T57" fmla="*/ 283 h 293"/>
                <a:gd name="T58" fmla="*/ 174 w 178"/>
                <a:gd name="T59" fmla="*/ 285 h 293"/>
                <a:gd name="T60" fmla="*/ 170 w 178"/>
                <a:gd name="T61" fmla="*/ 289 h 293"/>
                <a:gd name="T62" fmla="*/ 168 w 178"/>
                <a:gd name="T63" fmla="*/ 291 h 293"/>
                <a:gd name="T64" fmla="*/ 163 w 178"/>
                <a:gd name="T65" fmla="*/ 291 h 293"/>
                <a:gd name="T66" fmla="*/ 161 w 178"/>
                <a:gd name="T67" fmla="*/ 293 h 293"/>
                <a:gd name="T68" fmla="*/ 157 w 178"/>
                <a:gd name="T69" fmla="*/ 293 h 293"/>
                <a:gd name="T70" fmla="*/ 153 w 178"/>
                <a:gd name="T71" fmla="*/ 293 h 293"/>
                <a:gd name="T72" fmla="*/ 151 w 178"/>
                <a:gd name="T73" fmla="*/ 291 h 293"/>
                <a:gd name="T74" fmla="*/ 147 w 178"/>
                <a:gd name="T75" fmla="*/ 289 h 293"/>
                <a:gd name="T76" fmla="*/ 145 w 178"/>
                <a:gd name="T77" fmla="*/ 287 h 293"/>
                <a:gd name="T78" fmla="*/ 141 w 178"/>
                <a:gd name="T79" fmla="*/ 285 h 293"/>
                <a:gd name="T80" fmla="*/ 139 w 178"/>
                <a:gd name="T81" fmla="*/ 283 h 293"/>
                <a:gd name="T82" fmla="*/ 139 w 178"/>
                <a:gd name="T83" fmla="*/ 283 h 293"/>
                <a:gd name="T84" fmla="*/ 4 w 178"/>
                <a:gd name="T85" fmla="*/ 31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8" h="293">
                  <a:moveTo>
                    <a:pt x="4" y="31"/>
                  </a:moveTo>
                  <a:lnTo>
                    <a:pt x="4" y="31"/>
                  </a:lnTo>
                  <a:lnTo>
                    <a:pt x="2" y="26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2" y="16"/>
                  </a:lnTo>
                  <a:lnTo>
                    <a:pt x="2" y="12"/>
                  </a:lnTo>
                  <a:lnTo>
                    <a:pt x="4" y="10"/>
                  </a:lnTo>
                  <a:lnTo>
                    <a:pt x="6" y="8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2" y="4"/>
                  </a:lnTo>
                  <a:lnTo>
                    <a:pt x="34" y="6"/>
                  </a:lnTo>
                  <a:lnTo>
                    <a:pt x="36" y="8"/>
                  </a:lnTo>
                  <a:lnTo>
                    <a:pt x="38" y="10"/>
                  </a:lnTo>
                  <a:lnTo>
                    <a:pt x="176" y="262"/>
                  </a:lnTo>
                  <a:lnTo>
                    <a:pt x="178" y="266"/>
                  </a:lnTo>
                  <a:lnTo>
                    <a:pt x="178" y="269"/>
                  </a:lnTo>
                  <a:lnTo>
                    <a:pt x="178" y="273"/>
                  </a:lnTo>
                  <a:lnTo>
                    <a:pt x="178" y="277"/>
                  </a:lnTo>
                  <a:lnTo>
                    <a:pt x="176" y="279"/>
                  </a:lnTo>
                  <a:lnTo>
                    <a:pt x="176" y="283"/>
                  </a:lnTo>
                  <a:lnTo>
                    <a:pt x="174" y="285"/>
                  </a:lnTo>
                  <a:lnTo>
                    <a:pt x="170" y="289"/>
                  </a:lnTo>
                  <a:lnTo>
                    <a:pt x="168" y="291"/>
                  </a:lnTo>
                  <a:lnTo>
                    <a:pt x="163" y="291"/>
                  </a:lnTo>
                  <a:lnTo>
                    <a:pt x="161" y="293"/>
                  </a:lnTo>
                  <a:lnTo>
                    <a:pt x="157" y="293"/>
                  </a:lnTo>
                  <a:lnTo>
                    <a:pt x="153" y="293"/>
                  </a:lnTo>
                  <a:lnTo>
                    <a:pt x="151" y="291"/>
                  </a:lnTo>
                  <a:lnTo>
                    <a:pt x="147" y="289"/>
                  </a:lnTo>
                  <a:lnTo>
                    <a:pt x="145" y="287"/>
                  </a:lnTo>
                  <a:lnTo>
                    <a:pt x="141" y="285"/>
                  </a:lnTo>
                  <a:lnTo>
                    <a:pt x="139" y="283"/>
                  </a:lnTo>
                  <a:lnTo>
                    <a:pt x="4" y="3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DE9E5E4C-4D4F-460D-BFD9-365D50F5B5C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618" y="3472"/>
              <a:ext cx="180" cy="289"/>
            </a:xfrm>
            <a:custGeom>
              <a:avLst/>
              <a:gdLst>
                <a:gd name="T0" fmla="*/ 141 w 180"/>
                <a:gd name="T1" fmla="*/ 10 h 293"/>
                <a:gd name="T2" fmla="*/ 141 w 180"/>
                <a:gd name="T3" fmla="*/ 10 h 293"/>
                <a:gd name="T4" fmla="*/ 143 w 180"/>
                <a:gd name="T5" fmla="*/ 8 h 293"/>
                <a:gd name="T6" fmla="*/ 145 w 180"/>
                <a:gd name="T7" fmla="*/ 6 h 293"/>
                <a:gd name="T8" fmla="*/ 149 w 180"/>
                <a:gd name="T9" fmla="*/ 4 h 293"/>
                <a:gd name="T10" fmla="*/ 152 w 180"/>
                <a:gd name="T11" fmla="*/ 2 h 293"/>
                <a:gd name="T12" fmla="*/ 156 w 180"/>
                <a:gd name="T13" fmla="*/ 0 h 293"/>
                <a:gd name="T14" fmla="*/ 160 w 180"/>
                <a:gd name="T15" fmla="*/ 0 h 293"/>
                <a:gd name="T16" fmla="*/ 164 w 180"/>
                <a:gd name="T17" fmla="*/ 0 h 293"/>
                <a:gd name="T18" fmla="*/ 166 w 180"/>
                <a:gd name="T19" fmla="*/ 2 h 293"/>
                <a:gd name="T20" fmla="*/ 170 w 180"/>
                <a:gd name="T21" fmla="*/ 2 h 293"/>
                <a:gd name="T22" fmla="*/ 172 w 180"/>
                <a:gd name="T23" fmla="*/ 4 h 293"/>
                <a:gd name="T24" fmla="*/ 176 w 180"/>
                <a:gd name="T25" fmla="*/ 8 h 293"/>
                <a:gd name="T26" fmla="*/ 178 w 180"/>
                <a:gd name="T27" fmla="*/ 10 h 293"/>
                <a:gd name="T28" fmla="*/ 178 w 180"/>
                <a:gd name="T29" fmla="*/ 14 h 293"/>
                <a:gd name="T30" fmla="*/ 180 w 180"/>
                <a:gd name="T31" fmla="*/ 16 h 293"/>
                <a:gd name="T32" fmla="*/ 180 w 180"/>
                <a:gd name="T33" fmla="*/ 20 h 293"/>
                <a:gd name="T34" fmla="*/ 180 w 180"/>
                <a:gd name="T35" fmla="*/ 24 h 293"/>
                <a:gd name="T36" fmla="*/ 178 w 180"/>
                <a:gd name="T37" fmla="*/ 26 h 293"/>
                <a:gd name="T38" fmla="*/ 178 w 180"/>
                <a:gd name="T39" fmla="*/ 31 h 293"/>
                <a:gd name="T40" fmla="*/ 178 w 180"/>
                <a:gd name="T41" fmla="*/ 31 h 293"/>
                <a:gd name="T42" fmla="*/ 39 w 180"/>
                <a:gd name="T43" fmla="*/ 283 h 293"/>
                <a:gd name="T44" fmla="*/ 39 w 180"/>
                <a:gd name="T45" fmla="*/ 283 h 293"/>
                <a:gd name="T46" fmla="*/ 37 w 180"/>
                <a:gd name="T47" fmla="*/ 285 h 293"/>
                <a:gd name="T48" fmla="*/ 35 w 180"/>
                <a:gd name="T49" fmla="*/ 287 h 293"/>
                <a:gd name="T50" fmla="*/ 31 w 180"/>
                <a:gd name="T51" fmla="*/ 289 h 293"/>
                <a:gd name="T52" fmla="*/ 29 w 180"/>
                <a:gd name="T53" fmla="*/ 291 h 293"/>
                <a:gd name="T54" fmla="*/ 24 w 180"/>
                <a:gd name="T55" fmla="*/ 293 h 293"/>
                <a:gd name="T56" fmla="*/ 20 w 180"/>
                <a:gd name="T57" fmla="*/ 293 h 293"/>
                <a:gd name="T58" fmla="*/ 18 w 180"/>
                <a:gd name="T59" fmla="*/ 293 h 293"/>
                <a:gd name="T60" fmla="*/ 14 w 180"/>
                <a:gd name="T61" fmla="*/ 291 h 293"/>
                <a:gd name="T62" fmla="*/ 10 w 180"/>
                <a:gd name="T63" fmla="*/ 291 h 293"/>
                <a:gd name="T64" fmla="*/ 8 w 180"/>
                <a:gd name="T65" fmla="*/ 289 h 293"/>
                <a:gd name="T66" fmla="*/ 6 w 180"/>
                <a:gd name="T67" fmla="*/ 285 h 293"/>
                <a:gd name="T68" fmla="*/ 4 w 180"/>
                <a:gd name="T69" fmla="*/ 283 h 293"/>
                <a:gd name="T70" fmla="*/ 2 w 180"/>
                <a:gd name="T71" fmla="*/ 279 h 293"/>
                <a:gd name="T72" fmla="*/ 0 w 180"/>
                <a:gd name="T73" fmla="*/ 277 h 293"/>
                <a:gd name="T74" fmla="*/ 0 w 180"/>
                <a:gd name="T75" fmla="*/ 273 h 293"/>
                <a:gd name="T76" fmla="*/ 0 w 180"/>
                <a:gd name="T77" fmla="*/ 269 h 293"/>
                <a:gd name="T78" fmla="*/ 2 w 180"/>
                <a:gd name="T79" fmla="*/ 266 h 293"/>
                <a:gd name="T80" fmla="*/ 2 w 180"/>
                <a:gd name="T81" fmla="*/ 262 h 293"/>
                <a:gd name="T82" fmla="*/ 2 w 180"/>
                <a:gd name="T83" fmla="*/ 262 h 293"/>
                <a:gd name="T84" fmla="*/ 141 w 180"/>
                <a:gd name="T85" fmla="*/ 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0" h="293">
                  <a:moveTo>
                    <a:pt x="141" y="10"/>
                  </a:moveTo>
                  <a:lnTo>
                    <a:pt x="141" y="10"/>
                  </a:lnTo>
                  <a:lnTo>
                    <a:pt x="143" y="8"/>
                  </a:lnTo>
                  <a:lnTo>
                    <a:pt x="145" y="6"/>
                  </a:lnTo>
                  <a:lnTo>
                    <a:pt x="149" y="4"/>
                  </a:lnTo>
                  <a:lnTo>
                    <a:pt x="152" y="2"/>
                  </a:lnTo>
                  <a:lnTo>
                    <a:pt x="156" y="0"/>
                  </a:lnTo>
                  <a:lnTo>
                    <a:pt x="160" y="0"/>
                  </a:lnTo>
                  <a:lnTo>
                    <a:pt x="164" y="0"/>
                  </a:lnTo>
                  <a:lnTo>
                    <a:pt x="166" y="2"/>
                  </a:lnTo>
                  <a:lnTo>
                    <a:pt x="170" y="2"/>
                  </a:lnTo>
                  <a:lnTo>
                    <a:pt x="172" y="4"/>
                  </a:lnTo>
                  <a:lnTo>
                    <a:pt x="176" y="8"/>
                  </a:lnTo>
                  <a:lnTo>
                    <a:pt x="178" y="10"/>
                  </a:lnTo>
                  <a:lnTo>
                    <a:pt x="178" y="14"/>
                  </a:lnTo>
                  <a:lnTo>
                    <a:pt x="180" y="16"/>
                  </a:lnTo>
                  <a:lnTo>
                    <a:pt x="180" y="20"/>
                  </a:lnTo>
                  <a:lnTo>
                    <a:pt x="180" y="24"/>
                  </a:lnTo>
                  <a:lnTo>
                    <a:pt x="178" y="26"/>
                  </a:lnTo>
                  <a:lnTo>
                    <a:pt x="178" y="31"/>
                  </a:lnTo>
                  <a:lnTo>
                    <a:pt x="39" y="283"/>
                  </a:lnTo>
                  <a:lnTo>
                    <a:pt x="37" y="285"/>
                  </a:lnTo>
                  <a:lnTo>
                    <a:pt x="35" y="287"/>
                  </a:lnTo>
                  <a:lnTo>
                    <a:pt x="31" y="289"/>
                  </a:lnTo>
                  <a:lnTo>
                    <a:pt x="29" y="291"/>
                  </a:lnTo>
                  <a:lnTo>
                    <a:pt x="24" y="293"/>
                  </a:lnTo>
                  <a:lnTo>
                    <a:pt x="20" y="293"/>
                  </a:lnTo>
                  <a:lnTo>
                    <a:pt x="18" y="293"/>
                  </a:lnTo>
                  <a:lnTo>
                    <a:pt x="14" y="291"/>
                  </a:lnTo>
                  <a:lnTo>
                    <a:pt x="10" y="291"/>
                  </a:lnTo>
                  <a:lnTo>
                    <a:pt x="8" y="289"/>
                  </a:lnTo>
                  <a:lnTo>
                    <a:pt x="6" y="285"/>
                  </a:lnTo>
                  <a:lnTo>
                    <a:pt x="4" y="283"/>
                  </a:lnTo>
                  <a:lnTo>
                    <a:pt x="2" y="279"/>
                  </a:lnTo>
                  <a:lnTo>
                    <a:pt x="0" y="277"/>
                  </a:lnTo>
                  <a:lnTo>
                    <a:pt x="0" y="273"/>
                  </a:lnTo>
                  <a:lnTo>
                    <a:pt x="0" y="269"/>
                  </a:lnTo>
                  <a:lnTo>
                    <a:pt x="2" y="266"/>
                  </a:lnTo>
                  <a:lnTo>
                    <a:pt x="2" y="262"/>
                  </a:lnTo>
                  <a:lnTo>
                    <a:pt x="141" y="10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308F010E-33A9-41CF-A569-C5F77D0D0F6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205" y="3472"/>
              <a:ext cx="176" cy="289"/>
            </a:xfrm>
            <a:custGeom>
              <a:avLst/>
              <a:gdLst>
                <a:gd name="T0" fmla="*/ 2 w 176"/>
                <a:gd name="T1" fmla="*/ 31 h 293"/>
                <a:gd name="T2" fmla="*/ 2 w 176"/>
                <a:gd name="T3" fmla="*/ 31 h 293"/>
                <a:gd name="T4" fmla="*/ 0 w 176"/>
                <a:gd name="T5" fmla="*/ 26 h 293"/>
                <a:gd name="T6" fmla="*/ 0 w 176"/>
                <a:gd name="T7" fmla="*/ 24 h 293"/>
                <a:gd name="T8" fmla="*/ 0 w 176"/>
                <a:gd name="T9" fmla="*/ 20 h 293"/>
                <a:gd name="T10" fmla="*/ 0 w 176"/>
                <a:gd name="T11" fmla="*/ 16 h 293"/>
                <a:gd name="T12" fmla="*/ 0 w 176"/>
                <a:gd name="T13" fmla="*/ 12 h 293"/>
                <a:gd name="T14" fmla="*/ 2 w 176"/>
                <a:gd name="T15" fmla="*/ 10 h 293"/>
                <a:gd name="T16" fmla="*/ 4 w 176"/>
                <a:gd name="T17" fmla="*/ 8 h 293"/>
                <a:gd name="T18" fmla="*/ 6 w 176"/>
                <a:gd name="T19" fmla="*/ 4 h 293"/>
                <a:gd name="T20" fmla="*/ 10 w 176"/>
                <a:gd name="T21" fmla="*/ 2 h 293"/>
                <a:gd name="T22" fmla="*/ 12 w 176"/>
                <a:gd name="T23" fmla="*/ 2 h 293"/>
                <a:gd name="T24" fmla="*/ 16 w 176"/>
                <a:gd name="T25" fmla="*/ 0 h 293"/>
                <a:gd name="T26" fmla="*/ 20 w 176"/>
                <a:gd name="T27" fmla="*/ 0 h 293"/>
                <a:gd name="T28" fmla="*/ 24 w 176"/>
                <a:gd name="T29" fmla="*/ 0 h 293"/>
                <a:gd name="T30" fmla="*/ 27 w 176"/>
                <a:gd name="T31" fmla="*/ 2 h 293"/>
                <a:gd name="T32" fmla="*/ 31 w 176"/>
                <a:gd name="T33" fmla="*/ 4 h 293"/>
                <a:gd name="T34" fmla="*/ 33 w 176"/>
                <a:gd name="T35" fmla="*/ 6 h 293"/>
                <a:gd name="T36" fmla="*/ 35 w 176"/>
                <a:gd name="T37" fmla="*/ 8 h 293"/>
                <a:gd name="T38" fmla="*/ 37 w 176"/>
                <a:gd name="T39" fmla="*/ 10 h 293"/>
                <a:gd name="T40" fmla="*/ 37 w 176"/>
                <a:gd name="T41" fmla="*/ 10 h 293"/>
                <a:gd name="T42" fmla="*/ 174 w 176"/>
                <a:gd name="T43" fmla="*/ 262 h 293"/>
                <a:gd name="T44" fmla="*/ 174 w 176"/>
                <a:gd name="T45" fmla="*/ 262 h 293"/>
                <a:gd name="T46" fmla="*/ 176 w 176"/>
                <a:gd name="T47" fmla="*/ 266 h 293"/>
                <a:gd name="T48" fmla="*/ 176 w 176"/>
                <a:gd name="T49" fmla="*/ 269 h 293"/>
                <a:gd name="T50" fmla="*/ 176 w 176"/>
                <a:gd name="T51" fmla="*/ 273 h 293"/>
                <a:gd name="T52" fmla="*/ 176 w 176"/>
                <a:gd name="T53" fmla="*/ 277 h 293"/>
                <a:gd name="T54" fmla="*/ 176 w 176"/>
                <a:gd name="T55" fmla="*/ 279 h 293"/>
                <a:gd name="T56" fmla="*/ 174 w 176"/>
                <a:gd name="T57" fmla="*/ 283 h 293"/>
                <a:gd name="T58" fmla="*/ 172 w 176"/>
                <a:gd name="T59" fmla="*/ 285 h 293"/>
                <a:gd name="T60" fmla="*/ 170 w 176"/>
                <a:gd name="T61" fmla="*/ 289 h 293"/>
                <a:gd name="T62" fmla="*/ 166 w 176"/>
                <a:gd name="T63" fmla="*/ 291 h 293"/>
                <a:gd name="T64" fmla="*/ 164 w 176"/>
                <a:gd name="T65" fmla="*/ 291 h 293"/>
                <a:gd name="T66" fmla="*/ 160 w 176"/>
                <a:gd name="T67" fmla="*/ 293 h 293"/>
                <a:gd name="T68" fmla="*/ 156 w 176"/>
                <a:gd name="T69" fmla="*/ 293 h 293"/>
                <a:gd name="T70" fmla="*/ 152 w 176"/>
                <a:gd name="T71" fmla="*/ 293 h 293"/>
                <a:gd name="T72" fmla="*/ 149 w 176"/>
                <a:gd name="T73" fmla="*/ 291 h 293"/>
                <a:gd name="T74" fmla="*/ 145 w 176"/>
                <a:gd name="T75" fmla="*/ 289 h 293"/>
                <a:gd name="T76" fmla="*/ 143 w 176"/>
                <a:gd name="T77" fmla="*/ 287 h 293"/>
                <a:gd name="T78" fmla="*/ 141 w 176"/>
                <a:gd name="T79" fmla="*/ 285 h 293"/>
                <a:gd name="T80" fmla="*/ 139 w 176"/>
                <a:gd name="T81" fmla="*/ 283 h 293"/>
                <a:gd name="T82" fmla="*/ 139 w 176"/>
                <a:gd name="T83" fmla="*/ 283 h 293"/>
                <a:gd name="T84" fmla="*/ 2 w 176"/>
                <a:gd name="T85" fmla="*/ 31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293">
                  <a:moveTo>
                    <a:pt x="2" y="31"/>
                  </a:moveTo>
                  <a:lnTo>
                    <a:pt x="2" y="31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8"/>
                  </a:lnTo>
                  <a:lnTo>
                    <a:pt x="6" y="4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7" y="2"/>
                  </a:lnTo>
                  <a:lnTo>
                    <a:pt x="31" y="4"/>
                  </a:lnTo>
                  <a:lnTo>
                    <a:pt x="33" y="6"/>
                  </a:lnTo>
                  <a:lnTo>
                    <a:pt x="35" y="8"/>
                  </a:lnTo>
                  <a:lnTo>
                    <a:pt x="37" y="10"/>
                  </a:lnTo>
                  <a:lnTo>
                    <a:pt x="174" y="262"/>
                  </a:lnTo>
                  <a:lnTo>
                    <a:pt x="176" y="266"/>
                  </a:lnTo>
                  <a:lnTo>
                    <a:pt x="176" y="269"/>
                  </a:lnTo>
                  <a:lnTo>
                    <a:pt x="176" y="273"/>
                  </a:lnTo>
                  <a:lnTo>
                    <a:pt x="176" y="277"/>
                  </a:lnTo>
                  <a:lnTo>
                    <a:pt x="176" y="279"/>
                  </a:lnTo>
                  <a:lnTo>
                    <a:pt x="174" y="283"/>
                  </a:lnTo>
                  <a:lnTo>
                    <a:pt x="172" y="285"/>
                  </a:lnTo>
                  <a:lnTo>
                    <a:pt x="170" y="289"/>
                  </a:lnTo>
                  <a:lnTo>
                    <a:pt x="166" y="291"/>
                  </a:lnTo>
                  <a:lnTo>
                    <a:pt x="164" y="291"/>
                  </a:lnTo>
                  <a:lnTo>
                    <a:pt x="160" y="293"/>
                  </a:lnTo>
                  <a:lnTo>
                    <a:pt x="156" y="293"/>
                  </a:lnTo>
                  <a:lnTo>
                    <a:pt x="152" y="293"/>
                  </a:lnTo>
                  <a:lnTo>
                    <a:pt x="149" y="291"/>
                  </a:lnTo>
                  <a:lnTo>
                    <a:pt x="145" y="289"/>
                  </a:lnTo>
                  <a:lnTo>
                    <a:pt x="143" y="287"/>
                  </a:lnTo>
                  <a:lnTo>
                    <a:pt x="141" y="285"/>
                  </a:lnTo>
                  <a:lnTo>
                    <a:pt x="139" y="283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95375809-9E3F-48BF-985A-4345718EA0E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340" y="3472"/>
              <a:ext cx="181" cy="289"/>
            </a:xfrm>
            <a:custGeom>
              <a:avLst/>
              <a:gdLst>
                <a:gd name="T0" fmla="*/ 144 w 181"/>
                <a:gd name="T1" fmla="*/ 10 h 293"/>
                <a:gd name="T2" fmla="*/ 144 w 181"/>
                <a:gd name="T3" fmla="*/ 10 h 293"/>
                <a:gd name="T4" fmla="*/ 146 w 181"/>
                <a:gd name="T5" fmla="*/ 8 h 293"/>
                <a:gd name="T6" fmla="*/ 148 w 181"/>
                <a:gd name="T7" fmla="*/ 6 h 293"/>
                <a:gd name="T8" fmla="*/ 150 w 181"/>
                <a:gd name="T9" fmla="*/ 4 h 293"/>
                <a:gd name="T10" fmla="*/ 154 w 181"/>
                <a:gd name="T11" fmla="*/ 2 h 293"/>
                <a:gd name="T12" fmla="*/ 156 w 181"/>
                <a:gd name="T13" fmla="*/ 0 h 293"/>
                <a:gd name="T14" fmla="*/ 160 w 181"/>
                <a:gd name="T15" fmla="*/ 0 h 293"/>
                <a:gd name="T16" fmla="*/ 164 w 181"/>
                <a:gd name="T17" fmla="*/ 0 h 293"/>
                <a:gd name="T18" fmla="*/ 168 w 181"/>
                <a:gd name="T19" fmla="*/ 2 h 293"/>
                <a:gd name="T20" fmla="*/ 170 w 181"/>
                <a:gd name="T21" fmla="*/ 2 h 293"/>
                <a:gd name="T22" fmla="*/ 174 w 181"/>
                <a:gd name="T23" fmla="*/ 4 h 293"/>
                <a:gd name="T24" fmla="*/ 176 w 181"/>
                <a:gd name="T25" fmla="*/ 8 h 293"/>
                <a:gd name="T26" fmla="*/ 178 w 181"/>
                <a:gd name="T27" fmla="*/ 10 h 293"/>
                <a:gd name="T28" fmla="*/ 181 w 181"/>
                <a:gd name="T29" fmla="*/ 14 h 293"/>
                <a:gd name="T30" fmla="*/ 181 w 181"/>
                <a:gd name="T31" fmla="*/ 16 h 293"/>
                <a:gd name="T32" fmla="*/ 181 w 181"/>
                <a:gd name="T33" fmla="*/ 20 h 293"/>
                <a:gd name="T34" fmla="*/ 181 w 181"/>
                <a:gd name="T35" fmla="*/ 24 h 293"/>
                <a:gd name="T36" fmla="*/ 181 w 181"/>
                <a:gd name="T37" fmla="*/ 26 h 293"/>
                <a:gd name="T38" fmla="*/ 178 w 181"/>
                <a:gd name="T39" fmla="*/ 31 h 293"/>
                <a:gd name="T40" fmla="*/ 178 w 181"/>
                <a:gd name="T41" fmla="*/ 31 h 293"/>
                <a:gd name="T42" fmla="*/ 39 w 181"/>
                <a:gd name="T43" fmla="*/ 283 h 293"/>
                <a:gd name="T44" fmla="*/ 39 w 181"/>
                <a:gd name="T45" fmla="*/ 283 h 293"/>
                <a:gd name="T46" fmla="*/ 37 w 181"/>
                <a:gd name="T47" fmla="*/ 285 h 293"/>
                <a:gd name="T48" fmla="*/ 35 w 181"/>
                <a:gd name="T49" fmla="*/ 287 h 293"/>
                <a:gd name="T50" fmla="*/ 33 w 181"/>
                <a:gd name="T51" fmla="*/ 289 h 293"/>
                <a:gd name="T52" fmla="*/ 29 w 181"/>
                <a:gd name="T53" fmla="*/ 291 h 293"/>
                <a:gd name="T54" fmla="*/ 25 w 181"/>
                <a:gd name="T55" fmla="*/ 293 h 293"/>
                <a:gd name="T56" fmla="*/ 23 w 181"/>
                <a:gd name="T57" fmla="*/ 293 h 293"/>
                <a:gd name="T58" fmla="*/ 19 w 181"/>
                <a:gd name="T59" fmla="*/ 293 h 293"/>
                <a:gd name="T60" fmla="*/ 14 w 181"/>
                <a:gd name="T61" fmla="*/ 291 h 293"/>
                <a:gd name="T62" fmla="*/ 12 w 181"/>
                <a:gd name="T63" fmla="*/ 291 h 293"/>
                <a:gd name="T64" fmla="*/ 8 w 181"/>
                <a:gd name="T65" fmla="*/ 289 h 293"/>
                <a:gd name="T66" fmla="*/ 6 w 181"/>
                <a:gd name="T67" fmla="*/ 285 h 293"/>
                <a:gd name="T68" fmla="*/ 4 w 181"/>
                <a:gd name="T69" fmla="*/ 283 h 293"/>
                <a:gd name="T70" fmla="*/ 2 w 181"/>
                <a:gd name="T71" fmla="*/ 279 h 293"/>
                <a:gd name="T72" fmla="*/ 2 w 181"/>
                <a:gd name="T73" fmla="*/ 277 h 293"/>
                <a:gd name="T74" fmla="*/ 0 w 181"/>
                <a:gd name="T75" fmla="*/ 273 h 293"/>
                <a:gd name="T76" fmla="*/ 2 w 181"/>
                <a:gd name="T77" fmla="*/ 269 h 293"/>
                <a:gd name="T78" fmla="*/ 2 w 181"/>
                <a:gd name="T79" fmla="*/ 266 h 293"/>
                <a:gd name="T80" fmla="*/ 4 w 181"/>
                <a:gd name="T81" fmla="*/ 262 h 293"/>
                <a:gd name="T82" fmla="*/ 4 w 181"/>
                <a:gd name="T83" fmla="*/ 262 h 293"/>
                <a:gd name="T84" fmla="*/ 144 w 181"/>
                <a:gd name="T85" fmla="*/ 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1" h="293">
                  <a:moveTo>
                    <a:pt x="144" y="10"/>
                  </a:moveTo>
                  <a:lnTo>
                    <a:pt x="144" y="10"/>
                  </a:lnTo>
                  <a:lnTo>
                    <a:pt x="146" y="8"/>
                  </a:lnTo>
                  <a:lnTo>
                    <a:pt x="148" y="6"/>
                  </a:lnTo>
                  <a:lnTo>
                    <a:pt x="150" y="4"/>
                  </a:lnTo>
                  <a:lnTo>
                    <a:pt x="154" y="2"/>
                  </a:lnTo>
                  <a:lnTo>
                    <a:pt x="156" y="0"/>
                  </a:lnTo>
                  <a:lnTo>
                    <a:pt x="160" y="0"/>
                  </a:lnTo>
                  <a:lnTo>
                    <a:pt x="164" y="0"/>
                  </a:lnTo>
                  <a:lnTo>
                    <a:pt x="168" y="2"/>
                  </a:lnTo>
                  <a:lnTo>
                    <a:pt x="170" y="2"/>
                  </a:lnTo>
                  <a:lnTo>
                    <a:pt x="174" y="4"/>
                  </a:lnTo>
                  <a:lnTo>
                    <a:pt x="176" y="8"/>
                  </a:lnTo>
                  <a:lnTo>
                    <a:pt x="178" y="10"/>
                  </a:lnTo>
                  <a:lnTo>
                    <a:pt x="181" y="14"/>
                  </a:lnTo>
                  <a:lnTo>
                    <a:pt x="181" y="16"/>
                  </a:lnTo>
                  <a:lnTo>
                    <a:pt x="181" y="20"/>
                  </a:lnTo>
                  <a:lnTo>
                    <a:pt x="181" y="24"/>
                  </a:lnTo>
                  <a:lnTo>
                    <a:pt x="181" y="26"/>
                  </a:lnTo>
                  <a:lnTo>
                    <a:pt x="178" y="31"/>
                  </a:lnTo>
                  <a:lnTo>
                    <a:pt x="39" y="283"/>
                  </a:lnTo>
                  <a:lnTo>
                    <a:pt x="37" y="285"/>
                  </a:lnTo>
                  <a:lnTo>
                    <a:pt x="35" y="287"/>
                  </a:lnTo>
                  <a:lnTo>
                    <a:pt x="33" y="289"/>
                  </a:lnTo>
                  <a:lnTo>
                    <a:pt x="29" y="291"/>
                  </a:lnTo>
                  <a:lnTo>
                    <a:pt x="25" y="293"/>
                  </a:lnTo>
                  <a:lnTo>
                    <a:pt x="23" y="293"/>
                  </a:lnTo>
                  <a:lnTo>
                    <a:pt x="19" y="293"/>
                  </a:lnTo>
                  <a:lnTo>
                    <a:pt x="14" y="291"/>
                  </a:lnTo>
                  <a:lnTo>
                    <a:pt x="12" y="291"/>
                  </a:lnTo>
                  <a:lnTo>
                    <a:pt x="8" y="289"/>
                  </a:lnTo>
                  <a:lnTo>
                    <a:pt x="6" y="285"/>
                  </a:lnTo>
                  <a:lnTo>
                    <a:pt x="4" y="283"/>
                  </a:lnTo>
                  <a:lnTo>
                    <a:pt x="2" y="279"/>
                  </a:lnTo>
                  <a:lnTo>
                    <a:pt x="2" y="277"/>
                  </a:lnTo>
                  <a:lnTo>
                    <a:pt x="0" y="273"/>
                  </a:lnTo>
                  <a:lnTo>
                    <a:pt x="2" y="269"/>
                  </a:lnTo>
                  <a:lnTo>
                    <a:pt x="2" y="266"/>
                  </a:lnTo>
                  <a:lnTo>
                    <a:pt x="4" y="262"/>
                  </a:lnTo>
                  <a:lnTo>
                    <a:pt x="144" y="10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31AD4115-9E69-4D46-8379-F4194A79AF9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112" y="3472"/>
              <a:ext cx="134" cy="198"/>
            </a:xfrm>
            <a:custGeom>
              <a:avLst/>
              <a:gdLst>
                <a:gd name="T0" fmla="*/ 94 w 133"/>
                <a:gd name="T1" fmla="*/ 10 h 201"/>
                <a:gd name="T2" fmla="*/ 94 w 133"/>
                <a:gd name="T3" fmla="*/ 10 h 201"/>
                <a:gd name="T4" fmla="*/ 96 w 133"/>
                <a:gd name="T5" fmla="*/ 8 h 201"/>
                <a:gd name="T6" fmla="*/ 98 w 133"/>
                <a:gd name="T7" fmla="*/ 4 h 201"/>
                <a:gd name="T8" fmla="*/ 102 w 133"/>
                <a:gd name="T9" fmla="*/ 2 h 201"/>
                <a:gd name="T10" fmla="*/ 104 w 133"/>
                <a:gd name="T11" fmla="*/ 2 h 201"/>
                <a:gd name="T12" fmla="*/ 108 w 133"/>
                <a:gd name="T13" fmla="*/ 0 h 201"/>
                <a:gd name="T14" fmla="*/ 112 w 133"/>
                <a:gd name="T15" fmla="*/ 0 h 201"/>
                <a:gd name="T16" fmla="*/ 114 w 133"/>
                <a:gd name="T17" fmla="*/ 0 h 201"/>
                <a:gd name="T18" fmla="*/ 119 w 133"/>
                <a:gd name="T19" fmla="*/ 2 h 201"/>
                <a:gd name="T20" fmla="*/ 123 w 133"/>
                <a:gd name="T21" fmla="*/ 2 h 201"/>
                <a:gd name="T22" fmla="*/ 125 w 133"/>
                <a:gd name="T23" fmla="*/ 4 h 201"/>
                <a:gd name="T24" fmla="*/ 127 w 133"/>
                <a:gd name="T25" fmla="*/ 8 h 201"/>
                <a:gd name="T26" fmla="*/ 129 w 133"/>
                <a:gd name="T27" fmla="*/ 10 h 201"/>
                <a:gd name="T28" fmla="*/ 131 w 133"/>
                <a:gd name="T29" fmla="*/ 14 h 201"/>
                <a:gd name="T30" fmla="*/ 131 w 133"/>
                <a:gd name="T31" fmla="*/ 16 h 201"/>
                <a:gd name="T32" fmla="*/ 133 w 133"/>
                <a:gd name="T33" fmla="*/ 20 h 201"/>
                <a:gd name="T34" fmla="*/ 131 w 133"/>
                <a:gd name="T35" fmla="*/ 24 h 201"/>
                <a:gd name="T36" fmla="*/ 131 w 133"/>
                <a:gd name="T37" fmla="*/ 28 h 201"/>
                <a:gd name="T38" fmla="*/ 129 w 133"/>
                <a:gd name="T39" fmla="*/ 31 h 201"/>
                <a:gd name="T40" fmla="*/ 129 w 133"/>
                <a:gd name="T41" fmla="*/ 31 h 201"/>
                <a:gd name="T42" fmla="*/ 37 w 133"/>
                <a:gd name="T43" fmla="*/ 191 h 201"/>
                <a:gd name="T44" fmla="*/ 37 w 133"/>
                <a:gd name="T45" fmla="*/ 191 h 201"/>
                <a:gd name="T46" fmla="*/ 34 w 133"/>
                <a:gd name="T47" fmla="*/ 193 h 201"/>
                <a:gd name="T48" fmla="*/ 32 w 133"/>
                <a:gd name="T49" fmla="*/ 197 h 201"/>
                <a:gd name="T50" fmla="*/ 30 w 133"/>
                <a:gd name="T51" fmla="*/ 199 h 201"/>
                <a:gd name="T52" fmla="*/ 26 w 133"/>
                <a:gd name="T53" fmla="*/ 199 h 201"/>
                <a:gd name="T54" fmla="*/ 22 w 133"/>
                <a:gd name="T55" fmla="*/ 201 h 201"/>
                <a:gd name="T56" fmla="*/ 20 w 133"/>
                <a:gd name="T57" fmla="*/ 201 h 201"/>
                <a:gd name="T58" fmla="*/ 16 w 133"/>
                <a:gd name="T59" fmla="*/ 201 h 201"/>
                <a:gd name="T60" fmla="*/ 12 w 133"/>
                <a:gd name="T61" fmla="*/ 199 h 201"/>
                <a:gd name="T62" fmla="*/ 10 w 133"/>
                <a:gd name="T63" fmla="*/ 199 h 201"/>
                <a:gd name="T64" fmla="*/ 6 w 133"/>
                <a:gd name="T65" fmla="*/ 197 h 201"/>
                <a:gd name="T66" fmla="*/ 4 w 133"/>
                <a:gd name="T67" fmla="*/ 193 h 201"/>
                <a:gd name="T68" fmla="*/ 2 w 133"/>
                <a:gd name="T69" fmla="*/ 191 h 201"/>
                <a:gd name="T70" fmla="*/ 0 w 133"/>
                <a:gd name="T71" fmla="*/ 186 h 201"/>
                <a:gd name="T72" fmla="*/ 0 w 133"/>
                <a:gd name="T73" fmla="*/ 184 h 201"/>
                <a:gd name="T74" fmla="*/ 0 w 133"/>
                <a:gd name="T75" fmla="*/ 180 h 201"/>
                <a:gd name="T76" fmla="*/ 0 w 133"/>
                <a:gd name="T77" fmla="*/ 176 h 201"/>
                <a:gd name="T78" fmla="*/ 0 w 133"/>
                <a:gd name="T79" fmla="*/ 172 h 201"/>
                <a:gd name="T80" fmla="*/ 2 w 133"/>
                <a:gd name="T81" fmla="*/ 170 h 201"/>
                <a:gd name="T82" fmla="*/ 2 w 133"/>
                <a:gd name="T83" fmla="*/ 170 h 201"/>
                <a:gd name="T84" fmla="*/ 94 w 133"/>
                <a:gd name="T85" fmla="*/ 1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3" h="201">
                  <a:moveTo>
                    <a:pt x="94" y="10"/>
                  </a:moveTo>
                  <a:lnTo>
                    <a:pt x="94" y="10"/>
                  </a:lnTo>
                  <a:lnTo>
                    <a:pt x="96" y="8"/>
                  </a:lnTo>
                  <a:lnTo>
                    <a:pt x="98" y="4"/>
                  </a:lnTo>
                  <a:lnTo>
                    <a:pt x="102" y="2"/>
                  </a:lnTo>
                  <a:lnTo>
                    <a:pt x="104" y="2"/>
                  </a:lnTo>
                  <a:lnTo>
                    <a:pt x="108" y="0"/>
                  </a:lnTo>
                  <a:lnTo>
                    <a:pt x="112" y="0"/>
                  </a:lnTo>
                  <a:lnTo>
                    <a:pt x="114" y="0"/>
                  </a:lnTo>
                  <a:lnTo>
                    <a:pt x="119" y="2"/>
                  </a:lnTo>
                  <a:lnTo>
                    <a:pt x="123" y="2"/>
                  </a:lnTo>
                  <a:lnTo>
                    <a:pt x="125" y="4"/>
                  </a:lnTo>
                  <a:lnTo>
                    <a:pt x="127" y="8"/>
                  </a:lnTo>
                  <a:lnTo>
                    <a:pt x="129" y="10"/>
                  </a:lnTo>
                  <a:lnTo>
                    <a:pt x="131" y="14"/>
                  </a:lnTo>
                  <a:lnTo>
                    <a:pt x="131" y="16"/>
                  </a:lnTo>
                  <a:lnTo>
                    <a:pt x="133" y="20"/>
                  </a:lnTo>
                  <a:lnTo>
                    <a:pt x="131" y="24"/>
                  </a:lnTo>
                  <a:lnTo>
                    <a:pt x="131" y="28"/>
                  </a:lnTo>
                  <a:lnTo>
                    <a:pt x="129" y="31"/>
                  </a:lnTo>
                  <a:lnTo>
                    <a:pt x="37" y="191"/>
                  </a:lnTo>
                  <a:lnTo>
                    <a:pt x="34" y="193"/>
                  </a:lnTo>
                  <a:lnTo>
                    <a:pt x="32" y="197"/>
                  </a:lnTo>
                  <a:lnTo>
                    <a:pt x="30" y="199"/>
                  </a:lnTo>
                  <a:lnTo>
                    <a:pt x="26" y="199"/>
                  </a:lnTo>
                  <a:lnTo>
                    <a:pt x="22" y="201"/>
                  </a:lnTo>
                  <a:lnTo>
                    <a:pt x="20" y="201"/>
                  </a:lnTo>
                  <a:lnTo>
                    <a:pt x="16" y="201"/>
                  </a:lnTo>
                  <a:lnTo>
                    <a:pt x="12" y="199"/>
                  </a:lnTo>
                  <a:lnTo>
                    <a:pt x="10" y="199"/>
                  </a:lnTo>
                  <a:lnTo>
                    <a:pt x="6" y="197"/>
                  </a:lnTo>
                  <a:lnTo>
                    <a:pt x="4" y="193"/>
                  </a:lnTo>
                  <a:lnTo>
                    <a:pt x="2" y="191"/>
                  </a:lnTo>
                  <a:lnTo>
                    <a:pt x="0" y="186"/>
                  </a:lnTo>
                  <a:lnTo>
                    <a:pt x="0" y="184"/>
                  </a:lnTo>
                  <a:lnTo>
                    <a:pt x="0" y="180"/>
                  </a:lnTo>
                  <a:lnTo>
                    <a:pt x="0" y="176"/>
                  </a:lnTo>
                  <a:lnTo>
                    <a:pt x="0" y="172"/>
                  </a:lnTo>
                  <a:lnTo>
                    <a:pt x="2" y="170"/>
                  </a:lnTo>
                  <a:lnTo>
                    <a:pt x="94" y="10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F73798E3-93DB-4C41-B686-9446692FB29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757" y="3472"/>
              <a:ext cx="134" cy="200"/>
            </a:xfrm>
            <a:custGeom>
              <a:avLst/>
              <a:gdLst>
                <a:gd name="T0" fmla="*/ 2 w 133"/>
                <a:gd name="T1" fmla="*/ 31 h 203"/>
                <a:gd name="T2" fmla="*/ 2 w 133"/>
                <a:gd name="T3" fmla="*/ 31 h 203"/>
                <a:gd name="T4" fmla="*/ 2 w 133"/>
                <a:gd name="T5" fmla="*/ 28 h 203"/>
                <a:gd name="T6" fmla="*/ 0 w 133"/>
                <a:gd name="T7" fmla="*/ 24 h 203"/>
                <a:gd name="T8" fmla="*/ 0 w 133"/>
                <a:gd name="T9" fmla="*/ 20 h 203"/>
                <a:gd name="T10" fmla="*/ 0 w 133"/>
                <a:gd name="T11" fmla="*/ 16 h 203"/>
                <a:gd name="T12" fmla="*/ 2 w 133"/>
                <a:gd name="T13" fmla="*/ 14 h 203"/>
                <a:gd name="T14" fmla="*/ 2 w 133"/>
                <a:gd name="T15" fmla="*/ 10 h 203"/>
                <a:gd name="T16" fmla="*/ 4 w 133"/>
                <a:gd name="T17" fmla="*/ 8 h 203"/>
                <a:gd name="T18" fmla="*/ 8 w 133"/>
                <a:gd name="T19" fmla="*/ 4 h 203"/>
                <a:gd name="T20" fmla="*/ 10 w 133"/>
                <a:gd name="T21" fmla="*/ 2 h 203"/>
                <a:gd name="T22" fmla="*/ 15 w 133"/>
                <a:gd name="T23" fmla="*/ 2 h 203"/>
                <a:gd name="T24" fmla="*/ 17 w 133"/>
                <a:gd name="T25" fmla="*/ 0 h 203"/>
                <a:gd name="T26" fmla="*/ 21 w 133"/>
                <a:gd name="T27" fmla="*/ 0 h 203"/>
                <a:gd name="T28" fmla="*/ 25 w 133"/>
                <a:gd name="T29" fmla="*/ 0 h 203"/>
                <a:gd name="T30" fmla="*/ 29 w 133"/>
                <a:gd name="T31" fmla="*/ 2 h 203"/>
                <a:gd name="T32" fmla="*/ 31 w 133"/>
                <a:gd name="T33" fmla="*/ 4 h 203"/>
                <a:gd name="T34" fmla="*/ 35 w 133"/>
                <a:gd name="T35" fmla="*/ 6 h 203"/>
                <a:gd name="T36" fmla="*/ 37 w 133"/>
                <a:gd name="T37" fmla="*/ 8 h 203"/>
                <a:gd name="T38" fmla="*/ 39 w 133"/>
                <a:gd name="T39" fmla="*/ 10 h 203"/>
                <a:gd name="T40" fmla="*/ 39 w 133"/>
                <a:gd name="T41" fmla="*/ 10 h 203"/>
                <a:gd name="T42" fmla="*/ 131 w 133"/>
                <a:gd name="T43" fmla="*/ 172 h 203"/>
                <a:gd name="T44" fmla="*/ 131 w 133"/>
                <a:gd name="T45" fmla="*/ 172 h 203"/>
                <a:gd name="T46" fmla="*/ 131 w 133"/>
                <a:gd name="T47" fmla="*/ 176 h 203"/>
                <a:gd name="T48" fmla="*/ 133 w 133"/>
                <a:gd name="T49" fmla="*/ 178 h 203"/>
                <a:gd name="T50" fmla="*/ 133 w 133"/>
                <a:gd name="T51" fmla="*/ 182 h 203"/>
                <a:gd name="T52" fmla="*/ 133 w 133"/>
                <a:gd name="T53" fmla="*/ 186 h 203"/>
                <a:gd name="T54" fmla="*/ 131 w 133"/>
                <a:gd name="T55" fmla="*/ 189 h 203"/>
                <a:gd name="T56" fmla="*/ 131 w 133"/>
                <a:gd name="T57" fmla="*/ 193 h 203"/>
                <a:gd name="T58" fmla="*/ 129 w 133"/>
                <a:gd name="T59" fmla="*/ 195 h 203"/>
                <a:gd name="T60" fmla="*/ 125 w 133"/>
                <a:gd name="T61" fmla="*/ 199 h 203"/>
                <a:gd name="T62" fmla="*/ 123 w 133"/>
                <a:gd name="T63" fmla="*/ 201 h 203"/>
                <a:gd name="T64" fmla="*/ 119 w 133"/>
                <a:gd name="T65" fmla="*/ 201 h 203"/>
                <a:gd name="T66" fmla="*/ 117 w 133"/>
                <a:gd name="T67" fmla="*/ 203 h 203"/>
                <a:gd name="T68" fmla="*/ 113 w 133"/>
                <a:gd name="T69" fmla="*/ 203 h 203"/>
                <a:gd name="T70" fmla="*/ 109 w 133"/>
                <a:gd name="T71" fmla="*/ 203 h 203"/>
                <a:gd name="T72" fmla="*/ 105 w 133"/>
                <a:gd name="T73" fmla="*/ 201 h 203"/>
                <a:gd name="T74" fmla="*/ 103 w 133"/>
                <a:gd name="T75" fmla="*/ 201 h 203"/>
                <a:gd name="T76" fmla="*/ 99 w 133"/>
                <a:gd name="T77" fmla="*/ 199 h 203"/>
                <a:gd name="T78" fmla="*/ 97 w 133"/>
                <a:gd name="T79" fmla="*/ 195 h 203"/>
                <a:gd name="T80" fmla="*/ 94 w 133"/>
                <a:gd name="T81" fmla="*/ 193 h 203"/>
                <a:gd name="T82" fmla="*/ 94 w 133"/>
                <a:gd name="T83" fmla="*/ 193 h 203"/>
                <a:gd name="T84" fmla="*/ 2 w 133"/>
                <a:gd name="T85" fmla="*/ 31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3" h="203">
                  <a:moveTo>
                    <a:pt x="2" y="31"/>
                  </a:moveTo>
                  <a:lnTo>
                    <a:pt x="2" y="31"/>
                  </a:ln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2" y="10"/>
                  </a:lnTo>
                  <a:lnTo>
                    <a:pt x="4" y="8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9" y="2"/>
                  </a:lnTo>
                  <a:lnTo>
                    <a:pt x="31" y="4"/>
                  </a:lnTo>
                  <a:lnTo>
                    <a:pt x="35" y="6"/>
                  </a:lnTo>
                  <a:lnTo>
                    <a:pt x="37" y="8"/>
                  </a:lnTo>
                  <a:lnTo>
                    <a:pt x="39" y="10"/>
                  </a:lnTo>
                  <a:lnTo>
                    <a:pt x="131" y="172"/>
                  </a:lnTo>
                  <a:lnTo>
                    <a:pt x="131" y="176"/>
                  </a:lnTo>
                  <a:lnTo>
                    <a:pt x="133" y="178"/>
                  </a:lnTo>
                  <a:lnTo>
                    <a:pt x="133" y="182"/>
                  </a:lnTo>
                  <a:lnTo>
                    <a:pt x="133" y="186"/>
                  </a:lnTo>
                  <a:lnTo>
                    <a:pt x="131" y="189"/>
                  </a:lnTo>
                  <a:lnTo>
                    <a:pt x="131" y="193"/>
                  </a:lnTo>
                  <a:lnTo>
                    <a:pt x="129" y="195"/>
                  </a:lnTo>
                  <a:lnTo>
                    <a:pt x="125" y="199"/>
                  </a:lnTo>
                  <a:lnTo>
                    <a:pt x="123" y="201"/>
                  </a:lnTo>
                  <a:lnTo>
                    <a:pt x="119" y="201"/>
                  </a:lnTo>
                  <a:lnTo>
                    <a:pt x="117" y="203"/>
                  </a:lnTo>
                  <a:lnTo>
                    <a:pt x="113" y="203"/>
                  </a:lnTo>
                  <a:lnTo>
                    <a:pt x="109" y="203"/>
                  </a:lnTo>
                  <a:lnTo>
                    <a:pt x="105" y="201"/>
                  </a:lnTo>
                  <a:lnTo>
                    <a:pt x="103" y="201"/>
                  </a:lnTo>
                  <a:lnTo>
                    <a:pt x="99" y="199"/>
                  </a:lnTo>
                  <a:lnTo>
                    <a:pt x="97" y="195"/>
                  </a:lnTo>
                  <a:lnTo>
                    <a:pt x="94" y="193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000F0DE9-B9DD-41C7-AB19-5F71BC1A872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164" y="3563"/>
              <a:ext cx="179" cy="178"/>
            </a:xfrm>
            <a:custGeom>
              <a:avLst/>
              <a:gdLst>
                <a:gd name="T0" fmla="*/ 178 w 178"/>
                <a:gd name="T1" fmla="*/ 90 h 181"/>
                <a:gd name="T2" fmla="*/ 176 w 178"/>
                <a:gd name="T3" fmla="*/ 109 h 181"/>
                <a:gd name="T4" fmla="*/ 170 w 178"/>
                <a:gd name="T5" fmla="*/ 127 h 181"/>
                <a:gd name="T6" fmla="*/ 162 w 178"/>
                <a:gd name="T7" fmla="*/ 144 h 181"/>
                <a:gd name="T8" fmla="*/ 148 w 178"/>
                <a:gd name="T9" fmla="*/ 158 h 181"/>
                <a:gd name="T10" fmla="*/ 131 w 178"/>
                <a:gd name="T11" fmla="*/ 170 h 181"/>
                <a:gd name="T12" fmla="*/ 113 w 178"/>
                <a:gd name="T13" fmla="*/ 177 h 181"/>
                <a:gd name="T14" fmla="*/ 94 w 178"/>
                <a:gd name="T15" fmla="*/ 181 h 181"/>
                <a:gd name="T16" fmla="*/ 76 w 178"/>
                <a:gd name="T17" fmla="*/ 179 h 181"/>
                <a:gd name="T18" fmla="*/ 55 w 178"/>
                <a:gd name="T19" fmla="*/ 174 h 181"/>
                <a:gd name="T20" fmla="*/ 39 w 178"/>
                <a:gd name="T21" fmla="*/ 164 h 181"/>
                <a:gd name="T22" fmla="*/ 25 w 178"/>
                <a:gd name="T23" fmla="*/ 152 h 181"/>
                <a:gd name="T24" fmla="*/ 12 w 178"/>
                <a:gd name="T25" fmla="*/ 138 h 181"/>
                <a:gd name="T26" fmla="*/ 4 w 178"/>
                <a:gd name="T27" fmla="*/ 119 h 181"/>
                <a:gd name="T28" fmla="*/ 0 w 178"/>
                <a:gd name="T29" fmla="*/ 101 h 181"/>
                <a:gd name="T30" fmla="*/ 0 w 178"/>
                <a:gd name="T31" fmla="*/ 80 h 181"/>
                <a:gd name="T32" fmla="*/ 4 w 178"/>
                <a:gd name="T33" fmla="*/ 62 h 181"/>
                <a:gd name="T34" fmla="*/ 12 w 178"/>
                <a:gd name="T35" fmla="*/ 43 h 181"/>
                <a:gd name="T36" fmla="*/ 25 w 178"/>
                <a:gd name="T37" fmla="*/ 29 h 181"/>
                <a:gd name="T38" fmla="*/ 39 w 178"/>
                <a:gd name="T39" fmla="*/ 16 h 181"/>
                <a:gd name="T40" fmla="*/ 55 w 178"/>
                <a:gd name="T41" fmla="*/ 6 h 181"/>
                <a:gd name="T42" fmla="*/ 74 w 178"/>
                <a:gd name="T43" fmla="*/ 2 h 181"/>
                <a:gd name="T44" fmla="*/ 94 w 178"/>
                <a:gd name="T45" fmla="*/ 0 h 181"/>
                <a:gd name="T46" fmla="*/ 113 w 178"/>
                <a:gd name="T47" fmla="*/ 4 h 181"/>
                <a:gd name="T48" fmla="*/ 131 w 178"/>
                <a:gd name="T49" fmla="*/ 10 h 181"/>
                <a:gd name="T50" fmla="*/ 148 w 178"/>
                <a:gd name="T51" fmla="*/ 21 h 181"/>
                <a:gd name="T52" fmla="*/ 160 w 178"/>
                <a:gd name="T53" fmla="*/ 35 h 181"/>
                <a:gd name="T54" fmla="*/ 170 w 178"/>
                <a:gd name="T55" fmla="*/ 51 h 181"/>
                <a:gd name="T56" fmla="*/ 176 w 178"/>
                <a:gd name="T57" fmla="*/ 70 h 181"/>
                <a:gd name="T58" fmla="*/ 178 w 178"/>
                <a:gd name="T59" fmla="*/ 90 h 181"/>
                <a:gd name="T60" fmla="*/ 178 w 178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8" h="181">
                  <a:moveTo>
                    <a:pt x="178" y="90"/>
                  </a:moveTo>
                  <a:lnTo>
                    <a:pt x="176" y="109"/>
                  </a:lnTo>
                  <a:lnTo>
                    <a:pt x="170" y="127"/>
                  </a:lnTo>
                  <a:lnTo>
                    <a:pt x="162" y="144"/>
                  </a:lnTo>
                  <a:lnTo>
                    <a:pt x="148" y="158"/>
                  </a:lnTo>
                  <a:lnTo>
                    <a:pt x="131" y="170"/>
                  </a:lnTo>
                  <a:lnTo>
                    <a:pt x="113" y="177"/>
                  </a:lnTo>
                  <a:lnTo>
                    <a:pt x="94" y="181"/>
                  </a:lnTo>
                  <a:lnTo>
                    <a:pt x="76" y="179"/>
                  </a:lnTo>
                  <a:lnTo>
                    <a:pt x="55" y="174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8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5" y="29"/>
                  </a:lnTo>
                  <a:lnTo>
                    <a:pt x="39" y="16"/>
                  </a:lnTo>
                  <a:lnTo>
                    <a:pt x="55" y="6"/>
                  </a:lnTo>
                  <a:lnTo>
                    <a:pt x="74" y="2"/>
                  </a:lnTo>
                  <a:lnTo>
                    <a:pt x="94" y="0"/>
                  </a:lnTo>
                  <a:lnTo>
                    <a:pt x="113" y="4"/>
                  </a:lnTo>
                  <a:lnTo>
                    <a:pt x="131" y="10"/>
                  </a:lnTo>
                  <a:lnTo>
                    <a:pt x="148" y="21"/>
                  </a:lnTo>
                  <a:lnTo>
                    <a:pt x="160" y="35"/>
                  </a:lnTo>
                  <a:lnTo>
                    <a:pt x="170" y="51"/>
                  </a:lnTo>
                  <a:lnTo>
                    <a:pt x="176" y="70"/>
                  </a:lnTo>
                  <a:lnTo>
                    <a:pt x="178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22196643-35C6-41A0-ABEC-BC3C0258811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220" y="3617"/>
              <a:ext cx="70" cy="69"/>
            </a:xfrm>
            <a:custGeom>
              <a:avLst/>
              <a:gdLst>
                <a:gd name="T0" fmla="*/ 70 w 70"/>
                <a:gd name="T1" fmla="*/ 35 h 70"/>
                <a:gd name="T2" fmla="*/ 68 w 70"/>
                <a:gd name="T3" fmla="*/ 48 h 70"/>
                <a:gd name="T4" fmla="*/ 62 w 70"/>
                <a:gd name="T5" fmla="*/ 58 h 70"/>
                <a:gd name="T6" fmla="*/ 52 w 70"/>
                <a:gd name="T7" fmla="*/ 66 h 70"/>
                <a:gd name="T8" fmla="*/ 41 w 70"/>
                <a:gd name="T9" fmla="*/ 70 h 70"/>
                <a:gd name="T10" fmla="*/ 29 w 70"/>
                <a:gd name="T11" fmla="*/ 70 h 70"/>
                <a:gd name="T12" fmla="*/ 17 w 70"/>
                <a:gd name="T13" fmla="*/ 66 h 70"/>
                <a:gd name="T14" fmla="*/ 9 w 70"/>
                <a:gd name="T15" fmla="*/ 58 h 70"/>
                <a:gd name="T16" fmla="*/ 2 w 70"/>
                <a:gd name="T17" fmla="*/ 48 h 70"/>
                <a:gd name="T18" fmla="*/ 0 w 70"/>
                <a:gd name="T19" fmla="*/ 35 h 70"/>
                <a:gd name="T20" fmla="*/ 2 w 70"/>
                <a:gd name="T21" fmla="*/ 23 h 70"/>
                <a:gd name="T22" fmla="*/ 9 w 70"/>
                <a:gd name="T23" fmla="*/ 13 h 70"/>
                <a:gd name="T24" fmla="*/ 17 w 70"/>
                <a:gd name="T25" fmla="*/ 5 h 70"/>
                <a:gd name="T26" fmla="*/ 29 w 70"/>
                <a:gd name="T27" fmla="*/ 0 h 70"/>
                <a:gd name="T28" fmla="*/ 39 w 70"/>
                <a:gd name="T29" fmla="*/ 0 h 70"/>
                <a:gd name="T30" fmla="*/ 52 w 70"/>
                <a:gd name="T31" fmla="*/ 5 h 70"/>
                <a:gd name="T32" fmla="*/ 62 w 70"/>
                <a:gd name="T33" fmla="*/ 13 h 70"/>
                <a:gd name="T34" fmla="*/ 66 w 70"/>
                <a:gd name="T35" fmla="*/ 23 h 70"/>
                <a:gd name="T36" fmla="*/ 70 w 70"/>
                <a:gd name="T37" fmla="*/ 35 h 70"/>
                <a:gd name="T38" fmla="*/ 70 w 70"/>
                <a:gd name="T39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70">
                  <a:moveTo>
                    <a:pt x="70" y="35"/>
                  </a:moveTo>
                  <a:lnTo>
                    <a:pt x="68" y="48"/>
                  </a:lnTo>
                  <a:lnTo>
                    <a:pt x="62" y="58"/>
                  </a:lnTo>
                  <a:lnTo>
                    <a:pt x="52" y="66"/>
                  </a:lnTo>
                  <a:lnTo>
                    <a:pt x="41" y="70"/>
                  </a:lnTo>
                  <a:lnTo>
                    <a:pt x="29" y="70"/>
                  </a:lnTo>
                  <a:lnTo>
                    <a:pt x="17" y="66"/>
                  </a:lnTo>
                  <a:lnTo>
                    <a:pt x="9" y="58"/>
                  </a:lnTo>
                  <a:lnTo>
                    <a:pt x="2" y="48"/>
                  </a:lnTo>
                  <a:lnTo>
                    <a:pt x="0" y="35"/>
                  </a:lnTo>
                  <a:lnTo>
                    <a:pt x="2" y="23"/>
                  </a:lnTo>
                  <a:lnTo>
                    <a:pt x="9" y="13"/>
                  </a:lnTo>
                  <a:lnTo>
                    <a:pt x="17" y="5"/>
                  </a:lnTo>
                  <a:lnTo>
                    <a:pt x="29" y="0"/>
                  </a:lnTo>
                  <a:lnTo>
                    <a:pt x="39" y="0"/>
                  </a:lnTo>
                  <a:lnTo>
                    <a:pt x="52" y="5"/>
                  </a:lnTo>
                  <a:lnTo>
                    <a:pt x="62" y="13"/>
                  </a:lnTo>
                  <a:lnTo>
                    <a:pt x="66" y="23"/>
                  </a:lnTo>
                  <a:lnTo>
                    <a:pt x="70" y="35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6" name="WordArt 16">
              <a:extLst>
                <a:ext uri="{FF2B5EF4-FFF2-40B4-BE49-F238E27FC236}">
                  <a16:creationId xmlns:a16="http://schemas.microsoft.com/office/drawing/2014/main" id="{EBC92818-8C27-4786-AEDE-8F111A1096E3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1874" y="3691"/>
              <a:ext cx="220" cy="13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spc="0" dirty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Verdana Ref"/>
                </a:rPr>
                <a:t>10</a:t>
              </a:r>
              <a:endParaRPr lang="zh-TW" altLang="en-US" sz="1400" kern="10" spc="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Verdana Ref"/>
              </a:endParaRPr>
            </a:p>
          </p:txBody>
        </p:sp>
        <p:sp>
          <p:nvSpPr>
            <p:cNvPr id="27" name="WordArt 17">
              <a:extLst>
                <a:ext uri="{FF2B5EF4-FFF2-40B4-BE49-F238E27FC236}">
                  <a16:creationId xmlns:a16="http://schemas.microsoft.com/office/drawing/2014/main" id="{87E0758A-FCB1-4FEB-8018-982CB2366107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2972" y="3469"/>
              <a:ext cx="132" cy="13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spc="0" dirty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Verdana Ref"/>
                </a:rPr>
                <a:t>R</a:t>
              </a:r>
              <a:endParaRPr lang="zh-TW" altLang="en-US" sz="1400" kern="10" spc="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Verdana Ref"/>
              </a:endParaRPr>
            </a:p>
          </p:txBody>
        </p:sp>
        <p:sp>
          <p:nvSpPr>
            <p:cNvPr id="28" name="WordArt 18">
              <a:extLst>
                <a:ext uri="{FF2B5EF4-FFF2-40B4-BE49-F238E27FC236}">
                  <a16:creationId xmlns:a16="http://schemas.microsoft.com/office/drawing/2014/main" id="{E8AD788B-6268-4E0B-8FF2-9B758EA5A9FE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2513" y="3769"/>
              <a:ext cx="703" cy="8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spc="0" dirty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Verdana Ref"/>
                </a:rPr>
                <a:t>RESISTOR</a:t>
              </a:r>
              <a:endParaRPr lang="zh-TW" altLang="en-US" sz="1400" kern="10" spc="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Verdana Ref"/>
              </a:endParaRPr>
            </a:p>
          </p:txBody>
        </p:sp>
        <p:sp>
          <p:nvSpPr>
            <p:cNvPr id="29" name="WordArt 19">
              <a:extLst>
                <a:ext uri="{FF2B5EF4-FFF2-40B4-BE49-F238E27FC236}">
                  <a16:creationId xmlns:a16="http://schemas.microsoft.com/office/drawing/2014/main" id="{AB337E77-0CDC-4AA9-83F2-714D835A2E4C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2138" y="3686"/>
              <a:ext cx="132" cy="133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spc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W</a:t>
              </a:r>
              <a:endParaRPr lang="zh-TW" altLang="en-US" sz="1400" kern="10" spc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Symbol" panose="05050102010706020507" pitchFamily="18" charset="2"/>
              </a:endParaRPr>
            </a:p>
          </p:txBody>
        </p:sp>
      </p:grpSp>
      <p:grpSp>
        <p:nvGrpSpPr>
          <p:cNvPr id="164" name="群組 163">
            <a:extLst>
              <a:ext uri="{FF2B5EF4-FFF2-40B4-BE49-F238E27FC236}">
                <a16:creationId xmlns:a16="http://schemas.microsoft.com/office/drawing/2014/main" id="{38B1B661-9781-4738-8AA4-26FE1BE41167}"/>
              </a:ext>
            </a:extLst>
          </p:cNvPr>
          <p:cNvGrpSpPr/>
          <p:nvPr/>
        </p:nvGrpSpPr>
        <p:grpSpPr>
          <a:xfrm rot="5400000">
            <a:off x="7164987" y="2121325"/>
            <a:ext cx="828358" cy="170240"/>
            <a:chOff x="3121221" y="3852459"/>
            <a:chExt cx="1150939" cy="295852"/>
          </a:xfrm>
        </p:grpSpPr>
        <p:cxnSp>
          <p:nvCxnSpPr>
            <p:cNvPr id="191" name="直線接點 190">
              <a:extLst>
                <a:ext uri="{FF2B5EF4-FFF2-40B4-BE49-F238E27FC236}">
                  <a16:creationId xmlns:a16="http://schemas.microsoft.com/office/drawing/2014/main" id="{BF139B42-A7C3-49ED-A57F-FCAE89AE0C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1221" y="4005195"/>
              <a:ext cx="25009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線接點 191">
              <a:extLst>
                <a:ext uri="{FF2B5EF4-FFF2-40B4-BE49-F238E27FC236}">
                  <a16:creationId xmlns:a16="http://schemas.microsoft.com/office/drawing/2014/main" id="{51AC992E-689F-42EF-9BE1-1C1D2E5513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56160" y="4000171"/>
              <a:ext cx="216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線接點 192">
              <a:extLst>
                <a:ext uri="{FF2B5EF4-FFF2-40B4-BE49-F238E27FC236}">
                  <a16:creationId xmlns:a16="http://schemas.microsoft.com/office/drawing/2014/main" id="{94611700-48B4-459B-8E07-546DD7DF832D}"/>
                </a:ext>
              </a:extLst>
            </p:cNvPr>
            <p:cNvCxnSpPr>
              <a:cxnSpLocks/>
            </p:cNvCxnSpPr>
            <p:nvPr/>
          </p:nvCxnSpPr>
          <p:spPr>
            <a:xfrm>
              <a:off x="3446264" y="3852459"/>
              <a:ext cx="107092" cy="286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直線接點 193">
              <a:extLst>
                <a:ext uri="{FF2B5EF4-FFF2-40B4-BE49-F238E27FC236}">
                  <a16:creationId xmlns:a16="http://schemas.microsoft.com/office/drawing/2014/main" id="{0DA31842-BBB7-479F-B48C-7821DE657528}"/>
                </a:ext>
              </a:extLst>
            </p:cNvPr>
            <p:cNvCxnSpPr>
              <a:cxnSpLocks/>
            </p:cNvCxnSpPr>
            <p:nvPr/>
          </p:nvCxnSpPr>
          <p:spPr>
            <a:xfrm>
              <a:off x="3667937" y="3852459"/>
              <a:ext cx="107092" cy="286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線接點 194">
              <a:extLst>
                <a:ext uri="{FF2B5EF4-FFF2-40B4-BE49-F238E27FC236}">
                  <a16:creationId xmlns:a16="http://schemas.microsoft.com/office/drawing/2014/main" id="{6AF998EA-861A-41ED-A9FE-543E22E8FB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75029" y="3852459"/>
              <a:ext cx="107092" cy="286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線接點 195">
              <a:extLst>
                <a:ext uri="{FF2B5EF4-FFF2-40B4-BE49-F238E27FC236}">
                  <a16:creationId xmlns:a16="http://schemas.microsoft.com/office/drawing/2014/main" id="{D5D0BE49-E4E1-4063-861F-4E48502665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57100" y="3862079"/>
              <a:ext cx="107092" cy="286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線接點 196">
              <a:extLst>
                <a:ext uri="{FF2B5EF4-FFF2-40B4-BE49-F238E27FC236}">
                  <a16:creationId xmlns:a16="http://schemas.microsoft.com/office/drawing/2014/main" id="{863DBF70-5461-449C-AE54-D6537A972CB9}"/>
                </a:ext>
              </a:extLst>
            </p:cNvPr>
            <p:cNvCxnSpPr>
              <a:cxnSpLocks noChangeAspect="1"/>
            </p:cNvCxnSpPr>
            <p:nvPr/>
          </p:nvCxnSpPr>
          <p:spPr>
            <a:xfrm flipH="1">
              <a:off x="3387411" y="3857219"/>
              <a:ext cx="54333" cy="144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線接點 197">
              <a:extLst>
                <a:ext uri="{FF2B5EF4-FFF2-40B4-BE49-F238E27FC236}">
                  <a16:creationId xmlns:a16="http://schemas.microsoft.com/office/drawing/2014/main" id="{7FAD65C2-B8E7-4C0F-B9C5-2B78D0926AF0}"/>
                </a:ext>
              </a:extLst>
            </p:cNvPr>
            <p:cNvCxnSpPr>
              <a:cxnSpLocks noChangeAspect="1"/>
            </p:cNvCxnSpPr>
            <p:nvPr/>
          </p:nvCxnSpPr>
          <p:spPr>
            <a:xfrm flipH="1">
              <a:off x="4000060" y="4001547"/>
              <a:ext cx="54333" cy="144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線接點 198">
              <a:extLst>
                <a:ext uri="{FF2B5EF4-FFF2-40B4-BE49-F238E27FC236}">
                  <a16:creationId xmlns:a16="http://schemas.microsoft.com/office/drawing/2014/main" id="{D233FFB4-6E78-44A0-8DE1-6E7F348D8C55}"/>
                </a:ext>
              </a:extLst>
            </p:cNvPr>
            <p:cNvCxnSpPr>
              <a:cxnSpLocks/>
            </p:cNvCxnSpPr>
            <p:nvPr/>
          </p:nvCxnSpPr>
          <p:spPr>
            <a:xfrm>
              <a:off x="3882537" y="3853131"/>
              <a:ext cx="107092" cy="286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6" name="直線接點 165">
            <a:extLst>
              <a:ext uri="{FF2B5EF4-FFF2-40B4-BE49-F238E27FC236}">
                <a16:creationId xmlns:a16="http://schemas.microsoft.com/office/drawing/2014/main" id="{A1D1DB80-ED1E-41DE-8E24-2749E320B0E8}"/>
              </a:ext>
            </a:extLst>
          </p:cNvPr>
          <p:cNvCxnSpPr/>
          <p:nvPr/>
        </p:nvCxnSpPr>
        <p:spPr>
          <a:xfrm>
            <a:off x="6487097" y="2635157"/>
            <a:ext cx="108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線接點 166">
            <a:extLst>
              <a:ext uri="{FF2B5EF4-FFF2-40B4-BE49-F238E27FC236}">
                <a16:creationId xmlns:a16="http://schemas.microsoft.com/office/drawing/2014/main" id="{CFF31C68-834E-4AFE-BB50-F2565BC65C22}"/>
              </a:ext>
            </a:extLst>
          </p:cNvPr>
          <p:cNvCxnSpPr>
            <a:cxnSpLocks/>
          </p:cNvCxnSpPr>
          <p:nvPr/>
        </p:nvCxnSpPr>
        <p:spPr>
          <a:xfrm flipV="1">
            <a:off x="7580693" y="2635159"/>
            <a:ext cx="0" cy="3206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直線接點 167">
            <a:extLst>
              <a:ext uri="{FF2B5EF4-FFF2-40B4-BE49-F238E27FC236}">
                <a16:creationId xmlns:a16="http://schemas.microsoft.com/office/drawing/2014/main" id="{43B17DA4-1D22-405D-B36C-3706FB530C69}"/>
              </a:ext>
            </a:extLst>
          </p:cNvPr>
          <p:cNvCxnSpPr>
            <a:cxnSpLocks/>
          </p:cNvCxnSpPr>
          <p:nvPr/>
        </p:nvCxnSpPr>
        <p:spPr>
          <a:xfrm flipH="1">
            <a:off x="5871509" y="2950797"/>
            <a:ext cx="16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直線接點 168">
            <a:extLst>
              <a:ext uri="{FF2B5EF4-FFF2-40B4-BE49-F238E27FC236}">
                <a16:creationId xmlns:a16="http://schemas.microsoft.com/office/drawing/2014/main" id="{146352ED-B999-445C-A0CA-9E7361EED5A5}"/>
              </a:ext>
            </a:extLst>
          </p:cNvPr>
          <p:cNvCxnSpPr>
            <a:cxnSpLocks/>
          </p:cNvCxnSpPr>
          <p:nvPr/>
        </p:nvCxnSpPr>
        <p:spPr>
          <a:xfrm rot="5400000" flipH="1">
            <a:off x="5298237" y="2362840"/>
            <a:ext cx="11368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0" name="群組 169">
            <a:extLst>
              <a:ext uri="{FF2B5EF4-FFF2-40B4-BE49-F238E27FC236}">
                <a16:creationId xmlns:a16="http://schemas.microsoft.com/office/drawing/2014/main" id="{C7626C3F-5359-4210-95AB-CDE98B040DA1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6337283" y="1476536"/>
            <a:ext cx="308156" cy="284310"/>
            <a:chOff x="4937585" y="3075460"/>
            <a:chExt cx="827993" cy="782172"/>
          </a:xfrm>
        </p:grpSpPr>
        <p:cxnSp>
          <p:nvCxnSpPr>
            <p:cNvPr id="183" name="直線接點 182">
              <a:extLst>
                <a:ext uri="{FF2B5EF4-FFF2-40B4-BE49-F238E27FC236}">
                  <a16:creationId xmlns:a16="http://schemas.microsoft.com/office/drawing/2014/main" id="{031843C7-7ECE-47E7-A840-D191B3877FB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351582" y="3075828"/>
              <a:ext cx="0" cy="8279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線接點 183">
              <a:extLst>
                <a:ext uri="{FF2B5EF4-FFF2-40B4-BE49-F238E27FC236}">
                  <a16:creationId xmlns:a16="http://schemas.microsoft.com/office/drawing/2014/main" id="{F9F790C2-2244-4CE3-B273-776D5C6D22C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353269" y="3391626"/>
              <a:ext cx="0" cy="5519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直線接點 184">
              <a:extLst>
                <a:ext uri="{FF2B5EF4-FFF2-40B4-BE49-F238E27FC236}">
                  <a16:creationId xmlns:a16="http://schemas.microsoft.com/office/drawing/2014/main" id="{153712AC-5EC4-4720-8846-276514DB79E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363850" y="3650633"/>
              <a:ext cx="0" cy="4139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直線接點 185">
              <a:extLst>
                <a:ext uri="{FF2B5EF4-FFF2-40B4-BE49-F238E27FC236}">
                  <a16:creationId xmlns:a16="http://schemas.microsoft.com/office/drawing/2014/main" id="{441DE0A1-D10D-4DD4-9856-3080DC7CA64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350136" y="3075460"/>
              <a:ext cx="0" cy="4139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1" name="群組 170">
            <a:extLst>
              <a:ext uri="{FF2B5EF4-FFF2-40B4-BE49-F238E27FC236}">
                <a16:creationId xmlns:a16="http://schemas.microsoft.com/office/drawing/2014/main" id="{3A7BB70A-0EA2-4397-B219-329026F67A25}"/>
              </a:ext>
            </a:extLst>
          </p:cNvPr>
          <p:cNvGrpSpPr>
            <a:grpSpLocks/>
          </p:cNvGrpSpPr>
          <p:nvPr/>
        </p:nvGrpSpPr>
        <p:grpSpPr>
          <a:xfrm>
            <a:off x="7376621" y="1388636"/>
            <a:ext cx="396000" cy="396000"/>
            <a:chOff x="5293882" y="2141615"/>
            <a:chExt cx="1080000" cy="1080000"/>
          </a:xfrm>
        </p:grpSpPr>
        <p:grpSp>
          <p:nvGrpSpPr>
            <p:cNvPr id="176" name="群組 175">
              <a:extLst>
                <a:ext uri="{FF2B5EF4-FFF2-40B4-BE49-F238E27FC236}">
                  <a16:creationId xmlns:a16="http://schemas.microsoft.com/office/drawing/2014/main" id="{92D4D8CB-72E3-440E-B457-9769A04B0207}"/>
                </a:ext>
              </a:extLst>
            </p:cNvPr>
            <p:cNvGrpSpPr/>
            <p:nvPr/>
          </p:nvGrpSpPr>
          <p:grpSpPr>
            <a:xfrm>
              <a:off x="5521099" y="2412470"/>
              <a:ext cx="583149" cy="600477"/>
              <a:chOff x="6327781" y="3303782"/>
              <a:chExt cx="583149" cy="600477"/>
            </a:xfrm>
          </p:grpSpPr>
          <p:cxnSp>
            <p:nvCxnSpPr>
              <p:cNvPr id="178" name="直線接點 177">
                <a:extLst>
                  <a:ext uri="{FF2B5EF4-FFF2-40B4-BE49-F238E27FC236}">
                    <a16:creationId xmlns:a16="http://schemas.microsoft.com/office/drawing/2014/main" id="{3CC40AF3-1BB5-4392-A993-1FE94C8687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20405" y="3314559"/>
                <a:ext cx="0" cy="576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直線接點 178">
                <a:extLst>
                  <a:ext uri="{FF2B5EF4-FFF2-40B4-BE49-F238E27FC236}">
                    <a16:creationId xmlns:a16="http://schemas.microsoft.com/office/drawing/2014/main" id="{8FC9A60D-B759-46DC-8130-01427FC039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29667" y="3319245"/>
                <a:ext cx="0" cy="28623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直線接點 179">
                <a:extLst>
                  <a:ext uri="{FF2B5EF4-FFF2-40B4-BE49-F238E27FC236}">
                    <a16:creationId xmlns:a16="http://schemas.microsoft.com/office/drawing/2014/main" id="{7C8493D2-C01D-4819-A8AA-DA944F2082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27781" y="3303782"/>
                <a:ext cx="288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直線接點 180">
                <a:extLst>
                  <a:ext uri="{FF2B5EF4-FFF2-40B4-BE49-F238E27FC236}">
                    <a16:creationId xmlns:a16="http://schemas.microsoft.com/office/drawing/2014/main" id="{227CFEB1-DB01-496B-AE10-5865B6FF07B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22930" y="3904259"/>
                <a:ext cx="288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直線接點 181">
                <a:extLst>
                  <a:ext uri="{FF2B5EF4-FFF2-40B4-BE49-F238E27FC236}">
                    <a16:creationId xmlns:a16="http://schemas.microsoft.com/office/drawing/2014/main" id="{4BE2A65A-7AD5-4BD1-9D91-6E8B37D4B9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10930" y="3609593"/>
                <a:ext cx="0" cy="28623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7" name="橢圓 176">
              <a:extLst>
                <a:ext uri="{FF2B5EF4-FFF2-40B4-BE49-F238E27FC236}">
                  <a16:creationId xmlns:a16="http://schemas.microsoft.com/office/drawing/2014/main" id="{12EB7FC4-B59E-4F5D-A0DD-6E8AA13C9940}"/>
                </a:ext>
              </a:extLst>
            </p:cNvPr>
            <p:cNvSpPr/>
            <p:nvPr/>
          </p:nvSpPr>
          <p:spPr>
            <a:xfrm>
              <a:off x="5293882" y="2141615"/>
              <a:ext cx="1080000" cy="108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2" name="矩形 171">
            <a:extLst>
              <a:ext uri="{FF2B5EF4-FFF2-40B4-BE49-F238E27FC236}">
                <a16:creationId xmlns:a16="http://schemas.microsoft.com/office/drawing/2014/main" id="{8617C01D-4C3A-4997-949B-0754C532E685}"/>
              </a:ext>
            </a:extLst>
          </p:cNvPr>
          <p:cNvSpPr/>
          <p:nvPr/>
        </p:nvSpPr>
        <p:spPr>
          <a:xfrm>
            <a:off x="7311618" y="1127332"/>
            <a:ext cx="486030" cy="2242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>
                <a:latin typeface="+mn-ea"/>
              </a:rPr>
              <a:t>D10</a:t>
            </a:r>
            <a:endParaRPr lang="zh-TW" altLang="en-US" sz="1200" b="1" dirty="0">
              <a:latin typeface="+mn-ea"/>
            </a:endParaRPr>
          </a:p>
        </p:txBody>
      </p:sp>
      <p:sp>
        <p:nvSpPr>
          <p:cNvPr id="173" name="矩形 172">
            <a:extLst>
              <a:ext uri="{FF2B5EF4-FFF2-40B4-BE49-F238E27FC236}">
                <a16:creationId xmlns:a16="http://schemas.microsoft.com/office/drawing/2014/main" id="{28C3542E-81B4-499C-B8A3-D6347C5AEF64}"/>
              </a:ext>
            </a:extLst>
          </p:cNvPr>
          <p:cNvSpPr/>
          <p:nvPr/>
        </p:nvSpPr>
        <p:spPr>
          <a:xfrm>
            <a:off x="6247827" y="1127332"/>
            <a:ext cx="545342" cy="2242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>
                <a:latin typeface="+mn-ea"/>
              </a:rPr>
              <a:t>GND</a:t>
            </a:r>
            <a:endParaRPr lang="zh-TW" altLang="en-US" sz="1200" b="1" dirty="0">
              <a:latin typeface="+mn-ea"/>
            </a:endParaRPr>
          </a:p>
        </p:txBody>
      </p:sp>
      <p:sp>
        <p:nvSpPr>
          <p:cNvPr id="174" name="矩形 173">
            <a:extLst>
              <a:ext uri="{FF2B5EF4-FFF2-40B4-BE49-F238E27FC236}">
                <a16:creationId xmlns:a16="http://schemas.microsoft.com/office/drawing/2014/main" id="{062A1C1E-31AF-4861-B70E-3047986E26EA}"/>
              </a:ext>
            </a:extLst>
          </p:cNvPr>
          <p:cNvSpPr/>
          <p:nvPr/>
        </p:nvSpPr>
        <p:spPr>
          <a:xfrm>
            <a:off x="5663019" y="1114285"/>
            <a:ext cx="386644" cy="2242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>
                <a:latin typeface="+mn-ea"/>
              </a:rPr>
              <a:t>A0</a:t>
            </a:r>
            <a:endParaRPr lang="zh-TW" altLang="en-US" sz="1200" b="1" dirty="0">
              <a:latin typeface="+mn-ea"/>
            </a:endParaRPr>
          </a:p>
        </p:txBody>
      </p:sp>
      <p:sp>
        <p:nvSpPr>
          <p:cNvPr id="175" name="橢圓 174">
            <a:extLst>
              <a:ext uri="{FF2B5EF4-FFF2-40B4-BE49-F238E27FC236}">
                <a16:creationId xmlns:a16="http://schemas.microsoft.com/office/drawing/2014/main" id="{240EC1D1-6FF9-481D-B343-A026CF58D269}"/>
              </a:ext>
            </a:extLst>
          </p:cNvPr>
          <p:cNvSpPr/>
          <p:nvPr/>
        </p:nvSpPr>
        <p:spPr>
          <a:xfrm>
            <a:off x="5659436" y="1414885"/>
            <a:ext cx="396000" cy="396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V</a:t>
            </a:r>
            <a:endParaRPr lang="zh-TW" altLang="en-US" dirty="0">
              <a:solidFill>
                <a:schemeClr val="tx1"/>
              </a:solidFill>
            </a:endParaRPr>
          </a:p>
        </p:txBody>
      </p:sp>
      <p:grpSp>
        <p:nvGrpSpPr>
          <p:cNvPr id="200" name="群組 199">
            <a:extLst>
              <a:ext uri="{FF2B5EF4-FFF2-40B4-BE49-F238E27FC236}">
                <a16:creationId xmlns:a16="http://schemas.microsoft.com/office/drawing/2014/main" id="{D7D58D88-C293-49E9-B376-0CB3B5313A35}"/>
              </a:ext>
            </a:extLst>
          </p:cNvPr>
          <p:cNvGrpSpPr/>
          <p:nvPr/>
        </p:nvGrpSpPr>
        <p:grpSpPr>
          <a:xfrm rot="5400000">
            <a:off x="6081873" y="2094833"/>
            <a:ext cx="850164" cy="204079"/>
            <a:chOff x="3096630" y="4624576"/>
            <a:chExt cx="1218099" cy="176177"/>
          </a:xfrm>
        </p:grpSpPr>
        <p:cxnSp>
          <p:nvCxnSpPr>
            <p:cNvPr id="201" name="直線接點 200">
              <a:extLst>
                <a:ext uri="{FF2B5EF4-FFF2-40B4-BE49-F238E27FC236}">
                  <a16:creationId xmlns:a16="http://schemas.microsoft.com/office/drawing/2014/main" id="{5C927E6A-62C9-4C8F-9228-BC3776FC0B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96630" y="4729095"/>
              <a:ext cx="216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直線接點 201">
              <a:extLst>
                <a:ext uri="{FF2B5EF4-FFF2-40B4-BE49-F238E27FC236}">
                  <a16:creationId xmlns:a16="http://schemas.microsoft.com/office/drawing/2014/main" id="{106DECB7-0D29-42D1-9ADA-EB7BCEF1DF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98729" y="4729095"/>
              <a:ext cx="216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手繪多邊形: 圖案 202">
              <a:extLst>
                <a:ext uri="{FF2B5EF4-FFF2-40B4-BE49-F238E27FC236}">
                  <a16:creationId xmlns:a16="http://schemas.microsoft.com/office/drawing/2014/main" id="{0131632F-76DD-40FB-BA9B-45DB2C554B6E}"/>
                </a:ext>
              </a:extLst>
            </p:cNvPr>
            <p:cNvSpPr/>
            <p:nvPr/>
          </p:nvSpPr>
          <p:spPr>
            <a:xfrm>
              <a:off x="3314701" y="4624576"/>
              <a:ext cx="775384" cy="176177"/>
            </a:xfrm>
            <a:custGeom>
              <a:avLst/>
              <a:gdLst>
                <a:gd name="connsiteX0" fmla="*/ 0 w 804333"/>
                <a:gd name="connsiteY0" fmla="*/ 110266 h 230495"/>
                <a:gd name="connsiteX1" fmla="*/ 114300 w 804333"/>
                <a:gd name="connsiteY1" fmla="*/ 4433 h 230495"/>
                <a:gd name="connsiteX2" fmla="*/ 203200 w 804333"/>
                <a:gd name="connsiteY2" fmla="*/ 186466 h 230495"/>
                <a:gd name="connsiteX3" fmla="*/ 152400 w 804333"/>
                <a:gd name="connsiteY3" fmla="*/ 216099 h 230495"/>
                <a:gd name="connsiteX4" fmla="*/ 262467 w 804333"/>
                <a:gd name="connsiteY4" fmla="*/ 199 h 230495"/>
                <a:gd name="connsiteX5" fmla="*/ 406400 w 804333"/>
                <a:gd name="connsiteY5" fmla="*/ 177999 h 230495"/>
                <a:gd name="connsiteX6" fmla="*/ 309033 w 804333"/>
                <a:gd name="connsiteY6" fmla="*/ 220333 h 230495"/>
                <a:gd name="connsiteX7" fmla="*/ 448733 w 804333"/>
                <a:gd name="connsiteY7" fmla="*/ 12899 h 230495"/>
                <a:gd name="connsiteX8" fmla="*/ 596900 w 804333"/>
                <a:gd name="connsiteY8" fmla="*/ 190699 h 230495"/>
                <a:gd name="connsiteX9" fmla="*/ 503767 w 804333"/>
                <a:gd name="connsiteY9" fmla="*/ 199166 h 230495"/>
                <a:gd name="connsiteX10" fmla="*/ 626533 w 804333"/>
                <a:gd name="connsiteY10" fmla="*/ 17133 h 230495"/>
                <a:gd name="connsiteX11" fmla="*/ 770467 w 804333"/>
                <a:gd name="connsiteY11" fmla="*/ 101799 h 230495"/>
                <a:gd name="connsiteX12" fmla="*/ 804333 w 804333"/>
                <a:gd name="connsiteY12" fmla="*/ 203399 h 230495"/>
                <a:gd name="connsiteX0" fmla="*/ 0 w 804333"/>
                <a:gd name="connsiteY0" fmla="*/ 110266 h 230495"/>
                <a:gd name="connsiteX1" fmla="*/ 114300 w 804333"/>
                <a:gd name="connsiteY1" fmla="*/ 4433 h 230495"/>
                <a:gd name="connsiteX2" fmla="*/ 232697 w 804333"/>
                <a:gd name="connsiteY2" fmla="*/ 134847 h 230495"/>
                <a:gd name="connsiteX3" fmla="*/ 152400 w 804333"/>
                <a:gd name="connsiteY3" fmla="*/ 216099 h 230495"/>
                <a:gd name="connsiteX4" fmla="*/ 262467 w 804333"/>
                <a:gd name="connsiteY4" fmla="*/ 199 h 230495"/>
                <a:gd name="connsiteX5" fmla="*/ 406400 w 804333"/>
                <a:gd name="connsiteY5" fmla="*/ 177999 h 230495"/>
                <a:gd name="connsiteX6" fmla="*/ 309033 w 804333"/>
                <a:gd name="connsiteY6" fmla="*/ 220333 h 230495"/>
                <a:gd name="connsiteX7" fmla="*/ 448733 w 804333"/>
                <a:gd name="connsiteY7" fmla="*/ 12899 h 230495"/>
                <a:gd name="connsiteX8" fmla="*/ 596900 w 804333"/>
                <a:gd name="connsiteY8" fmla="*/ 190699 h 230495"/>
                <a:gd name="connsiteX9" fmla="*/ 503767 w 804333"/>
                <a:gd name="connsiteY9" fmla="*/ 199166 h 230495"/>
                <a:gd name="connsiteX10" fmla="*/ 626533 w 804333"/>
                <a:gd name="connsiteY10" fmla="*/ 17133 h 230495"/>
                <a:gd name="connsiteX11" fmla="*/ 770467 w 804333"/>
                <a:gd name="connsiteY11" fmla="*/ 101799 h 230495"/>
                <a:gd name="connsiteX12" fmla="*/ 804333 w 804333"/>
                <a:gd name="connsiteY12" fmla="*/ 203399 h 230495"/>
                <a:gd name="connsiteX0" fmla="*/ 0 w 804333"/>
                <a:gd name="connsiteY0" fmla="*/ 110462 h 230691"/>
                <a:gd name="connsiteX1" fmla="*/ 114300 w 804333"/>
                <a:gd name="connsiteY1" fmla="*/ 4629 h 230691"/>
                <a:gd name="connsiteX2" fmla="*/ 232697 w 804333"/>
                <a:gd name="connsiteY2" fmla="*/ 135043 h 230691"/>
                <a:gd name="connsiteX3" fmla="*/ 172064 w 804333"/>
                <a:gd name="connsiteY3" fmla="*/ 130263 h 230691"/>
                <a:gd name="connsiteX4" fmla="*/ 262467 w 804333"/>
                <a:gd name="connsiteY4" fmla="*/ 395 h 230691"/>
                <a:gd name="connsiteX5" fmla="*/ 406400 w 804333"/>
                <a:gd name="connsiteY5" fmla="*/ 178195 h 230691"/>
                <a:gd name="connsiteX6" fmla="*/ 309033 w 804333"/>
                <a:gd name="connsiteY6" fmla="*/ 220529 h 230691"/>
                <a:gd name="connsiteX7" fmla="*/ 448733 w 804333"/>
                <a:gd name="connsiteY7" fmla="*/ 13095 h 230691"/>
                <a:gd name="connsiteX8" fmla="*/ 596900 w 804333"/>
                <a:gd name="connsiteY8" fmla="*/ 190895 h 230691"/>
                <a:gd name="connsiteX9" fmla="*/ 503767 w 804333"/>
                <a:gd name="connsiteY9" fmla="*/ 199362 h 230691"/>
                <a:gd name="connsiteX10" fmla="*/ 626533 w 804333"/>
                <a:gd name="connsiteY10" fmla="*/ 17329 h 230691"/>
                <a:gd name="connsiteX11" fmla="*/ 770467 w 804333"/>
                <a:gd name="connsiteY11" fmla="*/ 101995 h 230691"/>
                <a:gd name="connsiteX12" fmla="*/ 804333 w 804333"/>
                <a:gd name="connsiteY12" fmla="*/ 203595 h 230691"/>
                <a:gd name="connsiteX0" fmla="*/ 0 w 804333"/>
                <a:gd name="connsiteY0" fmla="*/ 110492 h 230721"/>
                <a:gd name="connsiteX1" fmla="*/ 114300 w 804333"/>
                <a:gd name="connsiteY1" fmla="*/ 4659 h 230721"/>
                <a:gd name="connsiteX2" fmla="*/ 232697 w 804333"/>
                <a:gd name="connsiteY2" fmla="*/ 135073 h 230721"/>
                <a:gd name="connsiteX3" fmla="*/ 197874 w 804333"/>
                <a:gd name="connsiteY3" fmla="*/ 186692 h 230721"/>
                <a:gd name="connsiteX4" fmla="*/ 172064 w 804333"/>
                <a:gd name="connsiteY4" fmla="*/ 130293 h 230721"/>
                <a:gd name="connsiteX5" fmla="*/ 262467 w 804333"/>
                <a:gd name="connsiteY5" fmla="*/ 425 h 230721"/>
                <a:gd name="connsiteX6" fmla="*/ 406400 w 804333"/>
                <a:gd name="connsiteY6" fmla="*/ 178225 h 230721"/>
                <a:gd name="connsiteX7" fmla="*/ 309033 w 804333"/>
                <a:gd name="connsiteY7" fmla="*/ 220559 h 230721"/>
                <a:gd name="connsiteX8" fmla="*/ 448733 w 804333"/>
                <a:gd name="connsiteY8" fmla="*/ 13125 h 230721"/>
                <a:gd name="connsiteX9" fmla="*/ 596900 w 804333"/>
                <a:gd name="connsiteY9" fmla="*/ 190925 h 230721"/>
                <a:gd name="connsiteX10" fmla="*/ 503767 w 804333"/>
                <a:gd name="connsiteY10" fmla="*/ 199392 h 230721"/>
                <a:gd name="connsiteX11" fmla="*/ 626533 w 804333"/>
                <a:gd name="connsiteY11" fmla="*/ 17359 h 230721"/>
                <a:gd name="connsiteX12" fmla="*/ 770467 w 804333"/>
                <a:gd name="connsiteY12" fmla="*/ 102025 h 230721"/>
                <a:gd name="connsiteX13" fmla="*/ 804333 w 804333"/>
                <a:gd name="connsiteY13" fmla="*/ 203625 h 230721"/>
                <a:gd name="connsiteX0" fmla="*/ 0 w 804333"/>
                <a:gd name="connsiteY0" fmla="*/ 106066 h 226175"/>
                <a:gd name="connsiteX1" fmla="*/ 114300 w 804333"/>
                <a:gd name="connsiteY1" fmla="*/ 233 h 226175"/>
                <a:gd name="connsiteX2" fmla="*/ 232697 w 804333"/>
                <a:gd name="connsiteY2" fmla="*/ 130647 h 226175"/>
                <a:gd name="connsiteX3" fmla="*/ 197874 w 804333"/>
                <a:gd name="connsiteY3" fmla="*/ 182266 h 226175"/>
                <a:gd name="connsiteX4" fmla="*/ 172064 w 804333"/>
                <a:gd name="connsiteY4" fmla="*/ 125867 h 226175"/>
                <a:gd name="connsiteX5" fmla="*/ 299338 w 804333"/>
                <a:gd name="connsiteY5" fmla="*/ 915 h 226175"/>
                <a:gd name="connsiteX6" fmla="*/ 406400 w 804333"/>
                <a:gd name="connsiteY6" fmla="*/ 173799 h 226175"/>
                <a:gd name="connsiteX7" fmla="*/ 309033 w 804333"/>
                <a:gd name="connsiteY7" fmla="*/ 216133 h 226175"/>
                <a:gd name="connsiteX8" fmla="*/ 448733 w 804333"/>
                <a:gd name="connsiteY8" fmla="*/ 8699 h 226175"/>
                <a:gd name="connsiteX9" fmla="*/ 596900 w 804333"/>
                <a:gd name="connsiteY9" fmla="*/ 186499 h 226175"/>
                <a:gd name="connsiteX10" fmla="*/ 503767 w 804333"/>
                <a:gd name="connsiteY10" fmla="*/ 194966 h 226175"/>
                <a:gd name="connsiteX11" fmla="*/ 626533 w 804333"/>
                <a:gd name="connsiteY11" fmla="*/ 12933 h 226175"/>
                <a:gd name="connsiteX12" fmla="*/ 770467 w 804333"/>
                <a:gd name="connsiteY12" fmla="*/ 97599 h 226175"/>
                <a:gd name="connsiteX13" fmla="*/ 804333 w 804333"/>
                <a:gd name="connsiteY13" fmla="*/ 199199 h 226175"/>
                <a:gd name="connsiteX0" fmla="*/ 0 w 804333"/>
                <a:gd name="connsiteY0" fmla="*/ 106066 h 226175"/>
                <a:gd name="connsiteX1" fmla="*/ 114300 w 804333"/>
                <a:gd name="connsiteY1" fmla="*/ 233 h 226175"/>
                <a:gd name="connsiteX2" fmla="*/ 232697 w 804333"/>
                <a:gd name="connsiteY2" fmla="*/ 130647 h 226175"/>
                <a:gd name="connsiteX3" fmla="*/ 197874 w 804333"/>
                <a:gd name="connsiteY3" fmla="*/ 182266 h 226175"/>
                <a:gd name="connsiteX4" fmla="*/ 172064 w 804333"/>
                <a:gd name="connsiteY4" fmla="*/ 125867 h 226175"/>
                <a:gd name="connsiteX5" fmla="*/ 299338 w 804333"/>
                <a:gd name="connsiteY5" fmla="*/ 915 h 226175"/>
                <a:gd name="connsiteX6" fmla="*/ 406400 w 804333"/>
                <a:gd name="connsiteY6" fmla="*/ 173799 h 226175"/>
                <a:gd name="connsiteX7" fmla="*/ 309033 w 804333"/>
                <a:gd name="connsiteY7" fmla="*/ 216133 h 226175"/>
                <a:gd name="connsiteX8" fmla="*/ 448733 w 804333"/>
                <a:gd name="connsiteY8" fmla="*/ 8699 h 226175"/>
                <a:gd name="connsiteX9" fmla="*/ 596900 w 804333"/>
                <a:gd name="connsiteY9" fmla="*/ 186499 h 226175"/>
                <a:gd name="connsiteX10" fmla="*/ 503767 w 804333"/>
                <a:gd name="connsiteY10" fmla="*/ 194966 h 226175"/>
                <a:gd name="connsiteX11" fmla="*/ 626533 w 804333"/>
                <a:gd name="connsiteY11" fmla="*/ 12933 h 226175"/>
                <a:gd name="connsiteX12" fmla="*/ 770467 w 804333"/>
                <a:gd name="connsiteY12" fmla="*/ 97599 h 226175"/>
                <a:gd name="connsiteX13" fmla="*/ 804333 w 804333"/>
                <a:gd name="connsiteY13" fmla="*/ 199199 h 226175"/>
                <a:gd name="connsiteX0" fmla="*/ 0 w 804333"/>
                <a:gd name="connsiteY0" fmla="*/ 106066 h 226175"/>
                <a:gd name="connsiteX1" fmla="*/ 114300 w 804333"/>
                <a:gd name="connsiteY1" fmla="*/ 233 h 226175"/>
                <a:gd name="connsiteX2" fmla="*/ 232697 w 804333"/>
                <a:gd name="connsiteY2" fmla="*/ 130647 h 226175"/>
                <a:gd name="connsiteX3" fmla="*/ 197874 w 804333"/>
                <a:gd name="connsiteY3" fmla="*/ 182266 h 226175"/>
                <a:gd name="connsiteX4" fmla="*/ 172064 w 804333"/>
                <a:gd name="connsiteY4" fmla="*/ 125867 h 226175"/>
                <a:gd name="connsiteX5" fmla="*/ 299338 w 804333"/>
                <a:gd name="connsiteY5" fmla="*/ 915 h 226175"/>
                <a:gd name="connsiteX6" fmla="*/ 406400 w 804333"/>
                <a:gd name="connsiteY6" fmla="*/ 173799 h 226175"/>
                <a:gd name="connsiteX7" fmla="*/ 309033 w 804333"/>
                <a:gd name="connsiteY7" fmla="*/ 216133 h 226175"/>
                <a:gd name="connsiteX8" fmla="*/ 448733 w 804333"/>
                <a:gd name="connsiteY8" fmla="*/ 8699 h 226175"/>
                <a:gd name="connsiteX9" fmla="*/ 596900 w 804333"/>
                <a:gd name="connsiteY9" fmla="*/ 186499 h 226175"/>
                <a:gd name="connsiteX10" fmla="*/ 503767 w 804333"/>
                <a:gd name="connsiteY10" fmla="*/ 194966 h 226175"/>
                <a:gd name="connsiteX11" fmla="*/ 626533 w 804333"/>
                <a:gd name="connsiteY11" fmla="*/ 12933 h 226175"/>
                <a:gd name="connsiteX12" fmla="*/ 770467 w 804333"/>
                <a:gd name="connsiteY12" fmla="*/ 97599 h 226175"/>
                <a:gd name="connsiteX13" fmla="*/ 804333 w 804333"/>
                <a:gd name="connsiteY13" fmla="*/ 199199 h 226175"/>
                <a:gd name="connsiteX0" fmla="*/ 0 w 804333"/>
                <a:gd name="connsiteY0" fmla="*/ 106066 h 219463"/>
                <a:gd name="connsiteX1" fmla="*/ 114300 w 804333"/>
                <a:gd name="connsiteY1" fmla="*/ 233 h 219463"/>
                <a:gd name="connsiteX2" fmla="*/ 232697 w 804333"/>
                <a:gd name="connsiteY2" fmla="*/ 130647 h 219463"/>
                <a:gd name="connsiteX3" fmla="*/ 197874 w 804333"/>
                <a:gd name="connsiteY3" fmla="*/ 182266 h 219463"/>
                <a:gd name="connsiteX4" fmla="*/ 172064 w 804333"/>
                <a:gd name="connsiteY4" fmla="*/ 125867 h 219463"/>
                <a:gd name="connsiteX5" fmla="*/ 299338 w 804333"/>
                <a:gd name="connsiteY5" fmla="*/ 915 h 219463"/>
                <a:gd name="connsiteX6" fmla="*/ 423606 w 804333"/>
                <a:gd name="connsiteY6" fmla="*/ 127096 h 219463"/>
                <a:gd name="connsiteX7" fmla="*/ 309033 w 804333"/>
                <a:gd name="connsiteY7" fmla="*/ 216133 h 219463"/>
                <a:gd name="connsiteX8" fmla="*/ 448733 w 804333"/>
                <a:gd name="connsiteY8" fmla="*/ 8699 h 219463"/>
                <a:gd name="connsiteX9" fmla="*/ 596900 w 804333"/>
                <a:gd name="connsiteY9" fmla="*/ 186499 h 219463"/>
                <a:gd name="connsiteX10" fmla="*/ 503767 w 804333"/>
                <a:gd name="connsiteY10" fmla="*/ 194966 h 219463"/>
                <a:gd name="connsiteX11" fmla="*/ 626533 w 804333"/>
                <a:gd name="connsiteY11" fmla="*/ 12933 h 219463"/>
                <a:gd name="connsiteX12" fmla="*/ 770467 w 804333"/>
                <a:gd name="connsiteY12" fmla="*/ 97599 h 219463"/>
                <a:gd name="connsiteX13" fmla="*/ 804333 w 804333"/>
                <a:gd name="connsiteY13" fmla="*/ 199199 h 219463"/>
                <a:gd name="connsiteX0" fmla="*/ 0 w 804333"/>
                <a:gd name="connsiteY0" fmla="*/ 106066 h 213563"/>
                <a:gd name="connsiteX1" fmla="*/ 114300 w 804333"/>
                <a:gd name="connsiteY1" fmla="*/ 233 h 213563"/>
                <a:gd name="connsiteX2" fmla="*/ 232697 w 804333"/>
                <a:gd name="connsiteY2" fmla="*/ 130647 h 213563"/>
                <a:gd name="connsiteX3" fmla="*/ 197874 w 804333"/>
                <a:gd name="connsiteY3" fmla="*/ 182266 h 213563"/>
                <a:gd name="connsiteX4" fmla="*/ 172064 w 804333"/>
                <a:gd name="connsiteY4" fmla="*/ 125867 h 213563"/>
                <a:gd name="connsiteX5" fmla="*/ 299338 w 804333"/>
                <a:gd name="connsiteY5" fmla="*/ 915 h 213563"/>
                <a:gd name="connsiteX6" fmla="*/ 423606 w 804333"/>
                <a:gd name="connsiteY6" fmla="*/ 127096 h 213563"/>
                <a:gd name="connsiteX7" fmla="*/ 355737 w 804333"/>
                <a:gd name="connsiteY7" fmla="*/ 142391 h 213563"/>
                <a:gd name="connsiteX8" fmla="*/ 448733 w 804333"/>
                <a:gd name="connsiteY8" fmla="*/ 8699 h 213563"/>
                <a:gd name="connsiteX9" fmla="*/ 596900 w 804333"/>
                <a:gd name="connsiteY9" fmla="*/ 186499 h 213563"/>
                <a:gd name="connsiteX10" fmla="*/ 503767 w 804333"/>
                <a:gd name="connsiteY10" fmla="*/ 194966 h 213563"/>
                <a:gd name="connsiteX11" fmla="*/ 626533 w 804333"/>
                <a:gd name="connsiteY11" fmla="*/ 12933 h 213563"/>
                <a:gd name="connsiteX12" fmla="*/ 770467 w 804333"/>
                <a:gd name="connsiteY12" fmla="*/ 97599 h 213563"/>
                <a:gd name="connsiteX13" fmla="*/ 804333 w 804333"/>
                <a:gd name="connsiteY13" fmla="*/ 199199 h 213563"/>
                <a:gd name="connsiteX0" fmla="*/ 0 w 804333"/>
                <a:gd name="connsiteY0" fmla="*/ 106066 h 213563"/>
                <a:gd name="connsiteX1" fmla="*/ 114300 w 804333"/>
                <a:gd name="connsiteY1" fmla="*/ 233 h 213563"/>
                <a:gd name="connsiteX2" fmla="*/ 232697 w 804333"/>
                <a:gd name="connsiteY2" fmla="*/ 130647 h 213563"/>
                <a:gd name="connsiteX3" fmla="*/ 197874 w 804333"/>
                <a:gd name="connsiteY3" fmla="*/ 182266 h 213563"/>
                <a:gd name="connsiteX4" fmla="*/ 172064 w 804333"/>
                <a:gd name="connsiteY4" fmla="*/ 125867 h 213563"/>
                <a:gd name="connsiteX5" fmla="*/ 299338 w 804333"/>
                <a:gd name="connsiteY5" fmla="*/ 915 h 213563"/>
                <a:gd name="connsiteX6" fmla="*/ 423606 w 804333"/>
                <a:gd name="connsiteY6" fmla="*/ 127096 h 213563"/>
                <a:gd name="connsiteX7" fmla="*/ 396977 w 804333"/>
                <a:gd name="connsiteY7" fmla="*/ 182266 h 213563"/>
                <a:gd name="connsiteX8" fmla="*/ 355737 w 804333"/>
                <a:gd name="connsiteY8" fmla="*/ 142391 h 213563"/>
                <a:gd name="connsiteX9" fmla="*/ 448733 w 804333"/>
                <a:gd name="connsiteY9" fmla="*/ 8699 h 213563"/>
                <a:gd name="connsiteX10" fmla="*/ 596900 w 804333"/>
                <a:gd name="connsiteY10" fmla="*/ 186499 h 213563"/>
                <a:gd name="connsiteX11" fmla="*/ 503767 w 804333"/>
                <a:gd name="connsiteY11" fmla="*/ 194966 h 213563"/>
                <a:gd name="connsiteX12" fmla="*/ 626533 w 804333"/>
                <a:gd name="connsiteY12" fmla="*/ 12933 h 213563"/>
                <a:gd name="connsiteX13" fmla="*/ 770467 w 804333"/>
                <a:gd name="connsiteY13" fmla="*/ 97599 h 213563"/>
                <a:gd name="connsiteX14" fmla="*/ 804333 w 804333"/>
                <a:gd name="connsiteY14" fmla="*/ 199199 h 213563"/>
                <a:gd name="connsiteX0" fmla="*/ 0 w 804333"/>
                <a:gd name="connsiteY0" fmla="*/ 106066 h 213563"/>
                <a:gd name="connsiteX1" fmla="*/ 114300 w 804333"/>
                <a:gd name="connsiteY1" fmla="*/ 233 h 213563"/>
                <a:gd name="connsiteX2" fmla="*/ 232697 w 804333"/>
                <a:gd name="connsiteY2" fmla="*/ 130647 h 213563"/>
                <a:gd name="connsiteX3" fmla="*/ 197874 w 804333"/>
                <a:gd name="connsiteY3" fmla="*/ 182266 h 213563"/>
                <a:gd name="connsiteX4" fmla="*/ 172064 w 804333"/>
                <a:gd name="connsiteY4" fmla="*/ 125867 h 213563"/>
                <a:gd name="connsiteX5" fmla="*/ 299338 w 804333"/>
                <a:gd name="connsiteY5" fmla="*/ 915 h 213563"/>
                <a:gd name="connsiteX6" fmla="*/ 426064 w 804333"/>
                <a:gd name="connsiteY6" fmla="*/ 134470 h 213563"/>
                <a:gd name="connsiteX7" fmla="*/ 396977 w 804333"/>
                <a:gd name="connsiteY7" fmla="*/ 182266 h 213563"/>
                <a:gd name="connsiteX8" fmla="*/ 355737 w 804333"/>
                <a:gd name="connsiteY8" fmla="*/ 142391 h 213563"/>
                <a:gd name="connsiteX9" fmla="*/ 448733 w 804333"/>
                <a:gd name="connsiteY9" fmla="*/ 8699 h 213563"/>
                <a:gd name="connsiteX10" fmla="*/ 596900 w 804333"/>
                <a:gd name="connsiteY10" fmla="*/ 186499 h 213563"/>
                <a:gd name="connsiteX11" fmla="*/ 503767 w 804333"/>
                <a:gd name="connsiteY11" fmla="*/ 194966 h 213563"/>
                <a:gd name="connsiteX12" fmla="*/ 626533 w 804333"/>
                <a:gd name="connsiteY12" fmla="*/ 12933 h 213563"/>
                <a:gd name="connsiteX13" fmla="*/ 770467 w 804333"/>
                <a:gd name="connsiteY13" fmla="*/ 97599 h 213563"/>
                <a:gd name="connsiteX14" fmla="*/ 804333 w 804333"/>
                <a:gd name="connsiteY14" fmla="*/ 199199 h 213563"/>
                <a:gd name="connsiteX0" fmla="*/ 0 w 804333"/>
                <a:gd name="connsiteY0" fmla="*/ 106066 h 213563"/>
                <a:gd name="connsiteX1" fmla="*/ 114300 w 804333"/>
                <a:gd name="connsiteY1" fmla="*/ 233 h 213563"/>
                <a:gd name="connsiteX2" fmla="*/ 232697 w 804333"/>
                <a:gd name="connsiteY2" fmla="*/ 130647 h 213563"/>
                <a:gd name="connsiteX3" fmla="*/ 197874 w 804333"/>
                <a:gd name="connsiteY3" fmla="*/ 182266 h 213563"/>
                <a:gd name="connsiteX4" fmla="*/ 172064 w 804333"/>
                <a:gd name="connsiteY4" fmla="*/ 125867 h 213563"/>
                <a:gd name="connsiteX5" fmla="*/ 299338 w 804333"/>
                <a:gd name="connsiteY5" fmla="*/ 915 h 213563"/>
                <a:gd name="connsiteX6" fmla="*/ 426064 w 804333"/>
                <a:gd name="connsiteY6" fmla="*/ 134470 h 213563"/>
                <a:gd name="connsiteX7" fmla="*/ 396977 w 804333"/>
                <a:gd name="connsiteY7" fmla="*/ 182266 h 213563"/>
                <a:gd name="connsiteX8" fmla="*/ 358195 w 804333"/>
                <a:gd name="connsiteY8" fmla="*/ 137475 h 213563"/>
                <a:gd name="connsiteX9" fmla="*/ 448733 w 804333"/>
                <a:gd name="connsiteY9" fmla="*/ 8699 h 213563"/>
                <a:gd name="connsiteX10" fmla="*/ 596900 w 804333"/>
                <a:gd name="connsiteY10" fmla="*/ 186499 h 213563"/>
                <a:gd name="connsiteX11" fmla="*/ 503767 w 804333"/>
                <a:gd name="connsiteY11" fmla="*/ 194966 h 213563"/>
                <a:gd name="connsiteX12" fmla="*/ 626533 w 804333"/>
                <a:gd name="connsiteY12" fmla="*/ 12933 h 213563"/>
                <a:gd name="connsiteX13" fmla="*/ 770467 w 804333"/>
                <a:gd name="connsiteY13" fmla="*/ 97599 h 213563"/>
                <a:gd name="connsiteX14" fmla="*/ 804333 w 804333"/>
                <a:gd name="connsiteY14" fmla="*/ 199199 h 213563"/>
                <a:gd name="connsiteX0" fmla="*/ 0 w 804333"/>
                <a:gd name="connsiteY0" fmla="*/ 106066 h 213830"/>
                <a:gd name="connsiteX1" fmla="*/ 114300 w 804333"/>
                <a:gd name="connsiteY1" fmla="*/ 233 h 213830"/>
                <a:gd name="connsiteX2" fmla="*/ 232697 w 804333"/>
                <a:gd name="connsiteY2" fmla="*/ 130647 h 213830"/>
                <a:gd name="connsiteX3" fmla="*/ 197874 w 804333"/>
                <a:gd name="connsiteY3" fmla="*/ 182266 h 213830"/>
                <a:gd name="connsiteX4" fmla="*/ 172064 w 804333"/>
                <a:gd name="connsiteY4" fmla="*/ 125867 h 213830"/>
                <a:gd name="connsiteX5" fmla="*/ 299338 w 804333"/>
                <a:gd name="connsiteY5" fmla="*/ 915 h 213830"/>
                <a:gd name="connsiteX6" fmla="*/ 426064 w 804333"/>
                <a:gd name="connsiteY6" fmla="*/ 134470 h 213830"/>
                <a:gd name="connsiteX7" fmla="*/ 396977 w 804333"/>
                <a:gd name="connsiteY7" fmla="*/ 182266 h 213830"/>
                <a:gd name="connsiteX8" fmla="*/ 358195 w 804333"/>
                <a:gd name="connsiteY8" fmla="*/ 137475 h 213830"/>
                <a:gd name="connsiteX9" fmla="*/ 497894 w 804333"/>
                <a:gd name="connsiteY9" fmla="*/ 3783 h 213830"/>
                <a:gd name="connsiteX10" fmla="*/ 596900 w 804333"/>
                <a:gd name="connsiteY10" fmla="*/ 186499 h 213830"/>
                <a:gd name="connsiteX11" fmla="*/ 503767 w 804333"/>
                <a:gd name="connsiteY11" fmla="*/ 194966 h 213830"/>
                <a:gd name="connsiteX12" fmla="*/ 626533 w 804333"/>
                <a:gd name="connsiteY12" fmla="*/ 12933 h 213830"/>
                <a:gd name="connsiteX13" fmla="*/ 770467 w 804333"/>
                <a:gd name="connsiteY13" fmla="*/ 97599 h 213830"/>
                <a:gd name="connsiteX14" fmla="*/ 804333 w 804333"/>
                <a:gd name="connsiteY14" fmla="*/ 199199 h 213830"/>
                <a:gd name="connsiteX0" fmla="*/ 0 w 804333"/>
                <a:gd name="connsiteY0" fmla="*/ 106066 h 213830"/>
                <a:gd name="connsiteX1" fmla="*/ 114300 w 804333"/>
                <a:gd name="connsiteY1" fmla="*/ 233 h 213830"/>
                <a:gd name="connsiteX2" fmla="*/ 232697 w 804333"/>
                <a:gd name="connsiteY2" fmla="*/ 130647 h 213830"/>
                <a:gd name="connsiteX3" fmla="*/ 197874 w 804333"/>
                <a:gd name="connsiteY3" fmla="*/ 182266 h 213830"/>
                <a:gd name="connsiteX4" fmla="*/ 172064 w 804333"/>
                <a:gd name="connsiteY4" fmla="*/ 125867 h 213830"/>
                <a:gd name="connsiteX5" fmla="*/ 299338 w 804333"/>
                <a:gd name="connsiteY5" fmla="*/ 915 h 213830"/>
                <a:gd name="connsiteX6" fmla="*/ 426064 w 804333"/>
                <a:gd name="connsiteY6" fmla="*/ 134470 h 213830"/>
                <a:gd name="connsiteX7" fmla="*/ 396977 w 804333"/>
                <a:gd name="connsiteY7" fmla="*/ 182266 h 213830"/>
                <a:gd name="connsiteX8" fmla="*/ 358195 w 804333"/>
                <a:gd name="connsiteY8" fmla="*/ 137475 h 213830"/>
                <a:gd name="connsiteX9" fmla="*/ 497894 w 804333"/>
                <a:gd name="connsiteY9" fmla="*/ 3783 h 213830"/>
                <a:gd name="connsiteX10" fmla="*/ 596900 w 804333"/>
                <a:gd name="connsiteY10" fmla="*/ 186499 h 213830"/>
                <a:gd name="connsiteX11" fmla="*/ 503767 w 804333"/>
                <a:gd name="connsiteY11" fmla="*/ 194966 h 213830"/>
                <a:gd name="connsiteX12" fmla="*/ 626533 w 804333"/>
                <a:gd name="connsiteY12" fmla="*/ 12933 h 213830"/>
                <a:gd name="connsiteX13" fmla="*/ 770467 w 804333"/>
                <a:gd name="connsiteY13" fmla="*/ 97599 h 213830"/>
                <a:gd name="connsiteX14" fmla="*/ 804333 w 804333"/>
                <a:gd name="connsiteY14" fmla="*/ 199199 h 213830"/>
                <a:gd name="connsiteX0" fmla="*/ 0 w 804333"/>
                <a:gd name="connsiteY0" fmla="*/ 106066 h 213964"/>
                <a:gd name="connsiteX1" fmla="*/ 114300 w 804333"/>
                <a:gd name="connsiteY1" fmla="*/ 233 h 213964"/>
                <a:gd name="connsiteX2" fmla="*/ 232697 w 804333"/>
                <a:gd name="connsiteY2" fmla="*/ 130647 h 213964"/>
                <a:gd name="connsiteX3" fmla="*/ 197874 w 804333"/>
                <a:gd name="connsiteY3" fmla="*/ 182266 h 213964"/>
                <a:gd name="connsiteX4" fmla="*/ 172064 w 804333"/>
                <a:gd name="connsiteY4" fmla="*/ 125867 h 213964"/>
                <a:gd name="connsiteX5" fmla="*/ 299338 w 804333"/>
                <a:gd name="connsiteY5" fmla="*/ 915 h 213964"/>
                <a:gd name="connsiteX6" fmla="*/ 426064 w 804333"/>
                <a:gd name="connsiteY6" fmla="*/ 134470 h 213964"/>
                <a:gd name="connsiteX7" fmla="*/ 396977 w 804333"/>
                <a:gd name="connsiteY7" fmla="*/ 182266 h 213964"/>
                <a:gd name="connsiteX8" fmla="*/ 358195 w 804333"/>
                <a:gd name="connsiteY8" fmla="*/ 137475 h 213964"/>
                <a:gd name="connsiteX9" fmla="*/ 485604 w 804333"/>
                <a:gd name="connsiteY9" fmla="*/ 1325 h 213964"/>
                <a:gd name="connsiteX10" fmla="*/ 596900 w 804333"/>
                <a:gd name="connsiteY10" fmla="*/ 186499 h 213964"/>
                <a:gd name="connsiteX11" fmla="*/ 503767 w 804333"/>
                <a:gd name="connsiteY11" fmla="*/ 194966 h 213964"/>
                <a:gd name="connsiteX12" fmla="*/ 626533 w 804333"/>
                <a:gd name="connsiteY12" fmla="*/ 12933 h 213964"/>
                <a:gd name="connsiteX13" fmla="*/ 770467 w 804333"/>
                <a:gd name="connsiteY13" fmla="*/ 97599 h 213964"/>
                <a:gd name="connsiteX14" fmla="*/ 804333 w 804333"/>
                <a:gd name="connsiteY14" fmla="*/ 199199 h 213964"/>
                <a:gd name="connsiteX0" fmla="*/ 0 w 804333"/>
                <a:gd name="connsiteY0" fmla="*/ 106066 h 213964"/>
                <a:gd name="connsiteX1" fmla="*/ 114300 w 804333"/>
                <a:gd name="connsiteY1" fmla="*/ 233 h 213964"/>
                <a:gd name="connsiteX2" fmla="*/ 232697 w 804333"/>
                <a:gd name="connsiteY2" fmla="*/ 130647 h 213964"/>
                <a:gd name="connsiteX3" fmla="*/ 197874 w 804333"/>
                <a:gd name="connsiteY3" fmla="*/ 182266 h 213964"/>
                <a:gd name="connsiteX4" fmla="*/ 172064 w 804333"/>
                <a:gd name="connsiteY4" fmla="*/ 125867 h 213964"/>
                <a:gd name="connsiteX5" fmla="*/ 299338 w 804333"/>
                <a:gd name="connsiteY5" fmla="*/ 915 h 213964"/>
                <a:gd name="connsiteX6" fmla="*/ 426064 w 804333"/>
                <a:gd name="connsiteY6" fmla="*/ 134470 h 213964"/>
                <a:gd name="connsiteX7" fmla="*/ 396977 w 804333"/>
                <a:gd name="connsiteY7" fmla="*/ 182266 h 213964"/>
                <a:gd name="connsiteX8" fmla="*/ 358195 w 804333"/>
                <a:gd name="connsiteY8" fmla="*/ 137475 h 213964"/>
                <a:gd name="connsiteX9" fmla="*/ 492978 w 804333"/>
                <a:gd name="connsiteY9" fmla="*/ 1325 h 213964"/>
                <a:gd name="connsiteX10" fmla="*/ 596900 w 804333"/>
                <a:gd name="connsiteY10" fmla="*/ 186499 h 213964"/>
                <a:gd name="connsiteX11" fmla="*/ 503767 w 804333"/>
                <a:gd name="connsiteY11" fmla="*/ 194966 h 213964"/>
                <a:gd name="connsiteX12" fmla="*/ 626533 w 804333"/>
                <a:gd name="connsiteY12" fmla="*/ 12933 h 213964"/>
                <a:gd name="connsiteX13" fmla="*/ 770467 w 804333"/>
                <a:gd name="connsiteY13" fmla="*/ 97599 h 213964"/>
                <a:gd name="connsiteX14" fmla="*/ 804333 w 804333"/>
                <a:gd name="connsiteY14" fmla="*/ 199199 h 213964"/>
                <a:gd name="connsiteX0" fmla="*/ 0 w 804333"/>
                <a:gd name="connsiteY0" fmla="*/ 106066 h 213964"/>
                <a:gd name="connsiteX1" fmla="*/ 114300 w 804333"/>
                <a:gd name="connsiteY1" fmla="*/ 233 h 213964"/>
                <a:gd name="connsiteX2" fmla="*/ 232697 w 804333"/>
                <a:gd name="connsiteY2" fmla="*/ 130647 h 213964"/>
                <a:gd name="connsiteX3" fmla="*/ 197874 w 804333"/>
                <a:gd name="connsiteY3" fmla="*/ 182266 h 213964"/>
                <a:gd name="connsiteX4" fmla="*/ 172064 w 804333"/>
                <a:gd name="connsiteY4" fmla="*/ 125867 h 213964"/>
                <a:gd name="connsiteX5" fmla="*/ 299338 w 804333"/>
                <a:gd name="connsiteY5" fmla="*/ 915 h 213964"/>
                <a:gd name="connsiteX6" fmla="*/ 426064 w 804333"/>
                <a:gd name="connsiteY6" fmla="*/ 134470 h 213964"/>
                <a:gd name="connsiteX7" fmla="*/ 396977 w 804333"/>
                <a:gd name="connsiteY7" fmla="*/ 182266 h 213964"/>
                <a:gd name="connsiteX8" fmla="*/ 358195 w 804333"/>
                <a:gd name="connsiteY8" fmla="*/ 137475 h 213964"/>
                <a:gd name="connsiteX9" fmla="*/ 492978 w 804333"/>
                <a:gd name="connsiteY9" fmla="*/ 1325 h 213964"/>
                <a:gd name="connsiteX10" fmla="*/ 596900 w 804333"/>
                <a:gd name="connsiteY10" fmla="*/ 186499 h 213964"/>
                <a:gd name="connsiteX11" fmla="*/ 503767 w 804333"/>
                <a:gd name="connsiteY11" fmla="*/ 194966 h 213964"/>
                <a:gd name="connsiteX12" fmla="*/ 626533 w 804333"/>
                <a:gd name="connsiteY12" fmla="*/ 12933 h 213964"/>
                <a:gd name="connsiteX13" fmla="*/ 770467 w 804333"/>
                <a:gd name="connsiteY13" fmla="*/ 97599 h 213964"/>
                <a:gd name="connsiteX14" fmla="*/ 804333 w 804333"/>
                <a:gd name="connsiteY14" fmla="*/ 199199 h 213964"/>
                <a:gd name="connsiteX0" fmla="*/ 0 w 804333"/>
                <a:gd name="connsiteY0" fmla="*/ 106066 h 199199"/>
                <a:gd name="connsiteX1" fmla="*/ 114300 w 804333"/>
                <a:gd name="connsiteY1" fmla="*/ 233 h 199199"/>
                <a:gd name="connsiteX2" fmla="*/ 232697 w 804333"/>
                <a:gd name="connsiteY2" fmla="*/ 130647 h 199199"/>
                <a:gd name="connsiteX3" fmla="*/ 197874 w 804333"/>
                <a:gd name="connsiteY3" fmla="*/ 182266 h 199199"/>
                <a:gd name="connsiteX4" fmla="*/ 172064 w 804333"/>
                <a:gd name="connsiteY4" fmla="*/ 125867 h 199199"/>
                <a:gd name="connsiteX5" fmla="*/ 299338 w 804333"/>
                <a:gd name="connsiteY5" fmla="*/ 915 h 199199"/>
                <a:gd name="connsiteX6" fmla="*/ 426064 w 804333"/>
                <a:gd name="connsiteY6" fmla="*/ 134470 h 199199"/>
                <a:gd name="connsiteX7" fmla="*/ 396977 w 804333"/>
                <a:gd name="connsiteY7" fmla="*/ 182266 h 199199"/>
                <a:gd name="connsiteX8" fmla="*/ 358195 w 804333"/>
                <a:gd name="connsiteY8" fmla="*/ 137475 h 199199"/>
                <a:gd name="connsiteX9" fmla="*/ 492978 w 804333"/>
                <a:gd name="connsiteY9" fmla="*/ 1325 h 199199"/>
                <a:gd name="connsiteX10" fmla="*/ 619023 w 804333"/>
                <a:gd name="connsiteY10" fmla="*/ 117673 h 199199"/>
                <a:gd name="connsiteX11" fmla="*/ 503767 w 804333"/>
                <a:gd name="connsiteY11" fmla="*/ 194966 h 199199"/>
                <a:gd name="connsiteX12" fmla="*/ 626533 w 804333"/>
                <a:gd name="connsiteY12" fmla="*/ 12933 h 199199"/>
                <a:gd name="connsiteX13" fmla="*/ 770467 w 804333"/>
                <a:gd name="connsiteY13" fmla="*/ 97599 h 199199"/>
                <a:gd name="connsiteX14" fmla="*/ 804333 w 804333"/>
                <a:gd name="connsiteY14" fmla="*/ 199199 h 199199"/>
                <a:gd name="connsiteX0" fmla="*/ 0 w 804333"/>
                <a:gd name="connsiteY0" fmla="*/ 106066 h 199199"/>
                <a:gd name="connsiteX1" fmla="*/ 114300 w 804333"/>
                <a:gd name="connsiteY1" fmla="*/ 233 h 199199"/>
                <a:gd name="connsiteX2" fmla="*/ 232697 w 804333"/>
                <a:gd name="connsiteY2" fmla="*/ 130647 h 199199"/>
                <a:gd name="connsiteX3" fmla="*/ 197874 w 804333"/>
                <a:gd name="connsiteY3" fmla="*/ 182266 h 199199"/>
                <a:gd name="connsiteX4" fmla="*/ 172064 w 804333"/>
                <a:gd name="connsiteY4" fmla="*/ 125867 h 199199"/>
                <a:gd name="connsiteX5" fmla="*/ 299338 w 804333"/>
                <a:gd name="connsiteY5" fmla="*/ 915 h 199199"/>
                <a:gd name="connsiteX6" fmla="*/ 426064 w 804333"/>
                <a:gd name="connsiteY6" fmla="*/ 134470 h 199199"/>
                <a:gd name="connsiteX7" fmla="*/ 396977 w 804333"/>
                <a:gd name="connsiteY7" fmla="*/ 182266 h 199199"/>
                <a:gd name="connsiteX8" fmla="*/ 358195 w 804333"/>
                <a:gd name="connsiteY8" fmla="*/ 137475 h 199199"/>
                <a:gd name="connsiteX9" fmla="*/ 492978 w 804333"/>
                <a:gd name="connsiteY9" fmla="*/ 1325 h 199199"/>
                <a:gd name="connsiteX10" fmla="*/ 619023 w 804333"/>
                <a:gd name="connsiteY10" fmla="*/ 117673 h 199199"/>
                <a:gd name="connsiteX11" fmla="*/ 555386 w 804333"/>
                <a:gd name="connsiteY11" fmla="*/ 140889 h 199199"/>
                <a:gd name="connsiteX12" fmla="*/ 626533 w 804333"/>
                <a:gd name="connsiteY12" fmla="*/ 12933 h 199199"/>
                <a:gd name="connsiteX13" fmla="*/ 770467 w 804333"/>
                <a:gd name="connsiteY13" fmla="*/ 97599 h 199199"/>
                <a:gd name="connsiteX14" fmla="*/ 804333 w 804333"/>
                <a:gd name="connsiteY14" fmla="*/ 199199 h 199199"/>
                <a:gd name="connsiteX0" fmla="*/ 0 w 804333"/>
                <a:gd name="connsiteY0" fmla="*/ 106066 h 199199"/>
                <a:gd name="connsiteX1" fmla="*/ 114300 w 804333"/>
                <a:gd name="connsiteY1" fmla="*/ 233 h 199199"/>
                <a:gd name="connsiteX2" fmla="*/ 232697 w 804333"/>
                <a:gd name="connsiteY2" fmla="*/ 130647 h 199199"/>
                <a:gd name="connsiteX3" fmla="*/ 197874 w 804333"/>
                <a:gd name="connsiteY3" fmla="*/ 182266 h 199199"/>
                <a:gd name="connsiteX4" fmla="*/ 172064 w 804333"/>
                <a:gd name="connsiteY4" fmla="*/ 125867 h 199199"/>
                <a:gd name="connsiteX5" fmla="*/ 299338 w 804333"/>
                <a:gd name="connsiteY5" fmla="*/ 915 h 199199"/>
                <a:gd name="connsiteX6" fmla="*/ 426064 w 804333"/>
                <a:gd name="connsiteY6" fmla="*/ 134470 h 199199"/>
                <a:gd name="connsiteX7" fmla="*/ 396977 w 804333"/>
                <a:gd name="connsiteY7" fmla="*/ 182266 h 199199"/>
                <a:gd name="connsiteX8" fmla="*/ 358195 w 804333"/>
                <a:gd name="connsiteY8" fmla="*/ 137475 h 199199"/>
                <a:gd name="connsiteX9" fmla="*/ 492978 w 804333"/>
                <a:gd name="connsiteY9" fmla="*/ 1325 h 199199"/>
                <a:gd name="connsiteX10" fmla="*/ 619023 w 804333"/>
                <a:gd name="connsiteY10" fmla="*/ 127505 h 199199"/>
                <a:gd name="connsiteX11" fmla="*/ 555386 w 804333"/>
                <a:gd name="connsiteY11" fmla="*/ 140889 h 199199"/>
                <a:gd name="connsiteX12" fmla="*/ 626533 w 804333"/>
                <a:gd name="connsiteY12" fmla="*/ 12933 h 199199"/>
                <a:gd name="connsiteX13" fmla="*/ 770467 w 804333"/>
                <a:gd name="connsiteY13" fmla="*/ 97599 h 199199"/>
                <a:gd name="connsiteX14" fmla="*/ 804333 w 804333"/>
                <a:gd name="connsiteY14" fmla="*/ 199199 h 199199"/>
                <a:gd name="connsiteX0" fmla="*/ 0 w 804333"/>
                <a:gd name="connsiteY0" fmla="*/ 106066 h 199199"/>
                <a:gd name="connsiteX1" fmla="*/ 114300 w 804333"/>
                <a:gd name="connsiteY1" fmla="*/ 233 h 199199"/>
                <a:gd name="connsiteX2" fmla="*/ 232697 w 804333"/>
                <a:gd name="connsiteY2" fmla="*/ 130647 h 199199"/>
                <a:gd name="connsiteX3" fmla="*/ 197874 w 804333"/>
                <a:gd name="connsiteY3" fmla="*/ 182266 h 199199"/>
                <a:gd name="connsiteX4" fmla="*/ 172064 w 804333"/>
                <a:gd name="connsiteY4" fmla="*/ 125867 h 199199"/>
                <a:gd name="connsiteX5" fmla="*/ 299338 w 804333"/>
                <a:gd name="connsiteY5" fmla="*/ 915 h 199199"/>
                <a:gd name="connsiteX6" fmla="*/ 426064 w 804333"/>
                <a:gd name="connsiteY6" fmla="*/ 134470 h 199199"/>
                <a:gd name="connsiteX7" fmla="*/ 396977 w 804333"/>
                <a:gd name="connsiteY7" fmla="*/ 182266 h 199199"/>
                <a:gd name="connsiteX8" fmla="*/ 358195 w 804333"/>
                <a:gd name="connsiteY8" fmla="*/ 137475 h 199199"/>
                <a:gd name="connsiteX9" fmla="*/ 492978 w 804333"/>
                <a:gd name="connsiteY9" fmla="*/ 1325 h 199199"/>
                <a:gd name="connsiteX10" fmla="*/ 619023 w 804333"/>
                <a:gd name="connsiteY10" fmla="*/ 127505 h 199199"/>
                <a:gd name="connsiteX11" fmla="*/ 581332 w 804333"/>
                <a:gd name="connsiteY11" fmla="*/ 177350 h 199199"/>
                <a:gd name="connsiteX12" fmla="*/ 555386 w 804333"/>
                <a:gd name="connsiteY12" fmla="*/ 140889 h 199199"/>
                <a:gd name="connsiteX13" fmla="*/ 626533 w 804333"/>
                <a:gd name="connsiteY13" fmla="*/ 12933 h 199199"/>
                <a:gd name="connsiteX14" fmla="*/ 770467 w 804333"/>
                <a:gd name="connsiteY14" fmla="*/ 97599 h 199199"/>
                <a:gd name="connsiteX15" fmla="*/ 804333 w 804333"/>
                <a:gd name="connsiteY15" fmla="*/ 199199 h 199199"/>
                <a:gd name="connsiteX0" fmla="*/ 0 w 804333"/>
                <a:gd name="connsiteY0" fmla="*/ 106066 h 199199"/>
                <a:gd name="connsiteX1" fmla="*/ 114300 w 804333"/>
                <a:gd name="connsiteY1" fmla="*/ 233 h 199199"/>
                <a:gd name="connsiteX2" fmla="*/ 232697 w 804333"/>
                <a:gd name="connsiteY2" fmla="*/ 130647 h 199199"/>
                <a:gd name="connsiteX3" fmla="*/ 197874 w 804333"/>
                <a:gd name="connsiteY3" fmla="*/ 182266 h 199199"/>
                <a:gd name="connsiteX4" fmla="*/ 172064 w 804333"/>
                <a:gd name="connsiteY4" fmla="*/ 125867 h 199199"/>
                <a:gd name="connsiteX5" fmla="*/ 299338 w 804333"/>
                <a:gd name="connsiteY5" fmla="*/ 915 h 199199"/>
                <a:gd name="connsiteX6" fmla="*/ 426064 w 804333"/>
                <a:gd name="connsiteY6" fmla="*/ 134470 h 199199"/>
                <a:gd name="connsiteX7" fmla="*/ 396977 w 804333"/>
                <a:gd name="connsiteY7" fmla="*/ 182266 h 199199"/>
                <a:gd name="connsiteX8" fmla="*/ 358195 w 804333"/>
                <a:gd name="connsiteY8" fmla="*/ 137475 h 199199"/>
                <a:gd name="connsiteX9" fmla="*/ 492978 w 804333"/>
                <a:gd name="connsiteY9" fmla="*/ 1325 h 199199"/>
                <a:gd name="connsiteX10" fmla="*/ 611649 w 804333"/>
                <a:gd name="connsiteY10" fmla="*/ 132421 h 199199"/>
                <a:gd name="connsiteX11" fmla="*/ 581332 w 804333"/>
                <a:gd name="connsiteY11" fmla="*/ 177350 h 199199"/>
                <a:gd name="connsiteX12" fmla="*/ 555386 w 804333"/>
                <a:gd name="connsiteY12" fmla="*/ 140889 h 199199"/>
                <a:gd name="connsiteX13" fmla="*/ 626533 w 804333"/>
                <a:gd name="connsiteY13" fmla="*/ 12933 h 199199"/>
                <a:gd name="connsiteX14" fmla="*/ 770467 w 804333"/>
                <a:gd name="connsiteY14" fmla="*/ 97599 h 199199"/>
                <a:gd name="connsiteX15" fmla="*/ 804333 w 804333"/>
                <a:gd name="connsiteY15" fmla="*/ 199199 h 199199"/>
                <a:gd name="connsiteX0" fmla="*/ 0 w 804333"/>
                <a:gd name="connsiteY0" fmla="*/ 106066 h 199199"/>
                <a:gd name="connsiteX1" fmla="*/ 114300 w 804333"/>
                <a:gd name="connsiteY1" fmla="*/ 233 h 199199"/>
                <a:gd name="connsiteX2" fmla="*/ 232697 w 804333"/>
                <a:gd name="connsiteY2" fmla="*/ 130647 h 199199"/>
                <a:gd name="connsiteX3" fmla="*/ 197874 w 804333"/>
                <a:gd name="connsiteY3" fmla="*/ 182266 h 199199"/>
                <a:gd name="connsiteX4" fmla="*/ 172064 w 804333"/>
                <a:gd name="connsiteY4" fmla="*/ 125867 h 199199"/>
                <a:gd name="connsiteX5" fmla="*/ 299338 w 804333"/>
                <a:gd name="connsiteY5" fmla="*/ 915 h 199199"/>
                <a:gd name="connsiteX6" fmla="*/ 426064 w 804333"/>
                <a:gd name="connsiteY6" fmla="*/ 134470 h 199199"/>
                <a:gd name="connsiteX7" fmla="*/ 396977 w 804333"/>
                <a:gd name="connsiteY7" fmla="*/ 182266 h 199199"/>
                <a:gd name="connsiteX8" fmla="*/ 358195 w 804333"/>
                <a:gd name="connsiteY8" fmla="*/ 137475 h 199199"/>
                <a:gd name="connsiteX9" fmla="*/ 492978 w 804333"/>
                <a:gd name="connsiteY9" fmla="*/ 1325 h 199199"/>
                <a:gd name="connsiteX10" fmla="*/ 611649 w 804333"/>
                <a:gd name="connsiteY10" fmla="*/ 132421 h 199199"/>
                <a:gd name="connsiteX11" fmla="*/ 581332 w 804333"/>
                <a:gd name="connsiteY11" fmla="*/ 177350 h 199199"/>
                <a:gd name="connsiteX12" fmla="*/ 555386 w 804333"/>
                <a:gd name="connsiteY12" fmla="*/ 140889 h 199199"/>
                <a:gd name="connsiteX13" fmla="*/ 668320 w 804333"/>
                <a:gd name="connsiteY13" fmla="*/ 642 h 199199"/>
                <a:gd name="connsiteX14" fmla="*/ 770467 w 804333"/>
                <a:gd name="connsiteY14" fmla="*/ 97599 h 199199"/>
                <a:gd name="connsiteX15" fmla="*/ 804333 w 804333"/>
                <a:gd name="connsiteY15" fmla="*/ 199199 h 199199"/>
                <a:gd name="connsiteX0" fmla="*/ 0 w 804333"/>
                <a:gd name="connsiteY0" fmla="*/ 106066 h 199199"/>
                <a:gd name="connsiteX1" fmla="*/ 114300 w 804333"/>
                <a:gd name="connsiteY1" fmla="*/ 233 h 199199"/>
                <a:gd name="connsiteX2" fmla="*/ 232697 w 804333"/>
                <a:gd name="connsiteY2" fmla="*/ 130647 h 199199"/>
                <a:gd name="connsiteX3" fmla="*/ 197874 w 804333"/>
                <a:gd name="connsiteY3" fmla="*/ 182266 h 199199"/>
                <a:gd name="connsiteX4" fmla="*/ 172064 w 804333"/>
                <a:gd name="connsiteY4" fmla="*/ 125867 h 199199"/>
                <a:gd name="connsiteX5" fmla="*/ 299338 w 804333"/>
                <a:gd name="connsiteY5" fmla="*/ 915 h 199199"/>
                <a:gd name="connsiteX6" fmla="*/ 426064 w 804333"/>
                <a:gd name="connsiteY6" fmla="*/ 134470 h 199199"/>
                <a:gd name="connsiteX7" fmla="*/ 396977 w 804333"/>
                <a:gd name="connsiteY7" fmla="*/ 182266 h 199199"/>
                <a:gd name="connsiteX8" fmla="*/ 358195 w 804333"/>
                <a:gd name="connsiteY8" fmla="*/ 137475 h 199199"/>
                <a:gd name="connsiteX9" fmla="*/ 492978 w 804333"/>
                <a:gd name="connsiteY9" fmla="*/ 1325 h 199199"/>
                <a:gd name="connsiteX10" fmla="*/ 611649 w 804333"/>
                <a:gd name="connsiteY10" fmla="*/ 132421 h 199199"/>
                <a:gd name="connsiteX11" fmla="*/ 581332 w 804333"/>
                <a:gd name="connsiteY11" fmla="*/ 177350 h 199199"/>
                <a:gd name="connsiteX12" fmla="*/ 555386 w 804333"/>
                <a:gd name="connsiteY12" fmla="*/ 140889 h 199199"/>
                <a:gd name="connsiteX13" fmla="*/ 668320 w 804333"/>
                <a:gd name="connsiteY13" fmla="*/ 642 h 199199"/>
                <a:gd name="connsiteX14" fmla="*/ 770467 w 804333"/>
                <a:gd name="connsiteY14" fmla="*/ 97599 h 199199"/>
                <a:gd name="connsiteX15" fmla="*/ 804333 w 804333"/>
                <a:gd name="connsiteY15" fmla="*/ 199199 h 199199"/>
                <a:gd name="connsiteX0" fmla="*/ 0 w 804333"/>
                <a:gd name="connsiteY0" fmla="*/ 106066 h 199199"/>
                <a:gd name="connsiteX1" fmla="*/ 114300 w 804333"/>
                <a:gd name="connsiteY1" fmla="*/ 233 h 199199"/>
                <a:gd name="connsiteX2" fmla="*/ 232697 w 804333"/>
                <a:gd name="connsiteY2" fmla="*/ 130647 h 199199"/>
                <a:gd name="connsiteX3" fmla="*/ 197874 w 804333"/>
                <a:gd name="connsiteY3" fmla="*/ 182266 h 199199"/>
                <a:gd name="connsiteX4" fmla="*/ 172064 w 804333"/>
                <a:gd name="connsiteY4" fmla="*/ 125867 h 199199"/>
                <a:gd name="connsiteX5" fmla="*/ 299338 w 804333"/>
                <a:gd name="connsiteY5" fmla="*/ 915 h 199199"/>
                <a:gd name="connsiteX6" fmla="*/ 426064 w 804333"/>
                <a:gd name="connsiteY6" fmla="*/ 134470 h 199199"/>
                <a:gd name="connsiteX7" fmla="*/ 396977 w 804333"/>
                <a:gd name="connsiteY7" fmla="*/ 182266 h 199199"/>
                <a:gd name="connsiteX8" fmla="*/ 358195 w 804333"/>
                <a:gd name="connsiteY8" fmla="*/ 137475 h 199199"/>
                <a:gd name="connsiteX9" fmla="*/ 492978 w 804333"/>
                <a:gd name="connsiteY9" fmla="*/ 1325 h 199199"/>
                <a:gd name="connsiteX10" fmla="*/ 611649 w 804333"/>
                <a:gd name="connsiteY10" fmla="*/ 132421 h 199199"/>
                <a:gd name="connsiteX11" fmla="*/ 581332 w 804333"/>
                <a:gd name="connsiteY11" fmla="*/ 177350 h 199199"/>
                <a:gd name="connsiteX12" fmla="*/ 555386 w 804333"/>
                <a:gd name="connsiteY12" fmla="*/ 140889 h 199199"/>
                <a:gd name="connsiteX13" fmla="*/ 668320 w 804333"/>
                <a:gd name="connsiteY13" fmla="*/ 642 h 199199"/>
                <a:gd name="connsiteX14" fmla="*/ 770467 w 804333"/>
                <a:gd name="connsiteY14" fmla="*/ 97599 h 199199"/>
                <a:gd name="connsiteX15" fmla="*/ 804333 w 804333"/>
                <a:gd name="connsiteY15" fmla="*/ 199199 h 199199"/>
                <a:gd name="connsiteX0" fmla="*/ 0 w 804333"/>
                <a:gd name="connsiteY0" fmla="*/ 106066 h 199199"/>
                <a:gd name="connsiteX1" fmla="*/ 114300 w 804333"/>
                <a:gd name="connsiteY1" fmla="*/ 233 h 199199"/>
                <a:gd name="connsiteX2" fmla="*/ 232697 w 804333"/>
                <a:gd name="connsiteY2" fmla="*/ 130647 h 199199"/>
                <a:gd name="connsiteX3" fmla="*/ 197874 w 804333"/>
                <a:gd name="connsiteY3" fmla="*/ 182266 h 199199"/>
                <a:gd name="connsiteX4" fmla="*/ 172064 w 804333"/>
                <a:gd name="connsiteY4" fmla="*/ 125867 h 199199"/>
                <a:gd name="connsiteX5" fmla="*/ 299338 w 804333"/>
                <a:gd name="connsiteY5" fmla="*/ 915 h 199199"/>
                <a:gd name="connsiteX6" fmla="*/ 426064 w 804333"/>
                <a:gd name="connsiteY6" fmla="*/ 134470 h 199199"/>
                <a:gd name="connsiteX7" fmla="*/ 396977 w 804333"/>
                <a:gd name="connsiteY7" fmla="*/ 182266 h 199199"/>
                <a:gd name="connsiteX8" fmla="*/ 358195 w 804333"/>
                <a:gd name="connsiteY8" fmla="*/ 137475 h 199199"/>
                <a:gd name="connsiteX9" fmla="*/ 490520 w 804333"/>
                <a:gd name="connsiteY9" fmla="*/ 3783 h 199199"/>
                <a:gd name="connsiteX10" fmla="*/ 611649 w 804333"/>
                <a:gd name="connsiteY10" fmla="*/ 132421 h 199199"/>
                <a:gd name="connsiteX11" fmla="*/ 581332 w 804333"/>
                <a:gd name="connsiteY11" fmla="*/ 177350 h 199199"/>
                <a:gd name="connsiteX12" fmla="*/ 555386 w 804333"/>
                <a:gd name="connsiteY12" fmla="*/ 140889 h 199199"/>
                <a:gd name="connsiteX13" fmla="*/ 668320 w 804333"/>
                <a:gd name="connsiteY13" fmla="*/ 642 h 199199"/>
                <a:gd name="connsiteX14" fmla="*/ 770467 w 804333"/>
                <a:gd name="connsiteY14" fmla="*/ 97599 h 199199"/>
                <a:gd name="connsiteX15" fmla="*/ 804333 w 804333"/>
                <a:gd name="connsiteY15" fmla="*/ 199199 h 199199"/>
                <a:gd name="connsiteX0" fmla="*/ 0 w 804333"/>
                <a:gd name="connsiteY0" fmla="*/ 106066 h 199199"/>
                <a:gd name="connsiteX1" fmla="*/ 114300 w 804333"/>
                <a:gd name="connsiteY1" fmla="*/ 233 h 199199"/>
                <a:gd name="connsiteX2" fmla="*/ 232697 w 804333"/>
                <a:gd name="connsiteY2" fmla="*/ 130647 h 199199"/>
                <a:gd name="connsiteX3" fmla="*/ 197874 w 804333"/>
                <a:gd name="connsiteY3" fmla="*/ 182266 h 199199"/>
                <a:gd name="connsiteX4" fmla="*/ 172064 w 804333"/>
                <a:gd name="connsiteY4" fmla="*/ 125867 h 199199"/>
                <a:gd name="connsiteX5" fmla="*/ 299338 w 804333"/>
                <a:gd name="connsiteY5" fmla="*/ 915 h 199199"/>
                <a:gd name="connsiteX6" fmla="*/ 426064 w 804333"/>
                <a:gd name="connsiteY6" fmla="*/ 134470 h 199199"/>
                <a:gd name="connsiteX7" fmla="*/ 396977 w 804333"/>
                <a:gd name="connsiteY7" fmla="*/ 182266 h 199199"/>
                <a:gd name="connsiteX8" fmla="*/ 358195 w 804333"/>
                <a:gd name="connsiteY8" fmla="*/ 137475 h 199199"/>
                <a:gd name="connsiteX9" fmla="*/ 490520 w 804333"/>
                <a:gd name="connsiteY9" fmla="*/ 3783 h 199199"/>
                <a:gd name="connsiteX10" fmla="*/ 611649 w 804333"/>
                <a:gd name="connsiteY10" fmla="*/ 132421 h 199199"/>
                <a:gd name="connsiteX11" fmla="*/ 581332 w 804333"/>
                <a:gd name="connsiteY11" fmla="*/ 177350 h 199199"/>
                <a:gd name="connsiteX12" fmla="*/ 555386 w 804333"/>
                <a:gd name="connsiteY12" fmla="*/ 140889 h 199199"/>
                <a:gd name="connsiteX13" fmla="*/ 668320 w 804333"/>
                <a:gd name="connsiteY13" fmla="*/ 642 h 199199"/>
                <a:gd name="connsiteX14" fmla="*/ 770467 w 804333"/>
                <a:gd name="connsiteY14" fmla="*/ 97599 h 199199"/>
                <a:gd name="connsiteX15" fmla="*/ 804333 w 804333"/>
                <a:gd name="connsiteY15" fmla="*/ 199199 h 199199"/>
                <a:gd name="connsiteX0" fmla="*/ 0 w 804333"/>
                <a:gd name="connsiteY0" fmla="*/ 106066 h 199199"/>
                <a:gd name="connsiteX1" fmla="*/ 114300 w 804333"/>
                <a:gd name="connsiteY1" fmla="*/ 233 h 199199"/>
                <a:gd name="connsiteX2" fmla="*/ 232697 w 804333"/>
                <a:gd name="connsiteY2" fmla="*/ 130647 h 199199"/>
                <a:gd name="connsiteX3" fmla="*/ 197874 w 804333"/>
                <a:gd name="connsiteY3" fmla="*/ 182266 h 199199"/>
                <a:gd name="connsiteX4" fmla="*/ 172064 w 804333"/>
                <a:gd name="connsiteY4" fmla="*/ 125867 h 199199"/>
                <a:gd name="connsiteX5" fmla="*/ 299338 w 804333"/>
                <a:gd name="connsiteY5" fmla="*/ 915 h 199199"/>
                <a:gd name="connsiteX6" fmla="*/ 426064 w 804333"/>
                <a:gd name="connsiteY6" fmla="*/ 134470 h 199199"/>
                <a:gd name="connsiteX7" fmla="*/ 396977 w 804333"/>
                <a:gd name="connsiteY7" fmla="*/ 182266 h 199199"/>
                <a:gd name="connsiteX8" fmla="*/ 358195 w 804333"/>
                <a:gd name="connsiteY8" fmla="*/ 137475 h 199199"/>
                <a:gd name="connsiteX9" fmla="*/ 490520 w 804333"/>
                <a:gd name="connsiteY9" fmla="*/ 3783 h 199199"/>
                <a:gd name="connsiteX10" fmla="*/ 611649 w 804333"/>
                <a:gd name="connsiteY10" fmla="*/ 132421 h 199199"/>
                <a:gd name="connsiteX11" fmla="*/ 581332 w 804333"/>
                <a:gd name="connsiteY11" fmla="*/ 177350 h 199199"/>
                <a:gd name="connsiteX12" fmla="*/ 555386 w 804333"/>
                <a:gd name="connsiteY12" fmla="*/ 140889 h 199199"/>
                <a:gd name="connsiteX13" fmla="*/ 668320 w 804333"/>
                <a:gd name="connsiteY13" fmla="*/ 642 h 199199"/>
                <a:gd name="connsiteX14" fmla="*/ 770467 w 804333"/>
                <a:gd name="connsiteY14" fmla="*/ 97599 h 199199"/>
                <a:gd name="connsiteX15" fmla="*/ 804333 w 804333"/>
                <a:gd name="connsiteY15" fmla="*/ 199199 h 199199"/>
                <a:gd name="connsiteX0" fmla="*/ 0 w 804333"/>
                <a:gd name="connsiteY0" fmla="*/ 106066 h 199199"/>
                <a:gd name="connsiteX1" fmla="*/ 114300 w 804333"/>
                <a:gd name="connsiteY1" fmla="*/ 233 h 199199"/>
                <a:gd name="connsiteX2" fmla="*/ 232697 w 804333"/>
                <a:gd name="connsiteY2" fmla="*/ 130647 h 199199"/>
                <a:gd name="connsiteX3" fmla="*/ 197874 w 804333"/>
                <a:gd name="connsiteY3" fmla="*/ 182266 h 199199"/>
                <a:gd name="connsiteX4" fmla="*/ 172064 w 804333"/>
                <a:gd name="connsiteY4" fmla="*/ 125867 h 199199"/>
                <a:gd name="connsiteX5" fmla="*/ 299338 w 804333"/>
                <a:gd name="connsiteY5" fmla="*/ 915 h 199199"/>
                <a:gd name="connsiteX6" fmla="*/ 426064 w 804333"/>
                <a:gd name="connsiteY6" fmla="*/ 134470 h 199199"/>
                <a:gd name="connsiteX7" fmla="*/ 396977 w 804333"/>
                <a:gd name="connsiteY7" fmla="*/ 182266 h 199199"/>
                <a:gd name="connsiteX8" fmla="*/ 358195 w 804333"/>
                <a:gd name="connsiteY8" fmla="*/ 137475 h 199199"/>
                <a:gd name="connsiteX9" fmla="*/ 490520 w 804333"/>
                <a:gd name="connsiteY9" fmla="*/ 3783 h 199199"/>
                <a:gd name="connsiteX10" fmla="*/ 611649 w 804333"/>
                <a:gd name="connsiteY10" fmla="*/ 132421 h 199199"/>
                <a:gd name="connsiteX11" fmla="*/ 581332 w 804333"/>
                <a:gd name="connsiteY11" fmla="*/ 177350 h 199199"/>
                <a:gd name="connsiteX12" fmla="*/ 555386 w 804333"/>
                <a:gd name="connsiteY12" fmla="*/ 140889 h 199199"/>
                <a:gd name="connsiteX13" fmla="*/ 668320 w 804333"/>
                <a:gd name="connsiteY13" fmla="*/ 642 h 199199"/>
                <a:gd name="connsiteX14" fmla="*/ 770467 w 804333"/>
                <a:gd name="connsiteY14" fmla="*/ 97599 h 199199"/>
                <a:gd name="connsiteX15" fmla="*/ 804333 w 804333"/>
                <a:gd name="connsiteY15" fmla="*/ 199199 h 199199"/>
                <a:gd name="connsiteX0" fmla="*/ 0 w 804333"/>
                <a:gd name="connsiteY0" fmla="*/ 105874 h 199007"/>
                <a:gd name="connsiteX1" fmla="*/ 114300 w 804333"/>
                <a:gd name="connsiteY1" fmla="*/ 41 h 199007"/>
                <a:gd name="connsiteX2" fmla="*/ 230239 w 804333"/>
                <a:gd name="connsiteY2" fmla="*/ 115706 h 199007"/>
                <a:gd name="connsiteX3" fmla="*/ 197874 w 804333"/>
                <a:gd name="connsiteY3" fmla="*/ 182074 h 199007"/>
                <a:gd name="connsiteX4" fmla="*/ 172064 w 804333"/>
                <a:gd name="connsiteY4" fmla="*/ 125675 h 199007"/>
                <a:gd name="connsiteX5" fmla="*/ 299338 w 804333"/>
                <a:gd name="connsiteY5" fmla="*/ 723 h 199007"/>
                <a:gd name="connsiteX6" fmla="*/ 426064 w 804333"/>
                <a:gd name="connsiteY6" fmla="*/ 134278 h 199007"/>
                <a:gd name="connsiteX7" fmla="*/ 396977 w 804333"/>
                <a:gd name="connsiteY7" fmla="*/ 182074 h 199007"/>
                <a:gd name="connsiteX8" fmla="*/ 358195 w 804333"/>
                <a:gd name="connsiteY8" fmla="*/ 137283 h 199007"/>
                <a:gd name="connsiteX9" fmla="*/ 490520 w 804333"/>
                <a:gd name="connsiteY9" fmla="*/ 3591 h 199007"/>
                <a:gd name="connsiteX10" fmla="*/ 611649 w 804333"/>
                <a:gd name="connsiteY10" fmla="*/ 132229 h 199007"/>
                <a:gd name="connsiteX11" fmla="*/ 581332 w 804333"/>
                <a:gd name="connsiteY11" fmla="*/ 177158 h 199007"/>
                <a:gd name="connsiteX12" fmla="*/ 555386 w 804333"/>
                <a:gd name="connsiteY12" fmla="*/ 140697 h 199007"/>
                <a:gd name="connsiteX13" fmla="*/ 668320 w 804333"/>
                <a:gd name="connsiteY13" fmla="*/ 450 h 199007"/>
                <a:gd name="connsiteX14" fmla="*/ 770467 w 804333"/>
                <a:gd name="connsiteY14" fmla="*/ 97407 h 199007"/>
                <a:gd name="connsiteX15" fmla="*/ 804333 w 804333"/>
                <a:gd name="connsiteY15" fmla="*/ 199007 h 199007"/>
                <a:gd name="connsiteX0" fmla="*/ 0 w 804333"/>
                <a:gd name="connsiteY0" fmla="*/ 105874 h 199007"/>
                <a:gd name="connsiteX1" fmla="*/ 114300 w 804333"/>
                <a:gd name="connsiteY1" fmla="*/ 41 h 199007"/>
                <a:gd name="connsiteX2" fmla="*/ 230239 w 804333"/>
                <a:gd name="connsiteY2" fmla="*/ 115706 h 199007"/>
                <a:gd name="connsiteX3" fmla="*/ 197874 w 804333"/>
                <a:gd name="connsiteY3" fmla="*/ 182074 h 199007"/>
                <a:gd name="connsiteX4" fmla="*/ 172064 w 804333"/>
                <a:gd name="connsiteY4" fmla="*/ 115843 h 199007"/>
                <a:gd name="connsiteX5" fmla="*/ 299338 w 804333"/>
                <a:gd name="connsiteY5" fmla="*/ 723 h 199007"/>
                <a:gd name="connsiteX6" fmla="*/ 426064 w 804333"/>
                <a:gd name="connsiteY6" fmla="*/ 134278 h 199007"/>
                <a:gd name="connsiteX7" fmla="*/ 396977 w 804333"/>
                <a:gd name="connsiteY7" fmla="*/ 182074 h 199007"/>
                <a:gd name="connsiteX8" fmla="*/ 358195 w 804333"/>
                <a:gd name="connsiteY8" fmla="*/ 137283 h 199007"/>
                <a:gd name="connsiteX9" fmla="*/ 490520 w 804333"/>
                <a:gd name="connsiteY9" fmla="*/ 3591 h 199007"/>
                <a:gd name="connsiteX10" fmla="*/ 611649 w 804333"/>
                <a:gd name="connsiteY10" fmla="*/ 132229 h 199007"/>
                <a:gd name="connsiteX11" fmla="*/ 581332 w 804333"/>
                <a:gd name="connsiteY11" fmla="*/ 177158 h 199007"/>
                <a:gd name="connsiteX12" fmla="*/ 555386 w 804333"/>
                <a:gd name="connsiteY12" fmla="*/ 140697 h 199007"/>
                <a:gd name="connsiteX13" fmla="*/ 668320 w 804333"/>
                <a:gd name="connsiteY13" fmla="*/ 450 h 199007"/>
                <a:gd name="connsiteX14" fmla="*/ 770467 w 804333"/>
                <a:gd name="connsiteY14" fmla="*/ 97407 h 199007"/>
                <a:gd name="connsiteX15" fmla="*/ 804333 w 804333"/>
                <a:gd name="connsiteY15" fmla="*/ 199007 h 199007"/>
                <a:gd name="connsiteX0" fmla="*/ 0 w 804333"/>
                <a:gd name="connsiteY0" fmla="*/ 105874 h 199007"/>
                <a:gd name="connsiteX1" fmla="*/ 114300 w 804333"/>
                <a:gd name="connsiteY1" fmla="*/ 41 h 199007"/>
                <a:gd name="connsiteX2" fmla="*/ 230239 w 804333"/>
                <a:gd name="connsiteY2" fmla="*/ 115706 h 199007"/>
                <a:gd name="connsiteX3" fmla="*/ 197874 w 804333"/>
                <a:gd name="connsiteY3" fmla="*/ 182074 h 199007"/>
                <a:gd name="connsiteX4" fmla="*/ 172064 w 804333"/>
                <a:gd name="connsiteY4" fmla="*/ 115843 h 199007"/>
                <a:gd name="connsiteX5" fmla="*/ 299338 w 804333"/>
                <a:gd name="connsiteY5" fmla="*/ 723 h 199007"/>
                <a:gd name="connsiteX6" fmla="*/ 426064 w 804333"/>
                <a:gd name="connsiteY6" fmla="*/ 134278 h 199007"/>
                <a:gd name="connsiteX7" fmla="*/ 396977 w 804333"/>
                <a:gd name="connsiteY7" fmla="*/ 182074 h 199007"/>
                <a:gd name="connsiteX8" fmla="*/ 358195 w 804333"/>
                <a:gd name="connsiteY8" fmla="*/ 137283 h 199007"/>
                <a:gd name="connsiteX9" fmla="*/ 490520 w 804333"/>
                <a:gd name="connsiteY9" fmla="*/ 3591 h 199007"/>
                <a:gd name="connsiteX10" fmla="*/ 611649 w 804333"/>
                <a:gd name="connsiteY10" fmla="*/ 132229 h 199007"/>
                <a:gd name="connsiteX11" fmla="*/ 581332 w 804333"/>
                <a:gd name="connsiteY11" fmla="*/ 177158 h 199007"/>
                <a:gd name="connsiteX12" fmla="*/ 555386 w 804333"/>
                <a:gd name="connsiteY12" fmla="*/ 140697 h 199007"/>
                <a:gd name="connsiteX13" fmla="*/ 668320 w 804333"/>
                <a:gd name="connsiteY13" fmla="*/ 450 h 199007"/>
                <a:gd name="connsiteX14" fmla="*/ 770467 w 804333"/>
                <a:gd name="connsiteY14" fmla="*/ 97407 h 199007"/>
                <a:gd name="connsiteX15" fmla="*/ 804333 w 804333"/>
                <a:gd name="connsiteY15" fmla="*/ 199007 h 199007"/>
                <a:gd name="connsiteX0" fmla="*/ 0 w 804333"/>
                <a:gd name="connsiteY0" fmla="*/ 105874 h 199007"/>
                <a:gd name="connsiteX1" fmla="*/ 114300 w 804333"/>
                <a:gd name="connsiteY1" fmla="*/ 41 h 199007"/>
                <a:gd name="connsiteX2" fmla="*/ 230239 w 804333"/>
                <a:gd name="connsiteY2" fmla="*/ 115706 h 199007"/>
                <a:gd name="connsiteX3" fmla="*/ 197874 w 804333"/>
                <a:gd name="connsiteY3" fmla="*/ 182074 h 199007"/>
                <a:gd name="connsiteX4" fmla="*/ 172064 w 804333"/>
                <a:gd name="connsiteY4" fmla="*/ 115843 h 199007"/>
                <a:gd name="connsiteX5" fmla="*/ 299338 w 804333"/>
                <a:gd name="connsiteY5" fmla="*/ 723 h 199007"/>
                <a:gd name="connsiteX6" fmla="*/ 426064 w 804333"/>
                <a:gd name="connsiteY6" fmla="*/ 134278 h 199007"/>
                <a:gd name="connsiteX7" fmla="*/ 396977 w 804333"/>
                <a:gd name="connsiteY7" fmla="*/ 182074 h 199007"/>
                <a:gd name="connsiteX8" fmla="*/ 358195 w 804333"/>
                <a:gd name="connsiteY8" fmla="*/ 137283 h 199007"/>
                <a:gd name="connsiteX9" fmla="*/ 490520 w 804333"/>
                <a:gd name="connsiteY9" fmla="*/ 3591 h 199007"/>
                <a:gd name="connsiteX10" fmla="*/ 611649 w 804333"/>
                <a:gd name="connsiteY10" fmla="*/ 132229 h 199007"/>
                <a:gd name="connsiteX11" fmla="*/ 581332 w 804333"/>
                <a:gd name="connsiteY11" fmla="*/ 177158 h 199007"/>
                <a:gd name="connsiteX12" fmla="*/ 555386 w 804333"/>
                <a:gd name="connsiteY12" fmla="*/ 140697 h 199007"/>
                <a:gd name="connsiteX13" fmla="*/ 668320 w 804333"/>
                <a:gd name="connsiteY13" fmla="*/ 450 h 199007"/>
                <a:gd name="connsiteX14" fmla="*/ 770467 w 804333"/>
                <a:gd name="connsiteY14" fmla="*/ 97407 h 199007"/>
                <a:gd name="connsiteX15" fmla="*/ 804333 w 804333"/>
                <a:gd name="connsiteY15" fmla="*/ 199007 h 199007"/>
                <a:gd name="connsiteX0" fmla="*/ 0 w 804333"/>
                <a:gd name="connsiteY0" fmla="*/ 105874 h 199007"/>
                <a:gd name="connsiteX1" fmla="*/ 114300 w 804333"/>
                <a:gd name="connsiteY1" fmla="*/ 41 h 199007"/>
                <a:gd name="connsiteX2" fmla="*/ 230239 w 804333"/>
                <a:gd name="connsiteY2" fmla="*/ 115706 h 199007"/>
                <a:gd name="connsiteX3" fmla="*/ 197874 w 804333"/>
                <a:gd name="connsiteY3" fmla="*/ 182074 h 199007"/>
                <a:gd name="connsiteX4" fmla="*/ 172064 w 804333"/>
                <a:gd name="connsiteY4" fmla="*/ 115843 h 199007"/>
                <a:gd name="connsiteX5" fmla="*/ 299338 w 804333"/>
                <a:gd name="connsiteY5" fmla="*/ 723 h 199007"/>
                <a:gd name="connsiteX6" fmla="*/ 426064 w 804333"/>
                <a:gd name="connsiteY6" fmla="*/ 134278 h 199007"/>
                <a:gd name="connsiteX7" fmla="*/ 396977 w 804333"/>
                <a:gd name="connsiteY7" fmla="*/ 182074 h 199007"/>
                <a:gd name="connsiteX8" fmla="*/ 358195 w 804333"/>
                <a:gd name="connsiteY8" fmla="*/ 137283 h 199007"/>
                <a:gd name="connsiteX9" fmla="*/ 490520 w 804333"/>
                <a:gd name="connsiteY9" fmla="*/ 3591 h 199007"/>
                <a:gd name="connsiteX10" fmla="*/ 611649 w 804333"/>
                <a:gd name="connsiteY10" fmla="*/ 132229 h 199007"/>
                <a:gd name="connsiteX11" fmla="*/ 581332 w 804333"/>
                <a:gd name="connsiteY11" fmla="*/ 177158 h 199007"/>
                <a:gd name="connsiteX12" fmla="*/ 555386 w 804333"/>
                <a:gd name="connsiteY12" fmla="*/ 140697 h 199007"/>
                <a:gd name="connsiteX13" fmla="*/ 668320 w 804333"/>
                <a:gd name="connsiteY13" fmla="*/ 450 h 199007"/>
                <a:gd name="connsiteX14" fmla="*/ 770467 w 804333"/>
                <a:gd name="connsiteY14" fmla="*/ 97407 h 199007"/>
                <a:gd name="connsiteX15" fmla="*/ 804333 w 804333"/>
                <a:gd name="connsiteY15" fmla="*/ 199007 h 199007"/>
                <a:gd name="connsiteX0" fmla="*/ 0 w 804333"/>
                <a:gd name="connsiteY0" fmla="*/ 105874 h 199007"/>
                <a:gd name="connsiteX1" fmla="*/ 114300 w 804333"/>
                <a:gd name="connsiteY1" fmla="*/ 41 h 199007"/>
                <a:gd name="connsiteX2" fmla="*/ 230239 w 804333"/>
                <a:gd name="connsiteY2" fmla="*/ 115706 h 199007"/>
                <a:gd name="connsiteX3" fmla="*/ 197874 w 804333"/>
                <a:gd name="connsiteY3" fmla="*/ 182074 h 199007"/>
                <a:gd name="connsiteX4" fmla="*/ 172064 w 804333"/>
                <a:gd name="connsiteY4" fmla="*/ 115843 h 199007"/>
                <a:gd name="connsiteX5" fmla="*/ 299338 w 804333"/>
                <a:gd name="connsiteY5" fmla="*/ 723 h 199007"/>
                <a:gd name="connsiteX6" fmla="*/ 426064 w 804333"/>
                <a:gd name="connsiteY6" fmla="*/ 134278 h 199007"/>
                <a:gd name="connsiteX7" fmla="*/ 396977 w 804333"/>
                <a:gd name="connsiteY7" fmla="*/ 182074 h 199007"/>
                <a:gd name="connsiteX8" fmla="*/ 358195 w 804333"/>
                <a:gd name="connsiteY8" fmla="*/ 137283 h 199007"/>
                <a:gd name="connsiteX9" fmla="*/ 490520 w 804333"/>
                <a:gd name="connsiteY9" fmla="*/ 3591 h 199007"/>
                <a:gd name="connsiteX10" fmla="*/ 611649 w 804333"/>
                <a:gd name="connsiteY10" fmla="*/ 132229 h 199007"/>
                <a:gd name="connsiteX11" fmla="*/ 581332 w 804333"/>
                <a:gd name="connsiteY11" fmla="*/ 177158 h 199007"/>
                <a:gd name="connsiteX12" fmla="*/ 555386 w 804333"/>
                <a:gd name="connsiteY12" fmla="*/ 140697 h 199007"/>
                <a:gd name="connsiteX13" fmla="*/ 665862 w 804333"/>
                <a:gd name="connsiteY13" fmla="*/ 7825 h 199007"/>
                <a:gd name="connsiteX14" fmla="*/ 770467 w 804333"/>
                <a:gd name="connsiteY14" fmla="*/ 97407 h 199007"/>
                <a:gd name="connsiteX15" fmla="*/ 804333 w 804333"/>
                <a:gd name="connsiteY15" fmla="*/ 199007 h 199007"/>
                <a:gd name="connsiteX0" fmla="*/ 0 w 804333"/>
                <a:gd name="connsiteY0" fmla="*/ 105874 h 199007"/>
                <a:gd name="connsiteX1" fmla="*/ 114300 w 804333"/>
                <a:gd name="connsiteY1" fmla="*/ 41 h 199007"/>
                <a:gd name="connsiteX2" fmla="*/ 230239 w 804333"/>
                <a:gd name="connsiteY2" fmla="*/ 115706 h 199007"/>
                <a:gd name="connsiteX3" fmla="*/ 197874 w 804333"/>
                <a:gd name="connsiteY3" fmla="*/ 182074 h 199007"/>
                <a:gd name="connsiteX4" fmla="*/ 172064 w 804333"/>
                <a:gd name="connsiteY4" fmla="*/ 115843 h 199007"/>
                <a:gd name="connsiteX5" fmla="*/ 299338 w 804333"/>
                <a:gd name="connsiteY5" fmla="*/ 723 h 199007"/>
                <a:gd name="connsiteX6" fmla="*/ 426064 w 804333"/>
                <a:gd name="connsiteY6" fmla="*/ 134278 h 199007"/>
                <a:gd name="connsiteX7" fmla="*/ 396977 w 804333"/>
                <a:gd name="connsiteY7" fmla="*/ 182074 h 199007"/>
                <a:gd name="connsiteX8" fmla="*/ 358195 w 804333"/>
                <a:gd name="connsiteY8" fmla="*/ 137283 h 199007"/>
                <a:gd name="connsiteX9" fmla="*/ 490520 w 804333"/>
                <a:gd name="connsiteY9" fmla="*/ 3591 h 199007"/>
                <a:gd name="connsiteX10" fmla="*/ 611649 w 804333"/>
                <a:gd name="connsiteY10" fmla="*/ 132229 h 199007"/>
                <a:gd name="connsiteX11" fmla="*/ 581332 w 804333"/>
                <a:gd name="connsiteY11" fmla="*/ 177158 h 199007"/>
                <a:gd name="connsiteX12" fmla="*/ 555386 w 804333"/>
                <a:gd name="connsiteY12" fmla="*/ 140697 h 199007"/>
                <a:gd name="connsiteX13" fmla="*/ 665862 w 804333"/>
                <a:gd name="connsiteY13" fmla="*/ 7825 h 199007"/>
                <a:gd name="connsiteX14" fmla="*/ 770467 w 804333"/>
                <a:gd name="connsiteY14" fmla="*/ 97407 h 199007"/>
                <a:gd name="connsiteX15" fmla="*/ 804333 w 804333"/>
                <a:gd name="connsiteY15" fmla="*/ 199007 h 199007"/>
                <a:gd name="connsiteX0" fmla="*/ 0 w 804333"/>
                <a:gd name="connsiteY0" fmla="*/ 105874 h 199007"/>
                <a:gd name="connsiteX1" fmla="*/ 114300 w 804333"/>
                <a:gd name="connsiteY1" fmla="*/ 41 h 199007"/>
                <a:gd name="connsiteX2" fmla="*/ 230239 w 804333"/>
                <a:gd name="connsiteY2" fmla="*/ 115706 h 199007"/>
                <a:gd name="connsiteX3" fmla="*/ 197874 w 804333"/>
                <a:gd name="connsiteY3" fmla="*/ 182074 h 199007"/>
                <a:gd name="connsiteX4" fmla="*/ 172064 w 804333"/>
                <a:gd name="connsiteY4" fmla="*/ 115843 h 199007"/>
                <a:gd name="connsiteX5" fmla="*/ 299338 w 804333"/>
                <a:gd name="connsiteY5" fmla="*/ 723 h 199007"/>
                <a:gd name="connsiteX6" fmla="*/ 426064 w 804333"/>
                <a:gd name="connsiteY6" fmla="*/ 134278 h 199007"/>
                <a:gd name="connsiteX7" fmla="*/ 396977 w 804333"/>
                <a:gd name="connsiteY7" fmla="*/ 182074 h 199007"/>
                <a:gd name="connsiteX8" fmla="*/ 358195 w 804333"/>
                <a:gd name="connsiteY8" fmla="*/ 137283 h 199007"/>
                <a:gd name="connsiteX9" fmla="*/ 490520 w 804333"/>
                <a:gd name="connsiteY9" fmla="*/ 3591 h 199007"/>
                <a:gd name="connsiteX10" fmla="*/ 611649 w 804333"/>
                <a:gd name="connsiteY10" fmla="*/ 132229 h 199007"/>
                <a:gd name="connsiteX11" fmla="*/ 581332 w 804333"/>
                <a:gd name="connsiteY11" fmla="*/ 177158 h 199007"/>
                <a:gd name="connsiteX12" fmla="*/ 550470 w 804333"/>
                <a:gd name="connsiteY12" fmla="*/ 125949 h 199007"/>
                <a:gd name="connsiteX13" fmla="*/ 665862 w 804333"/>
                <a:gd name="connsiteY13" fmla="*/ 7825 h 199007"/>
                <a:gd name="connsiteX14" fmla="*/ 770467 w 804333"/>
                <a:gd name="connsiteY14" fmla="*/ 97407 h 199007"/>
                <a:gd name="connsiteX15" fmla="*/ 804333 w 804333"/>
                <a:gd name="connsiteY15" fmla="*/ 199007 h 199007"/>
                <a:gd name="connsiteX0" fmla="*/ 0 w 804333"/>
                <a:gd name="connsiteY0" fmla="*/ 105874 h 199007"/>
                <a:gd name="connsiteX1" fmla="*/ 114300 w 804333"/>
                <a:gd name="connsiteY1" fmla="*/ 41 h 199007"/>
                <a:gd name="connsiteX2" fmla="*/ 230239 w 804333"/>
                <a:gd name="connsiteY2" fmla="*/ 115706 h 199007"/>
                <a:gd name="connsiteX3" fmla="*/ 197874 w 804333"/>
                <a:gd name="connsiteY3" fmla="*/ 182074 h 199007"/>
                <a:gd name="connsiteX4" fmla="*/ 172064 w 804333"/>
                <a:gd name="connsiteY4" fmla="*/ 115843 h 199007"/>
                <a:gd name="connsiteX5" fmla="*/ 299338 w 804333"/>
                <a:gd name="connsiteY5" fmla="*/ 723 h 199007"/>
                <a:gd name="connsiteX6" fmla="*/ 426064 w 804333"/>
                <a:gd name="connsiteY6" fmla="*/ 134278 h 199007"/>
                <a:gd name="connsiteX7" fmla="*/ 396977 w 804333"/>
                <a:gd name="connsiteY7" fmla="*/ 182074 h 199007"/>
                <a:gd name="connsiteX8" fmla="*/ 358195 w 804333"/>
                <a:gd name="connsiteY8" fmla="*/ 137283 h 199007"/>
                <a:gd name="connsiteX9" fmla="*/ 490520 w 804333"/>
                <a:gd name="connsiteY9" fmla="*/ 3591 h 199007"/>
                <a:gd name="connsiteX10" fmla="*/ 604275 w 804333"/>
                <a:gd name="connsiteY10" fmla="*/ 115022 h 199007"/>
                <a:gd name="connsiteX11" fmla="*/ 581332 w 804333"/>
                <a:gd name="connsiteY11" fmla="*/ 177158 h 199007"/>
                <a:gd name="connsiteX12" fmla="*/ 550470 w 804333"/>
                <a:gd name="connsiteY12" fmla="*/ 125949 h 199007"/>
                <a:gd name="connsiteX13" fmla="*/ 665862 w 804333"/>
                <a:gd name="connsiteY13" fmla="*/ 7825 h 199007"/>
                <a:gd name="connsiteX14" fmla="*/ 770467 w 804333"/>
                <a:gd name="connsiteY14" fmla="*/ 97407 h 199007"/>
                <a:gd name="connsiteX15" fmla="*/ 804333 w 804333"/>
                <a:gd name="connsiteY15" fmla="*/ 199007 h 199007"/>
                <a:gd name="connsiteX0" fmla="*/ 0 w 804333"/>
                <a:gd name="connsiteY0" fmla="*/ 105874 h 199007"/>
                <a:gd name="connsiteX1" fmla="*/ 114300 w 804333"/>
                <a:gd name="connsiteY1" fmla="*/ 41 h 199007"/>
                <a:gd name="connsiteX2" fmla="*/ 230239 w 804333"/>
                <a:gd name="connsiteY2" fmla="*/ 115706 h 199007"/>
                <a:gd name="connsiteX3" fmla="*/ 197874 w 804333"/>
                <a:gd name="connsiteY3" fmla="*/ 182074 h 199007"/>
                <a:gd name="connsiteX4" fmla="*/ 172064 w 804333"/>
                <a:gd name="connsiteY4" fmla="*/ 115843 h 199007"/>
                <a:gd name="connsiteX5" fmla="*/ 299338 w 804333"/>
                <a:gd name="connsiteY5" fmla="*/ 723 h 199007"/>
                <a:gd name="connsiteX6" fmla="*/ 426064 w 804333"/>
                <a:gd name="connsiteY6" fmla="*/ 134278 h 199007"/>
                <a:gd name="connsiteX7" fmla="*/ 396977 w 804333"/>
                <a:gd name="connsiteY7" fmla="*/ 182074 h 199007"/>
                <a:gd name="connsiteX8" fmla="*/ 358195 w 804333"/>
                <a:gd name="connsiteY8" fmla="*/ 137283 h 199007"/>
                <a:gd name="connsiteX9" fmla="*/ 490520 w 804333"/>
                <a:gd name="connsiteY9" fmla="*/ 3591 h 199007"/>
                <a:gd name="connsiteX10" fmla="*/ 611649 w 804333"/>
                <a:gd name="connsiteY10" fmla="*/ 122397 h 199007"/>
                <a:gd name="connsiteX11" fmla="*/ 581332 w 804333"/>
                <a:gd name="connsiteY11" fmla="*/ 177158 h 199007"/>
                <a:gd name="connsiteX12" fmla="*/ 550470 w 804333"/>
                <a:gd name="connsiteY12" fmla="*/ 125949 h 199007"/>
                <a:gd name="connsiteX13" fmla="*/ 665862 w 804333"/>
                <a:gd name="connsiteY13" fmla="*/ 7825 h 199007"/>
                <a:gd name="connsiteX14" fmla="*/ 770467 w 804333"/>
                <a:gd name="connsiteY14" fmla="*/ 97407 h 199007"/>
                <a:gd name="connsiteX15" fmla="*/ 804333 w 804333"/>
                <a:gd name="connsiteY15" fmla="*/ 199007 h 199007"/>
                <a:gd name="connsiteX0" fmla="*/ 0 w 804333"/>
                <a:gd name="connsiteY0" fmla="*/ 105874 h 199007"/>
                <a:gd name="connsiteX1" fmla="*/ 114300 w 804333"/>
                <a:gd name="connsiteY1" fmla="*/ 41 h 199007"/>
                <a:gd name="connsiteX2" fmla="*/ 230239 w 804333"/>
                <a:gd name="connsiteY2" fmla="*/ 115706 h 199007"/>
                <a:gd name="connsiteX3" fmla="*/ 197874 w 804333"/>
                <a:gd name="connsiteY3" fmla="*/ 182074 h 199007"/>
                <a:gd name="connsiteX4" fmla="*/ 172064 w 804333"/>
                <a:gd name="connsiteY4" fmla="*/ 115843 h 199007"/>
                <a:gd name="connsiteX5" fmla="*/ 299338 w 804333"/>
                <a:gd name="connsiteY5" fmla="*/ 723 h 199007"/>
                <a:gd name="connsiteX6" fmla="*/ 416232 w 804333"/>
                <a:gd name="connsiteY6" fmla="*/ 121988 h 199007"/>
                <a:gd name="connsiteX7" fmla="*/ 396977 w 804333"/>
                <a:gd name="connsiteY7" fmla="*/ 182074 h 199007"/>
                <a:gd name="connsiteX8" fmla="*/ 358195 w 804333"/>
                <a:gd name="connsiteY8" fmla="*/ 137283 h 199007"/>
                <a:gd name="connsiteX9" fmla="*/ 490520 w 804333"/>
                <a:gd name="connsiteY9" fmla="*/ 3591 h 199007"/>
                <a:gd name="connsiteX10" fmla="*/ 611649 w 804333"/>
                <a:gd name="connsiteY10" fmla="*/ 122397 h 199007"/>
                <a:gd name="connsiteX11" fmla="*/ 581332 w 804333"/>
                <a:gd name="connsiteY11" fmla="*/ 177158 h 199007"/>
                <a:gd name="connsiteX12" fmla="*/ 550470 w 804333"/>
                <a:gd name="connsiteY12" fmla="*/ 125949 h 199007"/>
                <a:gd name="connsiteX13" fmla="*/ 665862 w 804333"/>
                <a:gd name="connsiteY13" fmla="*/ 7825 h 199007"/>
                <a:gd name="connsiteX14" fmla="*/ 770467 w 804333"/>
                <a:gd name="connsiteY14" fmla="*/ 97407 h 199007"/>
                <a:gd name="connsiteX15" fmla="*/ 804333 w 804333"/>
                <a:gd name="connsiteY15" fmla="*/ 199007 h 199007"/>
                <a:gd name="connsiteX0" fmla="*/ 0 w 804333"/>
                <a:gd name="connsiteY0" fmla="*/ 105874 h 199007"/>
                <a:gd name="connsiteX1" fmla="*/ 114300 w 804333"/>
                <a:gd name="connsiteY1" fmla="*/ 41 h 199007"/>
                <a:gd name="connsiteX2" fmla="*/ 230239 w 804333"/>
                <a:gd name="connsiteY2" fmla="*/ 115706 h 199007"/>
                <a:gd name="connsiteX3" fmla="*/ 197874 w 804333"/>
                <a:gd name="connsiteY3" fmla="*/ 182074 h 199007"/>
                <a:gd name="connsiteX4" fmla="*/ 172064 w 804333"/>
                <a:gd name="connsiteY4" fmla="*/ 115843 h 199007"/>
                <a:gd name="connsiteX5" fmla="*/ 299338 w 804333"/>
                <a:gd name="connsiteY5" fmla="*/ 723 h 199007"/>
                <a:gd name="connsiteX6" fmla="*/ 416232 w 804333"/>
                <a:gd name="connsiteY6" fmla="*/ 121988 h 199007"/>
                <a:gd name="connsiteX7" fmla="*/ 396977 w 804333"/>
                <a:gd name="connsiteY7" fmla="*/ 182074 h 199007"/>
                <a:gd name="connsiteX8" fmla="*/ 363111 w 804333"/>
                <a:gd name="connsiteY8" fmla="*/ 122535 h 199007"/>
                <a:gd name="connsiteX9" fmla="*/ 490520 w 804333"/>
                <a:gd name="connsiteY9" fmla="*/ 3591 h 199007"/>
                <a:gd name="connsiteX10" fmla="*/ 611649 w 804333"/>
                <a:gd name="connsiteY10" fmla="*/ 122397 h 199007"/>
                <a:gd name="connsiteX11" fmla="*/ 581332 w 804333"/>
                <a:gd name="connsiteY11" fmla="*/ 177158 h 199007"/>
                <a:gd name="connsiteX12" fmla="*/ 550470 w 804333"/>
                <a:gd name="connsiteY12" fmla="*/ 125949 h 199007"/>
                <a:gd name="connsiteX13" fmla="*/ 665862 w 804333"/>
                <a:gd name="connsiteY13" fmla="*/ 7825 h 199007"/>
                <a:gd name="connsiteX14" fmla="*/ 770467 w 804333"/>
                <a:gd name="connsiteY14" fmla="*/ 97407 h 199007"/>
                <a:gd name="connsiteX15" fmla="*/ 804333 w 804333"/>
                <a:gd name="connsiteY15" fmla="*/ 199007 h 199007"/>
                <a:gd name="connsiteX0" fmla="*/ 0 w 804333"/>
                <a:gd name="connsiteY0" fmla="*/ 105874 h 199007"/>
                <a:gd name="connsiteX1" fmla="*/ 114300 w 804333"/>
                <a:gd name="connsiteY1" fmla="*/ 41 h 199007"/>
                <a:gd name="connsiteX2" fmla="*/ 230239 w 804333"/>
                <a:gd name="connsiteY2" fmla="*/ 115706 h 199007"/>
                <a:gd name="connsiteX3" fmla="*/ 197874 w 804333"/>
                <a:gd name="connsiteY3" fmla="*/ 182074 h 199007"/>
                <a:gd name="connsiteX4" fmla="*/ 172064 w 804333"/>
                <a:gd name="connsiteY4" fmla="*/ 115843 h 199007"/>
                <a:gd name="connsiteX5" fmla="*/ 299338 w 804333"/>
                <a:gd name="connsiteY5" fmla="*/ 723 h 199007"/>
                <a:gd name="connsiteX6" fmla="*/ 416232 w 804333"/>
                <a:gd name="connsiteY6" fmla="*/ 121988 h 199007"/>
                <a:gd name="connsiteX7" fmla="*/ 396977 w 804333"/>
                <a:gd name="connsiteY7" fmla="*/ 182074 h 199007"/>
                <a:gd name="connsiteX8" fmla="*/ 363111 w 804333"/>
                <a:gd name="connsiteY8" fmla="*/ 122535 h 199007"/>
                <a:gd name="connsiteX9" fmla="*/ 490520 w 804333"/>
                <a:gd name="connsiteY9" fmla="*/ 3591 h 199007"/>
                <a:gd name="connsiteX10" fmla="*/ 604275 w 804333"/>
                <a:gd name="connsiteY10" fmla="*/ 122397 h 199007"/>
                <a:gd name="connsiteX11" fmla="*/ 581332 w 804333"/>
                <a:gd name="connsiteY11" fmla="*/ 177158 h 199007"/>
                <a:gd name="connsiteX12" fmla="*/ 550470 w 804333"/>
                <a:gd name="connsiteY12" fmla="*/ 125949 h 199007"/>
                <a:gd name="connsiteX13" fmla="*/ 665862 w 804333"/>
                <a:gd name="connsiteY13" fmla="*/ 7825 h 199007"/>
                <a:gd name="connsiteX14" fmla="*/ 770467 w 804333"/>
                <a:gd name="connsiteY14" fmla="*/ 97407 h 199007"/>
                <a:gd name="connsiteX15" fmla="*/ 804333 w 804333"/>
                <a:gd name="connsiteY15" fmla="*/ 199007 h 199007"/>
                <a:gd name="connsiteX0" fmla="*/ 0 w 804333"/>
                <a:gd name="connsiteY0" fmla="*/ 105874 h 199007"/>
                <a:gd name="connsiteX1" fmla="*/ 114300 w 804333"/>
                <a:gd name="connsiteY1" fmla="*/ 41 h 199007"/>
                <a:gd name="connsiteX2" fmla="*/ 230239 w 804333"/>
                <a:gd name="connsiteY2" fmla="*/ 115706 h 199007"/>
                <a:gd name="connsiteX3" fmla="*/ 197874 w 804333"/>
                <a:gd name="connsiteY3" fmla="*/ 182074 h 199007"/>
                <a:gd name="connsiteX4" fmla="*/ 172064 w 804333"/>
                <a:gd name="connsiteY4" fmla="*/ 115843 h 199007"/>
                <a:gd name="connsiteX5" fmla="*/ 299338 w 804333"/>
                <a:gd name="connsiteY5" fmla="*/ 723 h 199007"/>
                <a:gd name="connsiteX6" fmla="*/ 416232 w 804333"/>
                <a:gd name="connsiteY6" fmla="*/ 121988 h 199007"/>
                <a:gd name="connsiteX7" fmla="*/ 396977 w 804333"/>
                <a:gd name="connsiteY7" fmla="*/ 182074 h 199007"/>
                <a:gd name="connsiteX8" fmla="*/ 363111 w 804333"/>
                <a:gd name="connsiteY8" fmla="*/ 122535 h 199007"/>
                <a:gd name="connsiteX9" fmla="*/ 490520 w 804333"/>
                <a:gd name="connsiteY9" fmla="*/ 3591 h 199007"/>
                <a:gd name="connsiteX10" fmla="*/ 604275 w 804333"/>
                <a:gd name="connsiteY10" fmla="*/ 122397 h 199007"/>
                <a:gd name="connsiteX11" fmla="*/ 581332 w 804333"/>
                <a:gd name="connsiteY11" fmla="*/ 177158 h 199007"/>
                <a:gd name="connsiteX12" fmla="*/ 557844 w 804333"/>
                <a:gd name="connsiteY12" fmla="*/ 125949 h 199007"/>
                <a:gd name="connsiteX13" fmla="*/ 665862 w 804333"/>
                <a:gd name="connsiteY13" fmla="*/ 7825 h 199007"/>
                <a:gd name="connsiteX14" fmla="*/ 770467 w 804333"/>
                <a:gd name="connsiteY14" fmla="*/ 97407 h 199007"/>
                <a:gd name="connsiteX15" fmla="*/ 804333 w 804333"/>
                <a:gd name="connsiteY15" fmla="*/ 199007 h 199007"/>
                <a:gd name="connsiteX0" fmla="*/ 0 w 804333"/>
                <a:gd name="connsiteY0" fmla="*/ 105874 h 199007"/>
                <a:gd name="connsiteX1" fmla="*/ 114300 w 804333"/>
                <a:gd name="connsiteY1" fmla="*/ 41 h 199007"/>
                <a:gd name="connsiteX2" fmla="*/ 230239 w 804333"/>
                <a:gd name="connsiteY2" fmla="*/ 115706 h 199007"/>
                <a:gd name="connsiteX3" fmla="*/ 197874 w 804333"/>
                <a:gd name="connsiteY3" fmla="*/ 182074 h 199007"/>
                <a:gd name="connsiteX4" fmla="*/ 172064 w 804333"/>
                <a:gd name="connsiteY4" fmla="*/ 115843 h 199007"/>
                <a:gd name="connsiteX5" fmla="*/ 299338 w 804333"/>
                <a:gd name="connsiteY5" fmla="*/ 723 h 199007"/>
                <a:gd name="connsiteX6" fmla="*/ 416232 w 804333"/>
                <a:gd name="connsiteY6" fmla="*/ 121988 h 199007"/>
                <a:gd name="connsiteX7" fmla="*/ 396977 w 804333"/>
                <a:gd name="connsiteY7" fmla="*/ 182074 h 199007"/>
                <a:gd name="connsiteX8" fmla="*/ 363111 w 804333"/>
                <a:gd name="connsiteY8" fmla="*/ 122535 h 199007"/>
                <a:gd name="connsiteX9" fmla="*/ 490520 w 804333"/>
                <a:gd name="connsiteY9" fmla="*/ 3591 h 199007"/>
                <a:gd name="connsiteX10" fmla="*/ 604275 w 804333"/>
                <a:gd name="connsiteY10" fmla="*/ 122397 h 199007"/>
                <a:gd name="connsiteX11" fmla="*/ 581332 w 804333"/>
                <a:gd name="connsiteY11" fmla="*/ 177158 h 199007"/>
                <a:gd name="connsiteX12" fmla="*/ 557844 w 804333"/>
                <a:gd name="connsiteY12" fmla="*/ 125949 h 199007"/>
                <a:gd name="connsiteX13" fmla="*/ 665862 w 804333"/>
                <a:gd name="connsiteY13" fmla="*/ 7825 h 199007"/>
                <a:gd name="connsiteX14" fmla="*/ 770467 w 804333"/>
                <a:gd name="connsiteY14" fmla="*/ 97407 h 199007"/>
                <a:gd name="connsiteX15" fmla="*/ 804333 w 804333"/>
                <a:gd name="connsiteY15" fmla="*/ 199007 h 199007"/>
                <a:gd name="connsiteX0" fmla="*/ 0 w 804333"/>
                <a:gd name="connsiteY0" fmla="*/ 105874 h 199007"/>
                <a:gd name="connsiteX1" fmla="*/ 114300 w 804333"/>
                <a:gd name="connsiteY1" fmla="*/ 41 h 199007"/>
                <a:gd name="connsiteX2" fmla="*/ 230239 w 804333"/>
                <a:gd name="connsiteY2" fmla="*/ 115706 h 199007"/>
                <a:gd name="connsiteX3" fmla="*/ 197874 w 804333"/>
                <a:gd name="connsiteY3" fmla="*/ 182074 h 199007"/>
                <a:gd name="connsiteX4" fmla="*/ 172064 w 804333"/>
                <a:gd name="connsiteY4" fmla="*/ 115843 h 199007"/>
                <a:gd name="connsiteX5" fmla="*/ 299338 w 804333"/>
                <a:gd name="connsiteY5" fmla="*/ 723 h 199007"/>
                <a:gd name="connsiteX6" fmla="*/ 416232 w 804333"/>
                <a:gd name="connsiteY6" fmla="*/ 121988 h 199007"/>
                <a:gd name="connsiteX7" fmla="*/ 396977 w 804333"/>
                <a:gd name="connsiteY7" fmla="*/ 182074 h 199007"/>
                <a:gd name="connsiteX8" fmla="*/ 363111 w 804333"/>
                <a:gd name="connsiteY8" fmla="*/ 122535 h 199007"/>
                <a:gd name="connsiteX9" fmla="*/ 490520 w 804333"/>
                <a:gd name="connsiteY9" fmla="*/ 3591 h 199007"/>
                <a:gd name="connsiteX10" fmla="*/ 604275 w 804333"/>
                <a:gd name="connsiteY10" fmla="*/ 122397 h 199007"/>
                <a:gd name="connsiteX11" fmla="*/ 581332 w 804333"/>
                <a:gd name="connsiteY11" fmla="*/ 177158 h 199007"/>
                <a:gd name="connsiteX12" fmla="*/ 557844 w 804333"/>
                <a:gd name="connsiteY12" fmla="*/ 125949 h 199007"/>
                <a:gd name="connsiteX13" fmla="*/ 665862 w 804333"/>
                <a:gd name="connsiteY13" fmla="*/ 7825 h 199007"/>
                <a:gd name="connsiteX14" fmla="*/ 770467 w 804333"/>
                <a:gd name="connsiteY14" fmla="*/ 97407 h 199007"/>
                <a:gd name="connsiteX15" fmla="*/ 804333 w 804333"/>
                <a:gd name="connsiteY15" fmla="*/ 199007 h 199007"/>
                <a:gd name="connsiteX0" fmla="*/ 0 w 804333"/>
                <a:gd name="connsiteY0" fmla="*/ 105874 h 199007"/>
                <a:gd name="connsiteX1" fmla="*/ 114300 w 804333"/>
                <a:gd name="connsiteY1" fmla="*/ 41 h 199007"/>
                <a:gd name="connsiteX2" fmla="*/ 230239 w 804333"/>
                <a:gd name="connsiteY2" fmla="*/ 115706 h 199007"/>
                <a:gd name="connsiteX3" fmla="*/ 197874 w 804333"/>
                <a:gd name="connsiteY3" fmla="*/ 182074 h 199007"/>
                <a:gd name="connsiteX4" fmla="*/ 172064 w 804333"/>
                <a:gd name="connsiteY4" fmla="*/ 115843 h 199007"/>
                <a:gd name="connsiteX5" fmla="*/ 299338 w 804333"/>
                <a:gd name="connsiteY5" fmla="*/ 723 h 199007"/>
                <a:gd name="connsiteX6" fmla="*/ 416232 w 804333"/>
                <a:gd name="connsiteY6" fmla="*/ 121988 h 199007"/>
                <a:gd name="connsiteX7" fmla="*/ 396977 w 804333"/>
                <a:gd name="connsiteY7" fmla="*/ 182074 h 199007"/>
                <a:gd name="connsiteX8" fmla="*/ 363111 w 804333"/>
                <a:gd name="connsiteY8" fmla="*/ 122535 h 199007"/>
                <a:gd name="connsiteX9" fmla="*/ 490520 w 804333"/>
                <a:gd name="connsiteY9" fmla="*/ 3591 h 199007"/>
                <a:gd name="connsiteX10" fmla="*/ 604275 w 804333"/>
                <a:gd name="connsiteY10" fmla="*/ 122397 h 199007"/>
                <a:gd name="connsiteX11" fmla="*/ 581332 w 804333"/>
                <a:gd name="connsiteY11" fmla="*/ 177158 h 199007"/>
                <a:gd name="connsiteX12" fmla="*/ 557844 w 804333"/>
                <a:gd name="connsiteY12" fmla="*/ 125949 h 199007"/>
                <a:gd name="connsiteX13" fmla="*/ 665862 w 804333"/>
                <a:gd name="connsiteY13" fmla="*/ 7825 h 199007"/>
                <a:gd name="connsiteX14" fmla="*/ 770467 w 804333"/>
                <a:gd name="connsiteY14" fmla="*/ 97407 h 199007"/>
                <a:gd name="connsiteX15" fmla="*/ 804333 w 804333"/>
                <a:gd name="connsiteY15" fmla="*/ 199007 h 199007"/>
                <a:gd name="connsiteX0" fmla="*/ 0 w 804333"/>
                <a:gd name="connsiteY0" fmla="*/ 105874 h 199007"/>
                <a:gd name="connsiteX1" fmla="*/ 114300 w 804333"/>
                <a:gd name="connsiteY1" fmla="*/ 41 h 199007"/>
                <a:gd name="connsiteX2" fmla="*/ 230239 w 804333"/>
                <a:gd name="connsiteY2" fmla="*/ 115706 h 199007"/>
                <a:gd name="connsiteX3" fmla="*/ 197874 w 804333"/>
                <a:gd name="connsiteY3" fmla="*/ 182074 h 199007"/>
                <a:gd name="connsiteX4" fmla="*/ 172064 w 804333"/>
                <a:gd name="connsiteY4" fmla="*/ 115843 h 199007"/>
                <a:gd name="connsiteX5" fmla="*/ 299338 w 804333"/>
                <a:gd name="connsiteY5" fmla="*/ 723 h 199007"/>
                <a:gd name="connsiteX6" fmla="*/ 416232 w 804333"/>
                <a:gd name="connsiteY6" fmla="*/ 121988 h 199007"/>
                <a:gd name="connsiteX7" fmla="*/ 396977 w 804333"/>
                <a:gd name="connsiteY7" fmla="*/ 182074 h 199007"/>
                <a:gd name="connsiteX8" fmla="*/ 363111 w 804333"/>
                <a:gd name="connsiteY8" fmla="*/ 122535 h 199007"/>
                <a:gd name="connsiteX9" fmla="*/ 490520 w 804333"/>
                <a:gd name="connsiteY9" fmla="*/ 3591 h 199007"/>
                <a:gd name="connsiteX10" fmla="*/ 604275 w 804333"/>
                <a:gd name="connsiteY10" fmla="*/ 122397 h 199007"/>
                <a:gd name="connsiteX11" fmla="*/ 581332 w 804333"/>
                <a:gd name="connsiteY11" fmla="*/ 177158 h 199007"/>
                <a:gd name="connsiteX12" fmla="*/ 557844 w 804333"/>
                <a:gd name="connsiteY12" fmla="*/ 125949 h 199007"/>
                <a:gd name="connsiteX13" fmla="*/ 665862 w 804333"/>
                <a:gd name="connsiteY13" fmla="*/ 7825 h 199007"/>
                <a:gd name="connsiteX14" fmla="*/ 770467 w 804333"/>
                <a:gd name="connsiteY14" fmla="*/ 97407 h 199007"/>
                <a:gd name="connsiteX15" fmla="*/ 804333 w 804333"/>
                <a:gd name="connsiteY15" fmla="*/ 199007 h 199007"/>
                <a:gd name="connsiteX0" fmla="*/ 0 w 770467"/>
                <a:gd name="connsiteY0" fmla="*/ 105874 h 182215"/>
                <a:gd name="connsiteX1" fmla="*/ 114300 w 770467"/>
                <a:gd name="connsiteY1" fmla="*/ 41 h 182215"/>
                <a:gd name="connsiteX2" fmla="*/ 230239 w 770467"/>
                <a:gd name="connsiteY2" fmla="*/ 115706 h 182215"/>
                <a:gd name="connsiteX3" fmla="*/ 197874 w 770467"/>
                <a:gd name="connsiteY3" fmla="*/ 182074 h 182215"/>
                <a:gd name="connsiteX4" fmla="*/ 172064 w 770467"/>
                <a:gd name="connsiteY4" fmla="*/ 115843 h 182215"/>
                <a:gd name="connsiteX5" fmla="*/ 299338 w 770467"/>
                <a:gd name="connsiteY5" fmla="*/ 723 h 182215"/>
                <a:gd name="connsiteX6" fmla="*/ 416232 w 770467"/>
                <a:gd name="connsiteY6" fmla="*/ 121988 h 182215"/>
                <a:gd name="connsiteX7" fmla="*/ 396977 w 770467"/>
                <a:gd name="connsiteY7" fmla="*/ 182074 h 182215"/>
                <a:gd name="connsiteX8" fmla="*/ 363111 w 770467"/>
                <a:gd name="connsiteY8" fmla="*/ 122535 h 182215"/>
                <a:gd name="connsiteX9" fmla="*/ 490520 w 770467"/>
                <a:gd name="connsiteY9" fmla="*/ 3591 h 182215"/>
                <a:gd name="connsiteX10" fmla="*/ 604275 w 770467"/>
                <a:gd name="connsiteY10" fmla="*/ 122397 h 182215"/>
                <a:gd name="connsiteX11" fmla="*/ 581332 w 770467"/>
                <a:gd name="connsiteY11" fmla="*/ 177158 h 182215"/>
                <a:gd name="connsiteX12" fmla="*/ 557844 w 770467"/>
                <a:gd name="connsiteY12" fmla="*/ 125949 h 182215"/>
                <a:gd name="connsiteX13" fmla="*/ 665862 w 770467"/>
                <a:gd name="connsiteY13" fmla="*/ 7825 h 182215"/>
                <a:gd name="connsiteX14" fmla="*/ 770467 w 770467"/>
                <a:gd name="connsiteY14" fmla="*/ 97407 h 182215"/>
                <a:gd name="connsiteX0" fmla="*/ 0 w 770467"/>
                <a:gd name="connsiteY0" fmla="*/ 105161 h 181502"/>
                <a:gd name="connsiteX1" fmla="*/ 106926 w 770467"/>
                <a:gd name="connsiteY1" fmla="*/ 9160 h 181502"/>
                <a:gd name="connsiteX2" fmla="*/ 230239 w 770467"/>
                <a:gd name="connsiteY2" fmla="*/ 114993 h 181502"/>
                <a:gd name="connsiteX3" fmla="*/ 197874 w 770467"/>
                <a:gd name="connsiteY3" fmla="*/ 181361 h 181502"/>
                <a:gd name="connsiteX4" fmla="*/ 172064 w 770467"/>
                <a:gd name="connsiteY4" fmla="*/ 115130 h 181502"/>
                <a:gd name="connsiteX5" fmla="*/ 299338 w 770467"/>
                <a:gd name="connsiteY5" fmla="*/ 10 h 181502"/>
                <a:gd name="connsiteX6" fmla="*/ 416232 w 770467"/>
                <a:gd name="connsiteY6" fmla="*/ 121275 h 181502"/>
                <a:gd name="connsiteX7" fmla="*/ 396977 w 770467"/>
                <a:gd name="connsiteY7" fmla="*/ 181361 h 181502"/>
                <a:gd name="connsiteX8" fmla="*/ 363111 w 770467"/>
                <a:gd name="connsiteY8" fmla="*/ 121822 h 181502"/>
                <a:gd name="connsiteX9" fmla="*/ 490520 w 770467"/>
                <a:gd name="connsiteY9" fmla="*/ 2878 h 181502"/>
                <a:gd name="connsiteX10" fmla="*/ 604275 w 770467"/>
                <a:gd name="connsiteY10" fmla="*/ 121684 h 181502"/>
                <a:gd name="connsiteX11" fmla="*/ 581332 w 770467"/>
                <a:gd name="connsiteY11" fmla="*/ 176445 h 181502"/>
                <a:gd name="connsiteX12" fmla="*/ 557844 w 770467"/>
                <a:gd name="connsiteY12" fmla="*/ 125236 h 181502"/>
                <a:gd name="connsiteX13" fmla="*/ 665862 w 770467"/>
                <a:gd name="connsiteY13" fmla="*/ 7112 h 181502"/>
                <a:gd name="connsiteX14" fmla="*/ 770467 w 770467"/>
                <a:gd name="connsiteY14" fmla="*/ 96694 h 181502"/>
                <a:gd name="connsiteX0" fmla="*/ 0 w 770467"/>
                <a:gd name="connsiteY0" fmla="*/ 105161 h 181502"/>
                <a:gd name="connsiteX1" fmla="*/ 106926 w 770467"/>
                <a:gd name="connsiteY1" fmla="*/ 9160 h 181502"/>
                <a:gd name="connsiteX2" fmla="*/ 230239 w 770467"/>
                <a:gd name="connsiteY2" fmla="*/ 114993 h 181502"/>
                <a:gd name="connsiteX3" fmla="*/ 197874 w 770467"/>
                <a:gd name="connsiteY3" fmla="*/ 181361 h 181502"/>
                <a:gd name="connsiteX4" fmla="*/ 172064 w 770467"/>
                <a:gd name="connsiteY4" fmla="*/ 115130 h 181502"/>
                <a:gd name="connsiteX5" fmla="*/ 299338 w 770467"/>
                <a:gd name="connsiteY5" fmla="*/ 10 h 181502"/>
                <a:gd name="connsiteX6" fmla="*/ 416232 w 770467"/>
                <a:gd name="connsiteY6" fmla="*/ 121275 h 181502"/>
                <a:gd name="connsiteX7" fmla="*/ 396977 w 770467"/>
                <a:gd name="connsiteY7" fmla="*/ 181361 h 181502"/>
                <a:gd name="connsiteX8" fmla="*/ 363111 w 770467"/>
                <a:gd name="connsiteY8" fmla="*/ 121822 h 181502"/>
                <a:gd name="connsiteX9" fmla="*/ 490520 w 770467"/>
                <a:gd name="connsiteY9" fmla="*/ 2878 h 181502"/>
                <a:gd name="connsiteX10" fmla="*/ 604275 w 770467"/>
                <a:gd name="connsiteY10" fmla="*/ 121684 h 181502"/>
                <a:gd name="connsiteX11" fmla="*/ 581332 w 770467"/>
                <a:gd name="connsiteY11" fmla="*/ 176445 h 181502"/>
                <a:gd name="connsiteX12" fmla="*/ 557844 w 770467"/>
                <a:gd name="connsiteY12" fmla="*/ 125236 h 181502"/>
                <a:gd name="connsiteX13" fmla="*/ 665862 w 770467"/>
                <a:gd name="connsiteY13" fmla="*/ 7112 h 181502"/>
                <a:gd name="connsiteX14" fmla="*/ 770467 w 770467"/>
                <a:gd name="connsiteY14" fmla="*/ 96694 h 181502"/>
                <a:gd name="connsiteX0" fmla="*/ 0 w 770467"/>
                <a:gd name="connsiteY0" fmla="*/ 102468 h 178809"/>
                <a:gd name="connsiteX1" fmla="*/ 106926 w 770467"/>
                <a:gd name="connsiteY1" fmla="*/ 6467 h 178809"/>
                <a:gd name="connsiteX2" fmla="*/ 230239 w 770467"/>
                <a:gd name="connsiteY2" fmla="*/ 112300 h 178809"/>
                <a:gd name="connsiteX3" fmla="*/ 197874 w 770467"/>
                <a:gd name="connsiteY3" fmla="*/ 178668 h 178809"/>
                <a:gd name="connsiteX4" fmla="*/ 172064 w 770467"/>
                <a:gd name="connsiteY4" fmla="*/ 112437 h 178809"/>
                <a:gd name="connsiteX5" fmla="*/ 294422 w 770467"/>
                <a:gd name="connsiteY5" fmla="*/ 4691 h 178809"/>
                <a:gd name="connsiteX6" fmla="*/ 416232 w 770467"/>
                <a:gd name="connsiteY6" fmla="*/ 118582 h 178809"/>
                <a:gd name="connsiteX7" fmla="*/ 396977 w 770467"/>
                <a:gd name="connsiteY7" fmla="*/ 178668 h 178809"/>
                <a:gd name="connsiteX8" fmla="*/ 363111 w 770467"/>
                <a:gd name="connsiteY8" fmla="*/ 119129 h 178809"/>
                <a:gd name="connsiteX9" fmla="*/ 490520 w 770467"/>
                <a:gd name="connsiteY9" fmla="*/ 185 h 178809"/>
                <a:gd name="connsiteX10" fmla="*/ 604275 w 770467"/>
                <a:gd name="connsiteY10" fmla="*/ 118991 h 178809"/>
                <a:gd name="connsiteX11" fmla="*/ 581332 w 770467"/>
                <a:gd name="connsiteY11" fmla="*/ 173752 h 178809"/>
                <a:gd name="connsiteX12" fmla="*/ 557844 w 770467"/>
                <a:gd name="connsiteY12" fmla="*/ 122543 h 178809"/>
                <a:gd name="connsiteX13" fmla="*/ 665862 w 770467"/>
                <a:gd name="connsiteY13" fmla="*/ 4419 h 178809"/>
                <a:gd name="connsiteX14" fmla="*/ 770467 w 770467"/>
                <a:gd name="connsiteY14" fmla="*/ 94001 h 178809"/>
                <a:gd name="connsiteX0" fmla="*/ 0 w 770467"/>
                <a:gd name="connsiteY0" fmla="*/ 102468 h 178809"/>
                <a:gd name="connsiteX1" fmla="*/ 106926 w 770467"/>
                <a:gd name="connsiteY1" fmla="*/ 6467 h 178809"/>
                <a:gd name="connsiteX2" fmla="*/ 230239 w 770467"/>
                <a:gd name="connsiteY2" fmla="*/ 112300 h 178809"/>
                <a:gd name="connsiteX3" fmla="*/ 197874 w 770467"/>
                <a:gd name="connsiteY3" fmla="*/ 178668 h 178809"/>
                <a:gd name="connsiteX4" fmla="*/ 172064 w 770467"/>
                <a:gd name="connsiteY4" fmla="*/ 112437 h 178809"/>
                <a:gd name="connsiteX5" fmla="*/ 294422 w 770467"/>
                <a:gd name="connsiteY5" fmla="*/ 4691 h 178809"/>
                <a:gd name="connsiteX6" fmla="*/ 416232 w 770467"/>
                <a:gd name="connsiteY6" fmla="*/ 118582 h 178809"/>
                <a:gd name="connsiteX7" fmla="*/ 396977 w 770467"/>
                <a:gd name="connsiteY7" fmla="*/ 178668 h 178809"/>
                <a:gd name="connsiteX8" fmla="*/ 363111 w 770467"/>
                <a:gd name="connsiteY8" fmla="*/ 119129 h 178809"/>
                <a:gd name="connsiteX9" fmla="*/ 490520 w 770467"/>
                <a:gd name="connsiteY9" fmla="*/ 185 h 178809"/>
                <a:gd name="connsiteX10" fmla="*/ 604275 w 770467"/>
                <a:gd name="connsiteY10" fmla="*/ 118991 h 178809"/>
                <a:gd name="connsiteX11" fmla="*/ 581332 w 770467"/>
                <a:gd name="connsiteY11" fmla="*/ 173752 h 178809"/>
                <a:gd name="connsiteX12" fmla="*/ 557844 w 770467"/>
                <a:gd name="connsiteY12" fmla="*/ 122543 h 178809"/>
                <a:gd name="connsiteX13" fmla="*/ 665862 w 770467"/>
                <a:gd name="connsiteY13" fmla="*/ 4419 h 178809"/>
                <a:gd name="connsiteX14" fmla="*/ 770467 w 770467"/>
                <a:gd name="connsiteY14" fmla="*/ 94001 h 178809"/>
                <a:gd name="connsiteX0" fmla="*/ 0 w 770467"/>
                <a:gd name="connsiteY0" fmla="*/ 100013 h 176352"/>
                <a:gd name="connsiteX1" fmla="*/ 106926 w 770467"/>
                <a:gd name="connsiteY1" fmla="*/ 4012 h 176352"/>
                <a:gd name="connsiteX2" fmla="*/ 230239 w 770467"/>
                <a:gd name="connsiteY2" fmla="*/ 109845 h 176352"/>
                <a:gd name="connsiteX3" fmla="*/ 197874 w 770467"/>
                <a:gd name="connsiteY3" fmla="*/ 176213 h 176352"/>
                <a:gd name="connsiteX4" fmla="*/ 172064 w 770467"/>
                <a:gd name="connsiteY4" fmla="*/ 109982 h 176352"/>
                <a:gd name="connsiteX5" fmla="*/ 294422 w 770467"/>
                <a:gd name="connsiteY5" fmla="*/ 2236 h 176352"/>
                <a:gd name="connsiteX6" fmla="*/ 416232 w 770467"/>
                <a:gd name="connsiteY6" fmla="*/ 116127 h 176352"/>
                <a:gd name="connsiteX7" fmla="*/ 396977 w 770467"/>
                <a:gd name="connsiteY7" fmla="*/ 176213 h 176352"/>
                <a:gd name="connsiteX8" fmla="*/ 363111 w 770467"/>
                <a:gd name="connsiteY8" fmla="*/ 116674 h 176352"/>
                <a:gd name="connsiteX9" fmla="*/ 483146 w 770467"/>
                <a:gd name="connsiteY9" fmla="*/ 188 h 176352"/>
                <a:gd name="connsiteX10" fmla="*/ 604275 w 770467"/>
                <a:gd name="connsiteY10" fmla="*/ 116536 h 176352"/>
                <a:gd name="connsiteX11" fmla="*/ 581332 w 770467"/>
                <a:gd name="connsiteY11" fmla="*/ 171297 h 176352"/>
                <a:gd name="connsiteX12" fmla="*/ 557844 w 770467"/>
                <a:gd name="connsiteY12" fmla="*/ 120088 h 176352"/>
                <a:gd name="connsiteX13" fmla="*/ 665862 w 770467"/>
                <a:gd name="connsiteY13" fmla="*/ 1964 h 176352"/>
                <a:gd name="connsiteX14" fmla="*/ 770467 w 770467"/>
                <a:gd name="connsiteY14" fmla="*/ 91546 h 176352"/>
                <a:gd name="connsiteX0" fmla="*/ 0 w 770467"/>
                <a:gd name="connsiteY0" fmla="*/ 99826 h 176165"/>
                <a:gd name="connsiteX1" fmla="*/ 106926 w 770467"/>
                <a:gd name="connsiteY1" fmla="*/ 3825 h 176165"/>
                <a:gd name="connsiteX2" fmla="*/ 230239 w 770467"/>
                <a:gd name="connsiteY2" fmla="*/ 109658 h 176165"/>
                <a:gd name="connsiteX3" fmla="*/ 197874 w 770467"/>
                <a:gd name="connsiteY3" fmla="*/ 176026 h 176165"/>
                <a:gd name="connsiteX4" fmla="*/ 172064 w 770467"/>
                <a:gd name="connsiteY4" fmla="*/ 109795 h 176165"/>
                <a:gd name="connsiteX5" fmla="*/ 294422 w 770467"/>
                <a:gd name="connsiteY5" fmla="*/ 2049 h 176165"/>
                <a:gd name="connsiteX6" fmla="*/ 416232 w 770467"/>
                <a:gd name="connsiteY6" fmla="*/ 115940 h 176165"/>
                <a:gd name="connsiteX7" fmla="*/ 396977 w 770467"/>
                <a:gd name="connsiteY7" fmla="*/ 176026 h 176165"/>
                <a:gd name="connsiteX8" fmla="*/ 363111 w 770467"/>
                <a:gd name="connsiteY8" fmla="*/ 116487 h 176165"/>
                <a:gd name="connsiteX9" fmla="*/ 483146 w 770467"/>
                <a:gd name="connsiteY9" fmla="*/ 1 h 176165"/>
                <a:gd name="connsiteX10" fmla="*/ 604275 w 770467"/>
                <a:gd name="connsiteY10" fmla="*/ 116349 h 176165"/>
                <a:gd name="connsiteX11" fmla="*/ 581332 w 770467"/>
                <a:gd name="connsiteY11" fmla="*/ 171110 h 176165"/>
                <a:gd name="connsiteX12" fmla="*/ 557844 w 770467"/>
                <a:gd name="connsiteY12" fmla="*/ 119901 h 176165"/>
                <a:gd name="connsiteX13" fmla="*/ 665862 w 770467"/>
                <a:gd name="connsiteY13" fmla="*/ 1777 h 176165"/>
                <a:gd name="connsiteX14" fmla="*/ 770467 w 770467"/>
                <a:gd name="connsiteY14" fmla="*/ 91359 h 176165"/>
                <a:gd name="connsiteX0" fmla="*/ 0 w 770467"/>
                <a:gd name="connsiteY0" fmla="*/ 99826 h 176165"/>
                <a:gd name="connsiteX1" fmla="*/ 106926 w 770467"/>
                <a:gd name="connsiteY1" fmla="*/ 3825 h 176165"/>
                <a:gd name="connsiteX2" fmla="*/ 230239 w 770467"/>
                <a:gd name="connsiteY2" fmla="*/ 109658 h 176165"/>
                <a:gd name="connsiteX3" fmla="*/ 197874 w 770467"/>
                <a:gd name="connsiteY3" fmla="*/ 176026 h 176165"/>
                <a:gd name="connsiteX4" fmla="*/ 172064 w 770467"/>
                <a:gd name="connsiteY4" fmla="*/ 109795 h 176165"/>
                <a:gd name="connsiteX5" fmla="*/ 294422 w 770467"/>
                <a:gd name="connsiteY5" fmla="*/ 2049 h 176165"/>
                <a:gd name="connsiteX6" fmla="*/ 416232 w 770467"/>
                <a:gd name="connsiteY6" fmla="*/ 115940 h 176165"/>
                <a:gd name="connsiteX7" fmla="*/ 396977 w 770467"/>
                <a:gd name="connsiteY7" fmla="*/ 176026 h 176165"/>
                <a:gd name="connsiteX8" fmla="*/ 363111 w 770467"/>
                <a:gd name="connsiteY8" fmla="*/ 116487 h 176165"/>
                <a:gd name="connsiteX9" fmla="*/ 483146 w 770467"/>
                <a:gd name="connsiteY9" fmla="*/ 1 h 176165"/>
                <a:gd name="connsiteX10" fmla="*/ 604275 w 770467"/>
                <a:gd name="connsiteY10" fmla="*/ 116349 h 176165"/>
                <a:gd name="connsiteX11" fmla="*/ 581332 w 770467"/>
                <a:gd name="connsiteY11" fmla="*/ 171110 h 176165"/>
                <a:gd name="connsiteX12" fmla="*/ 557844 w 770467"/>
                <a:gd name="connsiteY12" fmla="*/ 119901 h 176165"/>
                <a:gd name="connsiteX13" fmla="*/ 670778 w 770467"/>
                <a:gd name="connsiteY13" fmla="*/ 11610 h 176165"/>
                <a:gd name="connsiteX14" fmla="*/ 770467 w 770467"/>
                <a:gd name="connsiteY14" fmla="*/ 91359 h 176165"/>
                <a:gd name="connsiteX0" fmla="*/ 0 w 770467"/>
                <a:gd name="connsiteY0" fmla="*/ 99826 h 176165"/>
                <a:gd name="connsiteX1" fmla="*/ 106926 w 770467"/>
                <a:gd name="connsiteY1" fmla="*/ 3825 h 176165"/>
                <a:gd name="connsiteX2" fmla="*/ 230239 w 770467"/>
                <a:gd name="connsiteY2" fmla="*/ 109658 h 176165"/>
                <a:gd name="connsiteX3" fmla="*/ 197874 w 770467"/>
                <a:gd name="connsiteY3" fmla="*/ 176026 h 176165"/>
                <a:gd name="connsiteX4" fmla="*/ 172064 w 770467"/>
                <a:gd name="connsiteY4" fmla="*/ 109795 h 176165"/>
                <a:gd name="connsiteX5" fmla="*/ 294422 w 770467"/>
                <a:gd name="connsiteY5" fmla="*/ 2049 h 176165"/>
                <a:gd name="connsiteX6" fmla="*/ 416232 w 770467"/>
                <a:gd name="connsiteY6" fmla="*/ 115940 h 176165"/>
                <a:gd name="connsiteX7" fmla="*/ 396977 w 770467"/>
                <a:gd name="connsiteY7" fmla="*/ 176026 h 176165"/>
                <a:gd name="connsiteX8" fmla="*/ 363111 w 770467"/>
                <a:gd name="connsiteY8" fmla="*/ 116487 h 176165"/>
                <a:gd name="connsiteX9" fmla="*/ 483146 w 770467"/>
                <a:gd name="connsiteY9" fmla="*/ 1 h 176165"/>
                <a:gd name="connsiteX10" fmla="*/ 604275 w 770467"/>
                <a:gd name="connsiteY10" fmla="*/ 116349 h 176165"/>
                <a:gd name="connsiteX11" fmla="*/ 581332 w 770467"/>
                <a:gd name="connsiteY11" fmla="*/ 171110 h 176165"/>
                <a:gd name="connsiteX12" fmla="*/ 557844 w 770467"/>
                <a:gd name="connsiteY12" fmla="*/ 119901 h 176165"/>
                <a:gd name="connsiteX13" fmla="*/ 668320 w 770467"/>
                <a:gd name="connsiteY13" fmla="*/ 1777 h 176165"/>
                <a:gd name="connsiteX14" fmla="*/ 770467 w 770467"/>
                <a:gd name="connsiteY14" fmla="*/ 91359 h 176165"/>
                <a:gd name="connsiteX0" fmla="*/ 0 w 770467"/>
                <a:gd name="connsiteY0" fmla="*/ 99826 h 176165"/>
                <a:gd name="connsiteX1" fmla="*/ 106926 w 770467"/>
                <a:gd name="connsiteY1" fmla="*/ 3825 h 176165"/>
                <a:gd name="connsiteX2" fmla="*/ 230239 w 770467"/>
                <a:gd name="connsiteY2" fmla="*/ 109658 h 176165"/>
                <a:gd name="connsiteX3" fmla="*/ 197874 w 770467"/>
                <a:gd name="connsiteY3" fmla="*/ 176026 h 176165"/>
                <a:gd name="connsiteX4" fmla="*/ 172064 w 770467"/>
                <a:gd name="connsiteY4" fmla="*/ 109795 h 176165"/>
                <a:gd name="connsiteX5" fmla="*/ 294422 w 770467"/>
                <a:gd name="connsiteY5" fmla="*/ 2049 h 176165"/>
                <a:gd name="connsiteX6" fmla="*/ 416232 w 770467"/>
                <a:gd name="connsiteY6" fmla="*/ 115940 h 176165"/>
                <a:gd name="connsiteX7" fmla="*/ 396977 w 770467"/>
                <a:gd name="connsiteY7" fmla="*/ 176026 h 176165"/>
                <a:gd name="connsiteX8" fmla="*/ 363111 w 770467"/>
                <a:gd name="connsiteY8" fmla="*/ 116487 h 176165"/>
                <a:gd name="connsiteX9" fmla="*/ 483146 w 770467"/>
                <a:gd name="connsiteY9" fmla="*/ 1 h 176165"/>
                <a:gd name="connsiteX10" fmla="*/ 604275 w 770467"/>
                <a:gd name="connsiteY10" fmla="*/ 116349 h 176165"/>
                <a:gd name="connsiteX11" fmla="*/ 581332 w 770467"/>
                <a:gd name="connsiteY11" fmla="*/ 171110 h 176165"/>
                <a:gd name="connsiteX12" fmla="*/ 557844 w 770467"/>
                <a:gd name="connsiteY12" fmla="*/ 119901 h 176165"/>
                <a:gd name="connsiteX13" fmla="*/ 668320 w 770467"/>
                <a:gd name="connsiteY13" fmla="*/ 1777 h 176165"/>
                <a:gd name="connsiteX14" fmla="*/ 770467 w 770467"/>
                <a:gd name="connsiteY14" fmla="*/ 91359 h 176165"/>
                <a:gd name="connsiteX0" fmla="*/ 0 w 770467"/>
                <a:gd name="connsiteY0" fmla="*/ 99826 h 176165"/>
                <a:gd name="connsiteX1" fmla="*/ 106926 w 770467"/>
                <a:gd name="connsiteY1" fmla="*/ 3825 h 176165"/>
                <a:gd name="connsiteX2" fmla="*/ 222865 w 770467"/>
                <a:gd name="connsiteY2" fmla="*/ 104742 h 176165"/>
                <a:gd name="connsiteX3" fmla="*/ 197874 w 770467"/>
                <a:gd name="connsiteY3" fmla="*/ 176026 h 176165"/>
                <a:gd name="connsiteX4" fmla="*/ 172064 w 770467"/>
                <a:gd name="connsiteY4" fmla="*/ 109795 h 176165"/>
                <a:gd name="connsiteX5" fmla="*/ 294422 w 770467"/>
                <a:gd name="connsiteY5" fmla="*/ 2049 h 176165"/>
                <a:gd name="connsiteX6" fmla="*/ 416232 w 770467"/>
                <a:gd name="connsiteY6" fmla="*/ 115940 h 176165"/>
                <a:gd name="connsiteX7" fmla="*/ 396977 w 770467"/>
                <a:gd name="connsiteY7" fmla="*/ 176026 h 176165"/>
                <a:gd name="connsiteX8" fmla="*/ 363111 w 770467"/>
                <a:gd name="connsiteY8" fmla="*/ 116487 h 176165"/>
                <a:gd name="connsiteX9" fmla="*/ 483146 w 770467"/>
                <a:gd name="connsiteY9" fmla="*/ 1 h 176165"/>
                <a:gd name="connsiteX10" fmla="*/ 604275 w 770467"/>
                <a:gd name="connsiteY10" fmla="*/ 116349 h 176165"/>
                <a:gd name="connsiteX11" fmla="*/ 581332 w 770467"/>
                <a:gd name="connsiteY11" fmla="*/ 171110 h 176165"/>
                <a:gd name="connsiteX12" fmla="*/ 557844 w 770467"/>
                <a:gd name="connsiteY12" fmla="*/ 119901 h 176165"/>
                <a:gd name="connsiteX13" fmla="*/ 668320 w 770467"/>
                <a:gd name="connsiteY13" fmla="*/ 1777 h 176165"/>
                <a:gd name="connsiteX14" fmla="*/ 770467 w 770467"/>
                <a:gd name="connsiteY14" fmla="*/ 91359 h 176165"/>
                <a:gd name="connsiteX0" fmla="*/ 0 w 770467"/>
                <a:gd name="connsiteY0" fmla="*/ 99826 h 176165"/>
                <a:gd name="connsiteX1" fmla="*/ 106926 w 770467"/>
                <a:gd name="connsiteY1" fmla="*/ 3825 h 176165"/>
                <a:gd name="connsiteX2" fmla="*/ 222865 w 770467"/>
                <a:gd name="connsiteY2" fmla="*/ 104742 h 176165"/>
                <a:gd name="connsiteX3" fmla="*/ 197874 w 770467"/>
                <a:gd name="connsiteY3" fmla="*/ 176026 h 176165"/>
                <a:gd name="connsiteX4" fmla="*/ 172064 w 770467"/>
                <a:gd name="connsiteY4" fmla="*/ 107337 h 176165"/>
                <a:gd name="connsiteX5" fmla="*/ 294422 w 770467"/>
                <a:gd name="connsiteY5" fmla="*/ 2049 h 176165"/>
                <a:gd name="connsiteX6" fmla="*/ 416232 w 770467"/>
                <a:gd name="connsiteY6" fmla="*/ 115940 h 176165"/>
                <a:gd name="connsiteX7" fmla="*/ 396977 w 770467"/>
                <a:gd name="connsiteY7" fmla="*/ 176026 h 176165"/>
                <a:gd name="connsiteX8" fmla="*/ 363111 w 770467"/>
                <a:gd name="connsiteY8" fmla="*/ 116487 h 176165"/>
                <a:gd name="connsiteX9" fmla="*/ 483146 w 770467"/>
                <a:gd name="connsiteY9" fmla="*/ 1 h 176165"/>
                <a:gd name="connsiteX10" fmla="*/ 604275 w 770467"/>
                <a:gd name="connsiteY10" fmla="*/ 116349 h 176165"/>
                <a:gd name="connsiteX11" fmla="*/ 581332 w 770467"/>
                <a:gd name="connsiteY11" fmla="*/ 171110 h 176165"/>
                <a:gd name="connsiteX12" fmla="*/ 557844 w 770467"/>
                <a:gd name="connsiteY12" fmla="*/ 119901 h 176165"/>
                <a:gd name="connsiteX13" fmla="*/ 668320 w 770467"/>
                <a:gd name="connsiteY13" fmla="*/ 1777 h 176165"/>
                <a:gd name="connsiteX14" fmla="*/ 770467 w 770467"/>
                <a:gd name="connsiteY14" fmla="*/ 91359 h 176165"/>
                <a:gd name="connsiteX0" fmla="*/ 0 w 770467"/>
                <a:gd name="connsiteY0" fmla="*/ 99826 h 176165"/>
                <a:gd name="connsiteX1" fmla="*/ 106926 w 770467"/>
                <a:gd name="connsiteY1" fmla="*/ 3825 h 176165"/>
                <a:gd name="connsiteX2" fmla="*/ 222865 w 770467"/>
                <a:gd name="connsiteY2" fmla="*/ 104742 h 176165"/>
                <a:gd name="connsiteX3" fmla="*/ 197874 w 770467"/>
                <a:gd name="connsiteY3" fmla="*/ 176026 h 176165"/>
                <a:gd name="connsiteX4" fmla="*/ 172064 w 770467"/>
                <a:gd name="connsiteY4" fmla="*/ 107337 h 176165"/>
                <a:gd name="connsiteX5" fmla="*/ 294422 w 770467"/>
                <a:gd name="connsiteY5" fmla="*/ 2049 h 176165"/>
                <a:gd name="connsiteX6" fmla="*/ 416232 w 770467"/>
                <a:gd name="connsiteY6" fmla="*/ 115940 h 176165"/>
                <a:gd name="connsiteX7" fmla="*/ 396977 w 770467"/>
                <a:gd name="connsiteY7" fmla="*/ 176026 h 176165"/>
                <a:gd name="connsiteX8" fmla="*/ 368028 w 770467"/>
                <a:gd name="connsiteY8" fmla="*/ 116487 h 176165"/>
                <a:gd name="connsiteX9" fmla="*/ 483146 w 770467"/>
                <a:gd name="connsiteY9" fmla="*/ 1 h 176165"/>
                <a:gd name="connsiteX10" fmla="*/ 604275 w 770467"/>
                <a:gd name="connsiteY10" fmla="*/ 116349 h 176165"/>
                <a:gd name="connsiteX11" fmla="*/ 581332 w 770467"/>
                <a:gd name="connsiteY11" fmla="*/ 171110 h 176165"/>
                <a:gd name="connsiteX12" fmla="*/ 557844 w 770467"/>
                <a:gd name="connsiteY12" fmla="*/ 119901 h 176165"/>
                <a:gd name="connsiteX13" fmla="*/ 668320 w 770467"/>
                <a:gd name="connsiteY13" fmla="*/ 1777 h 176165"/>
                <a:gd name="connsiteX14" fmla="*/ 770467 w 770467"/>
                <a:gd name="connsiteY14" fmla="*/ 91359 h 176165"/>
                <a:gd name="connsiteX0" fmla="*/ 0 w 770467"/>
                <a:gd name="connsiteY0" fmla="*/ 99826 h 176165"/>
                <a:gd name="connsiteX1" fmla="*/ 106926 w 770467"/>
                <a:gd name="connsiteY1" fmla="*/ 3825 h 176165"/>
                <a:gd name="connsiteX2" fmla="*/ 222865 w 770467"/>
                <a:gd name="connsiteY2" fmla="*/ 104742 h 176165"/>
                <a:gd name="connsiteX3" fmla="*/ 197874 w 770467"/>
                <a:gd name="connsiteY3" fmla="*/ 176026 h 176165"/>
                <a:gd name="connsiteX4" fmla="*/ 172064 w 770467"/>
                <a:gd name="connsiteY4" fmla="*/ 107337 h 176165"/>
                <a:gd name="connsiteX5" fmla="*/ 294422 w 770467"/>
                <a:gd name="connsiteY5" fmla="*/ 2049 h 176165"/>
                <a:gd name="connsiteX6" fmla="*/ 403942 w 770467"/>
                <a:gd name="connsiteY6" fmla="*/ 111024 h 176165"/>
                <a:gd name="connsiteX7" fmla="*/ 396977 w 770467"/>
                <a:gd name="connsiteY7" fmla="*/ 176026 h 176165"/>
                <a:gd name="connsiteX8" fmla="*/ 368028 w 770467"/>
                <a:gd name="connsiteY8" fmla="*/ 116487 h 176165"/>
                <a:gd name="connsiteX9" fmla="*/ 483146 w 770467"/>
                <a:gd name="connsiteY9" fmla="*/ 1 h 176165"/>
                <a:gd name="connsiteX10" fmla="*/ 604275 w 770467"/>
                <a:gd name="connsiteY10" fmla="*/ 116349 h 176165"/>
                <a:gd name="connsiteX11" fmla="*/ 581332 w 770467"/>
                <a:gd name="connsiteY11" fmla="*/ 171110 h 176165"/>
                <a:gd name="connsiteX12" fmla="*/ 557844 w 770467"/>
                <a:gd name="connsiteY12" fmla="*/ 119901 h 176165"/>
                <a:gd name="connsiteX13" fmla="*/ 668320 w 770467"/>
                <a:gd name="connsiteY13" fmla="*/ 1777 h 176165"/>
                <a:gd name="connsiteX14" fmla="*/ 770467 w 770467"/>
                <a:gd name="connsiteY14" fmla="*/ 91359 h 176165"/>
                <a:gd name="connsiteX0" fmla="*/ 0 w 770467"/>
                <a:gd name="connsiteY0" fmla="*/ 99826 h 176165"/>
                <a:gd name="connsiteX1" fmla="*/ 106926 w 770467"/>
                <a:gd name="connsiteY1" fmla="*/ 3825 h 176165"/>
                <a:gd name="connsiteX2" fmla="*/ 222865 w 770467"/>
                <a:gd name="connsiteY2" fmla="*/ 104742 h 176165"/>
                <a:gd name="connsiteX3" fmla="*/ 197874 w 770467"/>
                <a:gd name="connsiteY3" fmla="*/ 176026 h 176165"/>
                <a:gd name="connsiteX4" fmla="*/ 172064 w 770467"/>
                <a:gd name="connsiteY4" fmla="*/ 107337 h 176165"/>
                <a:gd name="connsiteX5" fmla="*/ 294422 w 770467"/>
                <a:gd name="connsiteY5" fmla="*/ 2049 h 176165"/>
                <a:gd name="connsiteX6" fmla="*/ 416232 w 770467"/>
                <a:gd name="connsiteY6" fmla="*/ 118399 h 176165"/>
                <a:gd name="connsiteX7" fmla="*/ 396977 w 770467"/>
                <a:gd name="connsiteY7" fmla="*/ 176026 h 176165"/>
                <a:gd name="connsiteX8" fmla="*/ 368028 w 770467"/>
                <a:gd name="connsiteY8" fmla="*/ 116487 h 176165"/>
                <a:gd name="connsiteX9" fmla="*/ 483146 w 770467"/>
                <a:gd name="connsiteY9" fmla="*/ 1 h 176165"/>
                <a:gd name="connsiteX10" fmla="*/ 604275 w 770467"/>
                <a:gd name="connsiteY10" fmla="*/ 116349 h 176165"/>
                <a:gd name="connsiteX11" fmla="*/ 581332 w 770467"/>
                <a:gd name="connsiteY11" fmla="*/ 171110 h 176165"/>
                <a:gd name="connsiteX12" fmla="*/ 557844 w 770467"/>
                <a:gd name="connsiteY12" fmla="*/ 119901 h 176165"/>
                <a:gd name="connsiteX13" fmla="*/ 668320 w 770467"/>
                <a:gd name="connsiteY13" fmla="*/ 1777 h 176165"/>
                <a:gd name="connsiteX14" fmla="*/ 770467 w 770467"/>
                <a:gd name="connsiteY14" fmla="*/ 91359 h 176165"/>
                <a:gd name="connsiteX0" fmla="*/ 0 w 770467"/>
                <a:gd name="connsiteY0" fmla="*/ 99826 h 176176"/>
                <a:gd name="connsiteX1" fmla="*/ 106926 w 770467"/>
                <a:gd name="connsiteY1" fmla="*/ 3825 h 176176"/>
                <a:gd name="connsiteX2" fmla="*/ 222865 w 770467"/>
                <a:gd name="connsiteY2" fmla="*/ 104742 h 176176"/>
                <a:gd name="connsiteX3" fmla="*/ 197874 w 770467"/>
                <a:gd name="connsiteY3" fmla="*/ 176026 h 176176"/>
                <a:gd name="connsiteX4" fmla="*/ 172064 w 770467"/>
                <a:gd name="connsiteY4" fmla="*/ 107337 h 176176"/>
                <a:gd name="connsiteX5" fmla="*/ 294422 w 770467"/>
                <a:gd name="connsiteY5" fmla="*/ 2049 h 176176"/>
                <a:gd name="connsiteX6" fmla="*/ 416232 w 770467"/>
                <a:gd name="connsiteY6" fmla="*/ 118399 h 176176"/>
                <a:gd name="connsiteX7" fmla="*/ 396977 w 770467"/>
                <a:gd name="connsiteY7" fmla="*/ 176026 h 176176"/>
                <a:gd name="connsiteX8" fmla="*/ 370486 w 770467"/>
                <a:gd name="connsiteY8" fmla="*/ 118945 h 176176"/>
                <a:gd name="connsiteX9" fmla="*/ 483146 w 770467"/>
                <a:gd name="connsiteY9" fmla="*/ 1 h 176176"/>
                <a:gd name="connsiteX10" fmla="*/ 604275 w 770467"/>
                <a:gd name="connsiteY10" fmla="*/ 116349 h 176176"/>
                <a:gd name="connsiteX11" fmla="*/ 581332 w 770467"/>
                <a:gd name="connsiteY11" fmla="*/ 171110 h 176176"/>
                <a:gd name="connsiteX12" fmla="*/ 557844 w 770467"/>
                <a:gd name="connsiteY12" fmla="*/ 119901 h 176176"/>
                <a:gd name="connsiteX13" fmla="*/ 668320 w 770467"/>
                <a:gd name="connsiteY13" fmla="*/ 1777 h 176176"/>
                <a:gd name="connsiteX14" fmla="*/ 770467 w 770467"/>
                <a:gd name="connsiteY14" fmla="*/ 91359 h 176176"/>
                <a:gd name="connsiteX0" fmla="*/ 0 w 770467"/>
                <a:gd name="connsiteY0" fmla="*/ 99826 h 176176"/>
                <a:gd name="connsiteX1" fmla="*/ 106926 w 770467"/>
                <a:gd name="connsiteY1" fmla="*/ 3825 h 176176"/>
                <a:gd name="connsiteX2" fmla="*/ 222865 w 770467"/>
                <a:gd name="connsiteY2" fmla="*/ 104742 h 176176"/>
                <a:gd name="connsiteX3" fmla="*/ 197874 w 770467"/>
                <a:gd name="connsiteY3" fmla="*/ 176026 h 176176"/>
                <a:gd name="connsiteX4" fmla="*/ 172064 w 770467"/>
                <a:gd name="connsiteY4" fmla="*/ 107337 h 176176"/>
                <a:gd name="connsiteX5" fmla="*/ 294422 w 770467"/>
                <a:gd name="connsiteY5" fmla="*/ 2049 h 176176"/>
                <a:gd name="connsiteX6" fmla="*/ 416232 w 770467"/>
                <a:gd name="connsiteY6" fmla="*/ 118399 h 176176"/>
                <a:gd name="connsiteX7" fmla="*/ 396977 w 770467"/>
                <a:gd name="connsiteY7" fmla="*/ 176026 h 176176"/>
                <a:gd name="connsiteX8" fmla="*/ 370486 w 770467"/>
                <a:gd name="connsiteY8" fmla="*/ 118945 h 176176"/>
                <a:gd name="connsiteX9" fmla="*/ 483146 w 770467"/>
                <a:gd name="connsiteY9" fmla="*/ 1 h 176176"/>
                <a:gd name="connsiteX10" fmla="*/ 604275 w 770467"/>
                <a:gd name="connsiteY10" fmla="*/ 116349 h 176176"/>
                <a:gd name="connsiteX11" fmla="*/ 581332 w 770467"/>
                <a:gd name="connsiteY11" fmla="*/ 171110 h 176176"/>
                <a:gd name="connsiteX12" fmla="*/ 557844 w 770467"/>
                <a:gd name="connsiteY12" fmla="*/ 119901 h 176176"/>
                <a:gd name="connsiteX13" fmla="*/ 668320 w 770467"/>
                <a:gd name="connsiteY13" fmla="*/ 1777 h 176176"/>
                <a:gd name="connsiteX14" fmla="*/ 770467 w 770467"/>
                <a:gd name="connsiteY14" fmla="*/ 91359 h 176176"/>
                <a:gd name="connsiteX0" fmla="*/ 0 w 770467"/>
                <a:gd name="connsiteY0" fmla="*/ 99892 h 176242"/>
                <a:gd name="connsiteX1" fmla="*/ 106926 w 770467"/>
                <a:gd name="connsiteY1" fmla="*/ 3891 h 176242"/>
                <a:gd name="connsiteX2" fmla="*/ 222865 w 770467"/>
                <a:gd name="connsiteY2" fmla="*/ 104808 h 176242"/>
                <a:gd name="connsiteX3" fmla="*/ 197874 w 770467"/>
                <a:gd name="connsiteY3" fmla="*/ 176092 h 176242"/>
                <a:gd name="connsiteX4" fmla="*/ 172064 w 770467"/>
                <a:gd name="connsiteY4" fmla="*/ 107403 h 176242"/>
                <a:gd name="connsiteX5" fmla="*/ 294422 w 770467"/>
                <a:gd name="connsiteY5" fmla="*/ 2115 h 176242"/>
                <a:gd name="connsiteX6" fmla="*/ 416232 w 770467"/>
                <a:gd name="connsiteY6" fmla="*/ 118465 h 176242"/>
                <a:gd name="connsiteX7" fmla="*/ 396977 w 770467"/>
                <a:gd name="connsiteY7" fmla="*/ 176092 h 176242"/>
                <a:gd name="connsiteX8" fmla="*/ 370486 w 770467"/>
                <a:gd name="connsiteY8" fmla="*/ 119011 h 176242"/>
                <a:gd name="connsiteX9" fmla="*/ 483146 w 770467"/>
                <a:gd name="connsiteY9" fmla="*/ 67 h 176242"/>
                <a:gd name="connsiteX10" fmla="*/ 604275 w 770467"/>
                <a:gd name="connsiteY10" fmla="*/ 116415 h 176242"/>
                <a:gd name="connsiteX11" fmla="*/ 581332 w 770467"/>
                <a:gd name="connsiteY11" fmla="*/ 171176 h 176242"/>
                <a:gd name="connsiteX12" fmla="*/ 557844 w 770467"/>
                <a:gd name="connsiteY12" fmla="*/ 119967 h 176242"/>
                <a:gd name="connsiteX13" fmla="*/ 668320 w 770467"/>
                <a:gd name="connsiteY13" fmla="*/ 1843 h 176242"/>
                <a:gd name="connsiteX14" fmla="*/ 770467 w 770467"/>
                <a:gd name="connsiteY14" fmla="*/ 91425 h 176242"/>
                <a:gd name="connsiteX0" fmla="*/ 0 w 770467"/>
                <a:gd name="connsiteY0" fmla="*/ 99892 h 176242"/>
                <a:gd name="connsiteX1" fmla="*/ 106926 w 770467"/>
                <a:gd name="connsiteY1" fmla="*/ 3891 h 176242"/>
                <a:gd name="connsiteX2" fmla="*/ 222865 w 770467"/>
                <a:gd name="connsiteY2" fmla="*/ 104808 h 176242"/>
                <a:gd name="connsiteX3" fmla="*/ 197874 w 770467"/>
                <a:gd name="connsiteY3" fmla="*/ 176092 h 176242"/>
                <a:gd name="connsiteX4" fmla="*/ 172064 w 770467"/>
                <a:gd name="connsiteY4" fmla="*/ 107403 h 176242"/>
                <a:gd name="connsiteX5" fmla="*/ 294422 w 770467"/>
                <a:gd name="connsiteY5" fmla="*/ 2115 h 176242"/>
                <a:gd name="connsiteX6" fmla="*/ 416232 w 770467"/>
                <a:gd name="connsiteY6" fmla="*/ 118465 h 176242"/>
                <a:gd name="connsiteX7" fmla="*/ 396977 w 770467"/>
                <a:gd name="connsiteY7" fmla="*/ 176092 h 176242"/>
                <a:gd name="connsiteX8" fmla="*/ 370486 w 770467"/>
                <a:gd name="connsiteY8" fmla="*/ 119011 h 176242"/>
                <a:gd name="connsiteX9" fmla="*/ 483146 w 770467"/>
                <a:gd name="connsiteY9" fmla="*/ 67 h 176242"/>
                <a:gd name="connsiteX10" fmla="*/ 604275 w 770467"/>
                <a:gd name="connsiteY10" fmla="*/ 116415 h 176242"/>
                <a:gd name="connsiteX11" fmla="*/ 581332 w 770467"/>
                <a:gd name="connsiteY11" fmla="*/ 171176 h 176242"/>
                <a:gd name="connsiteX12" fmla="*/ 557844 w 770467"/>
                <a:gd name="connsiteY12" fmla="*/ 119967 h 176242"/>
                <a:gd name="connsiteX13" fmla="*/ 668320 w 770467"/>
                <a:gd name="connsiteY13" fmla="*/ 1843 h 176242"/>
                <a:gd name="connsiteX14" fmla="*/ 770467 w 770467"/>
                <a:gd name="connsiteY14" fmla="*/ 91425 h 176242"/>
                <a:gd name="connsiteX0" fmla="*/ 0 w 770467"/>
                <a:gd name="connsiteY0" fmla="*/ 99827 h 176177"/>
                <a:gd name="connsiteX1" fmla="*/ 106926 w 770467"/>
                <a:gd name="connsiteY1" fmla="*/ 3826 h 176177"/>
                <a:gd name="connsiteX2" fmla="*/ 222865 w 770467"/>
                <a:gd name="connsiteY2" fmla="*/ 104743 h 176177"/>
                <a:gd name="connsiteX3" fmla="*/ 197874 w 770467"/>
                <a:gd name="connsiteY3" fmla="*/ 176027 h 176177"/>
                <a:gd name="connsiteX4" fmla="*/ 172064 w 770467"/>
                <a:gd name="connsiteY4" fmla="*/ 107338 h 176177"/>
                <a:gd name="connsiteX5" fmla="*/ 294422 w 770467"/>
                <a:gd name="connsiteY5" fmla="*/ 2050 h 176177"/>
                <a:gd name="connsiteX6" fmla="*/ 416232 w 770467"/>
                <a:gd name="connsiteY6" fmla="*/ 118400 h 176177"/>
                <a:gd name="connsiteX7" fmla="*/ 396977 w 770467"/>
                <a:gd name="connsiteY7" fmla="*/ 176027 h 176177"/>
                <a:gd name="connsiteX8" fmla="*/ 370486 w 770467"/>
                <a:gd name="connsiteY8" fmla="*/ 118946 h 176177"/>
                <a:gd name="connsiteX9" fmla="*/ 483146 w 770467"/>
                <a:gd name="connsiteY9" fmla="*/ 2 h 176177"/>
                <a:gd name="connsiteX10" fmla="*/ 604275 w 770467"/>
                <a:gd name="connsiteY10" fmla="*/ 116350 h 176177"/>
                <a:gd name="connsiteX11" fmla="*/ 581332 w 770467"/>
                <a:gd name="connsiteY11" fmla="*/ 171111 h 176177"/>
                <a:gd name="connsiteX12" fmla="*/ 557844 w 770467"/>
                <a:gd name="connsiteY12" fmla="*/ 119902 h 176177"/>
                <a:gd name="connsiteX13" fmla="*/ 668320 w 770467"/>
                <a:gd name="connsiteY13" fmla="*/ 1778 h 176177"/>
                <a:gd name="connsiteX14" fmla="*/ 770467 w 770467"/>
                <a:gd name="connsiteY14" fmla="*/ 91360 h 176177"/>
                <a:gd name="connsiteX0" fmla="*/ 0 w 770467"/>
                <a:gd name="connsiteY0" fmla="*/ 99827 h 176177"/>
                <a:gd name="connsiteX1" fmla="*/ 106926 w 770467"/>
                <a:gd name="connsiteY1" fmla="*/ 3826 h 176177"/>
                <a:gd name="connsiteX2" fmla="*/ 222865 w 770467"/>
                <a:gd name="connsiteY2" fmla="*/ 104743 h 176177"/>
                <a:gd name="connsiteX3" fmla="*/ 197874 w 770467"/>
                <a:gd name="connsiteY3" fmla="*/ 176027 h 176177"/>
                <a:gd name="connsiteX4" fmla="*/ 176981 w 770467"/>
                <a:gd name="connsiteY4" fmla="*/ 107338 h 176177"/>
                <a:gd name="connsiteX5" fmla="*/ 294422 w 770467"/>
                <a:gd name="connsiteY5" fmla="*/ 2050 h 176177"/>
                <a:gd name="connsiteX6" fmla="*/ 416232 w 770467"/>
                <a:gd name="connsiteY6" fmla="*/ 118400 h 176177"/>
                <a:gd name="connsiteX7" fmla="*/ 396977 w 770467"/>
                <a:gd name="connsiteY7" fmla="*/ 176027 h 176177"/>
                <a:gd name="connsiteX8" fmla="*/ 370486 w 770467"/>
                <a:gd name="connsiteY8" fmla="*/ 118946 h 176177"/>
                <a:gd name="connsiteX9" fmla="*/ 483146 w 770467"/>
                <a:gd name="connsiteY9" fmla="*/ 2 h 176177"/>
                <a:gd name="connsiteX10" fmla="*/ 604275 w 770467"/>
                <a:gd name="connsiteY10" fmla="*/ 116350 h 176177"/>
                <a:gd name="connsiteX11" fmla="*/ 581332 w 770467"/>
                <a:gd name="connsiteY11" fmla="*/ 171111 h 176177"/>
                <a:gd name="connsiteX12" fmla="*/ 557844 w 770467"/>
                <a:gd name="connsiteY12" fmla="*/ 119902 h 176177"/>
                <a:gd name="connsiteX13" fmla="*/ 668320 w 770467"/>
                <a:gd name="connsiteY13" fmla="*/ 1778 h 176177"/>
                <a:gd name="connsiteX14" fmla="*/ 770467 w 770467"/>
                <a:gd name="connsiteY14" fmla="*/ 91360 h 176177"/>
                <a:gd name="connsiteX0" fmla="*/ 0 w 770467"/>
                <a:gd name="connsiteY0" fmla="*/ 99827 h 176177"/>
                <a:gd name="connsiteX1" fmla="*/ 106926 w 770467"/>
                <a:gd name="connsiteY1" fmla="*/ 3826 h 176177"/>
                <a:gd name="connsiteX2" fmla="*/ 222865 w 770467"/>
                <a:gd name="connsiteY2" fmla="*/ 104743 h 176177"/>
                <a:gd name="connsiteX3" fmla="*/ 197874 w 770467"/>
                <a:gd name="connsiteY3" fmla="*/ 176027 h 176177"/>
                <a:gd name="connsiteX4" fmla="*/ 176981 w 770467"/>
                <a:gd name="connsiteY4" fmla="*/ 107338 h 176177"/>
                <a:gd name="connsiteX5" fmla="*/ 294422 w 770467"/>
                <a:gd name="connsiteY5" fmla="*/ 2050 h 176177"/>
                <a:gd name="connsiteX6" fmla="*/ 416232 w 770467"/>
                <a:gd name="connsiteY6" fmla="*/ 118400 h 176177"/>
                <a:gd name="connsiteX7" fmla="*/ 396977 w 770467"/>
                <a:gd name="connsiteY7" fmla="*/ 176027 h 176177"/>
                <a:gd name="connsiteX8" fmla="*/ 370486 w 770467"/>
                <a:gd name="connsiteY8" fmla="*/ 118946 h 176177"/>
                <a:gd name="connsiteX9" fmla="*/ 483146 w 770467"/>
                <a:gd name="connsiteY9" fmla="*/ 2 h 176177"/>
                <a:gd name="connsiteX10" fmla="*/ 604275 w 770467"/>
                <a:gd name="connsiteY10" fmla="*/ 116350 h 176177"/>
                <a:gd name="connsiteX11" fmla="*/ 581332 w 770467"/>
                <a:gd name="connsiteY11" fmla="*/ 171111 h 176177"/>
                <a:gd name="connsiteX12" fmla="*/ 557844 w 770467"/>
                <a:gd name="connsiteY12" fmla="*/ 119902 h 176177"/>
                <a:gd name="connsiteX13" fmla="*/ 668320 w 770467"/>
                <a:gd name="connsiteY13" fmla="*/ 1778 h 176177"/>
                <a:gd name="connsiteX14" fmla="*/ 770467 w 770467"/>
                <a:gd name="connsiteY14" fmla="*/ 91360 h 176177"/>
                <a:gd name="connsiteX0" fmla="*/ 0 w 770467"/>
                <a:gd name="connsiteY0" fmla="*/ 99827 h 176177"/>
                <a:gd name="connsiteX1" fmla="*/ 106926 w 770467"/>
                <a:gd name="connsiteY1" fmla="*/ 3826 h 176177"/>
                <a:gd name="connsiteX2" fmla="*/ 222865 w 770467"/>
                <a:gd name="connsiteY2" fmla="*/ 104743 h 176177"/>
                <a:gd name="connsiteX3" fmla="*/ 197874 w 770467"/>
                <a:gd name="connsiteY3" fmla="*/ 176027 h 176177"/>
                <a:gd name="connsiteX4" fmla="*/ 176981 w 770467"/>
                <a:gd name="connsiteY4" fmla="*/ 107338 h 176177"/>
                <a:gd name="connsiteX5" fmla="*/ 294422 w 770467"/>
                <a:gd name="connsiteY5" fmla="*/ 2050 h 176177"/>
                <a:gd name="connsiteX6" fmla="*/ 416232 w 770467"/>
                <a:gd name="connsiteY6" fmla="*/ 118400 h 176177"/>
                <a:gd name="connsiteX7" fmla="*/ 396977 w 770467"/>
                <a:gd name="connsiteY7" fmla="*/ 176027 h 176177"/>
                <a:gd name="connsiteX8" fmla="*/ 370486 w 770467"/>
                <a:gd name="connsiteY8" fmla="*/ 118946 h 176177"/>
                <a:gd name="connsiteX9" fmla="*/ 483146 w 770467"/>
                <a:gd name="connsiteY9" fmla="*/ 2 h 176177"/>
                <a:gd name="connsiteX10" fmla="*/ 604275 w 770467"/>
                <a:gd name="connsiteY10" fmla="*/ 116350 h 176177"/>
                <a:gd name="connsiteX11" fmla="*/ 581332 w 770467"/>
                <a:gd name="connsiteY11" fmla="*/ 171111 h 176177"/>
                <a:gd name="connsiteX12" fmla="*/ 557844 w 770467"/>
                <a:gd name="connsiteY12" fmla="*/ 119902 h 176177"/>
                <a:gd name="connsiteX13" fmla="*/ 668320 w 770467"/>
                <a:gd name="connsiteY13" fmla="*/ 1778 h 176177"/>
                <a:gd name="connsiteX14" fmla="*/ 770467 w 770467"/>
                <a:gd name="connsiteY14" fmla="*/ 91360 h 176177"/>
                <a:gd name="connsiteX0" fmla="*/ 0 w 770467"/>
                <a:gd name="connsiteY0" fmla="*/ 99827 h 176177"/>
                <a:gd name="connsiteX1" fmla="*/ 106926 w 770467"/>
                <a:gd name="connsiteY1" fmla="*/ 3826 h 176177"/>
                <a:gd name="connsiteX2" fmla="*/ 222865 w 770467"/>
                <a:gd name="connsiteY2" fmla="*/ 104743 h 176177"/>
                <a:gd name="connsiteX3" fmla="*/ 197874 w 770467"/>
                <a:gd name="connsiteY3" fmla="*/ 176027 h 176177"/>
                <a:gd name="connsiteX4" fmla="*/ 176981 w 770467"/>
                <a:gd name="connsiteY4" fmla="*/ 107338 h 176177"/>
                <a:gd name="connsiteX5" fmla="*/ 294422 w 770467"/>
                <a:gd name="connsiteY5" fmla="*/ 2050 h 176177"/>
                <a:gd name="connsiteX6" fmla="*/ 416232 w 770467"/>
                <a:gd name="connsiteY6" fmla="*/ 118400 h 176177"/>
                <a:gd name="connsiteX7" fmla="*/ 396977 w 770467"/>
                <a:gd name="connsiteY7" fmla="*/ 176027 h 176177"/>
                <a:gd name="connsiteX8" fmla="*/ 370486 w 770467"/>
                <a:gd name="connsiteY8" fmla="*/ 118946 h 176177"/>
                <a:gd name="connsiteX9" fmla="*/ 483146 w 770467"/>
                <a:gd name="connsiteY9" fmla="*/ 2 h 176177"/>
                <a:gd name="connsiteX10" fmla="*/ 604275 w 770467"/>
                <a:gd name="connsiteY10" fmla="*/ 116350 h 176177"/>
                <a:gd name="connsiteX11" fmla="*/ 581332 w 770467"/>
                <a:gd name="connsiteY11" fmla="*/ 171111 h 176177"/>
                <a:gd name="connsiteX12" fmla="*/ 557844 w 770467"/>
                <a:gd name="connsiteY12" fmla="*/ 119902 h 176177"/>
                <a:gd name="connsiteX13" fmla="*/ 668320 w 770467"/>
                <a:gd name="connsiteY13" fmla="*/ 1778 h 176177"/>
                <a:gd name="connsiteX14" fmla="*/ 770467 w 770467"/>
                <a:gd name="connsiteY14" fmla="*/ 91360 h 176177"/>
                <a:gd name="connsiteX0" fmla="*/ 0 w 770467"/>
                <a:gd name="connsiteY0" fmla="*/ 99827 h 176177"/>
                <a:gd name="connsiteX1" fmla="*/ 106926 w 770467"/>
                <a:gd name="connsiteY1" fmla="*/ 3826 h 176177"/>
                <a:gd name="connsiteX2" fmla="*/ 222865 w 770467"/>
                <a:gd name="connsiteY2" fmla="*/ 104743 h 176177"/>
                <a:gd name="connsiteX3" fmla="*/ 197874 w 770467"/>
                <a:gd name="connsiteY3" fmla="*/ 176027 h 176177"/>
                <a:gd name="connsiteX4" fmla="*/ 176981 w 770467"/>
                <a:gd name="connsiteY4" fmla="*/ 107338 h 176177"/>
                <a:gd name="connsiteX5" fmla="*/ 294422 w 770467"/>
                <a:gd name="connsiteY5" fmla="*/ 2050 h 176177"/>
                <a:gd name="connsiteX6" fmla="*/ 416232 w 770467"/>
                <a:gd name="connsiteY6" fmla="*/ 118400 h 176177"/>
                <a:gd name="connsiteX7" fmla="*/ 396977 w 770467"/>
                <a:gd name="connsiteY7" fmla="*/ 176027 h 176177"/>
                <a:gd name="connsiteX8" fmla="*/ 370486 w 770467"/>
                <a:gd name="connsiteY8" fmla="*/ 118946 h 176177"/>
                <a:gd name="connsiteX9" fmla="*/ 483146 w 770467"/>
                <a:gd name="connsiteY9" fmla="*/ 2 h 176177"/>
                <a:gd name="connsiteX10" fmla="*/ 604275 w 770467"/>
                <a:gd name="connsiteY10" fmla="*/ 116350 h 176177"/>
                <a:gd name="connsiteX11" fmla="*/ 581332 w 770467"/>
                <a:gd name="connsiteY11" fmla="*/ 171111 h 176177"/>
                <a:gd name="connsiteX12" fmla="*/ 557844 w 770467"/>
                <a:gd name="connsiteY12" fmla="*/ 119902 h 176177"/>
                <a:gd name="connsiteX13" fmla="*/ 668320 w 770467"/>
                <a:gd name="connsiteY13" fmla="*/ 1778 h 176177"/>
                <a:gd name="connsiteX14" fmla="*/ 770467 w 770467"/>
                <a:gd name="connsiteY14" fmla="*/ 91360 h 176177"/>
                <a:gd name="connsiteX0" fmla="*/ 0 w 770467"/>
                <a:gd name="connsiteY0" fmla="*/ 99827 h 176177"/>
                <a:gd name="connsiteX1" fmla="*/ 106926 w 770467"/>
                <a:gd name="connsiteY1" fmla="*/ 3826 h 176177"/>
                <a:gd name="connsiteX2" fmla="*/ 222865 w 770467"/>
                <a:gd name="connsiteY2" fmla="*/ 104743 h 176177"/>
                <a:gd name="connsiteX3" fmla="*/ 197874 w 770467"/>
                <a:gd name="connsiteY3" fmla="*/ 176027 h 176177"/>
                <a:gd name="connsiteX4" fmla="*/ 176981 w 770467"/>
                <a:gd name="connsiteY4" fmla="*/ 107338 h 176177"/>
                <a:gd name="connsiteX5" fmla="*/ 294422 w 770467"/>
                <a:gd name="connsiteY5" fmla="*/ 2050 h 176177"/>
                <a:gd name="connsiteX6" fmla="*/ 416232 w 770467"/>
                <a:gd name="connsiteY6" fmla="*/ 118400 h 176177"/>
                <a:gd name="connsiteX7" fmla="*/ 396977 w 770467"/>
                <a:gd name="connsiteY7" fmla="*/ 176027 h 176177"/>
                <a:gd name="connsiteX8" fmla="*/ 370486 w 770467"/>
                <a:gd name="connsiteY8" fmla="*/ 118946 h 176177"/>
                <a:gd name="connsiteX9" fmla="*/ 483146 w 770467"/>
                <a:gd name="connsiteY9" fmla="*/ 2 h 176177"/>
                <a:gd name="connsiteX10" fmla="*/ 604275 w 770467"/>
                <a:gd name="connsiteY10" fmla="*/ 116350 h 176177"/>
                <a:gd name="connsiteX11" fmla="*/ 581332 w 770467"/>
                <a:gd name="connsiteY11" fmla="*/ 171111 h 176177"/>
                <a:gd name="connsiteX12" fmla="*/ 557844 w 770467"/>
                <a:gd name="connsiteY12" fmla="*/ 119902 h 176177"/>
                <a:gd name="connsiteX13" fmla="*/ 668320 w 770467"/>
                <a:gd name="connsiteY13" fmla="*/ 1778 h 176177"/>
                <a:gd name="connsiteX14" fmla="*/ 770467 w 770467"/>
                <a:gd name="connsiteY14" fmla="*/ 91360 h 176177"/>
                <a:gd name="connsiteX0" fmla="*/ 0 w 775384"/>
                <a:gd name="connsiteY0" fmla="*/ 99827 h 176177"/>
                <a:gd name="connsiteX1" fmla="*/ 106926 w 775384"/>
                <a:gd name="connsiteY1" fmla="*/ 3826 h 176177"/>
                <a:gd name="connsiteX2" fmla="*/ 222865 w 775384"/>
                <a:gd name="connsiteY2" fmla="*/ 104743 h 176177"/>
                <a:gd name="connsiteX3" fmla="*/ 197874 w 775384"/>
                <a:gd name="connsiteY3" fmla="*/ 176027 h 176177"/>
                <a:gd name="connsiteX4" fmla="*/ 176981 w 775384"/>
                <a:gd name="connsiteY4" fmla="*/ 107338 h 176177"/>
                <a:gd name="connsiteX5" fmla="*/ 294422 w 775384"/>
                <a:gd name="connsiteY5" fmla="*/ 2050 h 176177"/>
                <a:gd name="connsiteX6" fmla="*/ 416232 w 775384"/>
                <a:gd name="connsiteY6" fmla="*/ 118400 h 176177"/>
                <a:gd name="connsiteX7" fmla="*/ 396977 w 775384"/>
                <a:gd name="connsiteY7" fmla="*/ 176027 h 176177"/>
                <a:gd name="connsiteX8" fmla="*/ 370486 w 775384"/>
                <a:gd name="connsiteY8" fmla="*/ 118946 h 176177"/>
                <a:gd name="connsiteX9" fmla="*/ 483146 w 775384"/>
                <a:gd name="connsiteY9" fmla="*/ 2 h 176177"/>
                <a:gd name="connsiteX10" fmla="*/ 604275 w 775384"/>
                <a:gd name="connsiteY10" fmla="*/ 116350 h 176177"/>
                <a:gd name="connsiteX11" fmla="*/ 581332 w 775384"/>
                <a:gd name="connsiteY11" fmla="*/ 171111 h 176177"/>
                <a:gd name="connsiteX12" fmla="*/ 557844 w 775384"/>
                <a:gd name="connsiteY12" fmla="*/ 119902 h 176177"/>
                <a:gd name="connsiteX13" fmla="*/ 668320 w 775384"/>
                <a:gd name="connsiteY13" fmla="*/ 1778 h 176177"/>
                <a:gd name="connsiteX14" fmla="*/ 775384 w 775384"/>
                <a:gd name="connsiteY14" fmla="*/ 103650 h 176177"/>
                <a:gd name="connsiteX0" fmla="*/ 0 w 775384"/>
                <a:gd name="connsiteY0" fmla="*/ 99827 h 176177"/>
                <a:gd name="connsiteX1" fmla="*/ 106926 w 775384"/>
                <a:gd name="connsiteY1" fmla="*/ 3826 h 176177"/>
                <a:gd name="connsiteX2" fmla="*/ 222865 w 775384"/>
                <a:gd name="connsiteY2" fmla="*/ 104743 h 176177"/>
                <a:gd name="connsiteX3" fmla="*/ 197874 w 775384"/>
                <a:gd name="connsiteY3" fmla="*/ 176027 h 176177"/>
                <a:gd name="connsiteX4" fmla="*/ 176981 w 775384"/>
                <a:gd name="connsiteY4" fmla="*/ 107338 h 176177"/>
                <a:gd name="connsiteX5" fmla="*/ 294422 w 775384"/>
                <a:gd name="connsiteY5" fmla="*/ 2050 h 176177"/>
                <a:gd name="connsiteX6" fmla="*/ 416232 w 775384"/>
                <a:gd name="connsiteY6" fmla="*/ 118400 h 176177"/>
                <a:gd name="connsiteX7" fmla="*/ 396977 w 775384"/>
                <a:gd name="connsiteY7" fmla="*/ 176027 h 176177"/>
                <a:gd name="connsiteX8" fmla="*/ 370486 w 775384"/>
                <a:gd name="connsiteY8" fmla="*/ 118946 h 176177"/>
                <a:gd name="connsiteX9" fmla="*/ 483146 w 775384"/>
                <a:gd name="connsiteY9" fmla="*/ 2 h 176177"/>
                <a:gd name="connsiteX10" fmla="*/ 604275 w 775384"/>
                <a:gd name="connsiteY10" fmla="*/ 116350 h 176177"/>
                <a:gd name="connsiteX11" fmla="*/ 581332 w 775384"/>
                <a:gd name="connsiteY11" fmla="*/ 171111 h 176177"/>
                <a:gd name="connsiteX12" fmla="*/ 557844 w 775384"/>
                <a:gd name="connsiteY12" fmla="*/ 119902 h 176177"/>
                <a:gd name="connsiteX13" fmla="*/ 668320 w 775384"/>
                <a:gd name="connsiteY13" fmla="*/ 1778 h 176177"/>
                <a:gd name="connsiteX14" fmla="*/ 775384 w 775384"/>
                <a:gd name="connsiteY14" fmla="*/ 103650 h 176177"/>
                <a:gd name="connsiteX0" fmla="*/ 0 w 775384"/>
                <a:gd name="connsiteY0" fmla="*/ 99827 h 176177"/>
                <a:gd name="connsiteX1" fmla="*/ 106926 w 775384"/>
                <a:gd name="connsiteY1" fmla="*/ 3826 h 176177"/>
                <a:gd name="connsiteX2" fmla="*/ 222865 w 775384"/>
                <a:gd name="connsiteY2" fmla="*/ 104743 h 176177"/>
                <a:gd name="connsiteX3" fmla="*/ 197874 w 775384"/>
                <a:gd name="connsiteY3" fmla="*/ 176027 h 176177"/>
                <a:gd name="connsiteX4" fmla="*/ 176981 w 775384"/>
                <a:gd name="connsiteY4" fmla="*/ 107338 h 176177"/>
                <a:gd name="connsiteX5" fmla="*/ 294422 w 775384"/>
                <a:gd name="connsiteY5" fmla="*/ 2050 h 176177"/>
                <a:gd name="connsiteX6" fmla="*/ 416232 w 775384"/>
                <a:gd name="connsiteY6" fmla="*/ 118400 h 176177"/>
                <a:gd name="connsiteX7" fmla="*/ 396977 w 775384"/>
                <a:gd name="connsiteY7" fmla="*/ 176027 h 176177"/>
                <a:gd name="connsiteX8" fmla="*/ 370486 w 775384"/>
                <a:gd name="connsiteY8" fmla="*/ 118946 h 176177"/>
                <a:gd name="connsiteX9" fmla="*/ 483146 w 775384"/>
                <a:gd name="connsiteY9" fmla="*/ 2 h 176177"/>
                <a:gd name="connsiteX10" fmla="*/ 604275 w 775384"/>
                <a:gd name="connsiteY10" fmla="*/ 116350 h 176177"/>
                <a:gd name="connsiteX11" fmla="*/ 581332 w 775384"/>
                <a:gd name="connsiteY11" fmla="*/ 171111 h 176177"/>
                <a:gd name="connsiteX12" fmla="*/ 557844 w 775384"/>
                <a:gd name="connsiteY12" fmla="*/ 119902 h 176177"/>
                <a:gd name="connsiteX13" fmla="*/ 668320 w 775384"/>
                <a:gd name="connsiteY13" fmla="*/ 1778 h 176177"/>
                <a:gd name="connsiteX14" fmla="*/ 775384 w 775384"/>
                <a:gd name="connsiteY14" fmla="*/ 103650 h 17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5384" h="176177">
                  <a:moveTo>
                    <a:pt x="0" y="99827"/>
                  </a:moveTo>
                  <a:cubicBezTo>
                    <a:pt x="20551" y="50393"/>
                    <a:pt x="23078" y="7924"/>
                    <a:pt x="106926" y="3826"/>
                  </a:cubicBezTo>
                  <a:cubicBezTo>
                    <a:pt x="190774" y="-272"/>
                    <a:pt x="207707" y="76043"/>
                    <a:pt x="222865" y="104743"/>
                  </a:cubicBezTo>
                  <a:cubicBezTo>
                    <a:pt x="238023" y="133443"/>
                    <a:pt x="207980" y="176824"/>
                    <a:pt x="197874" y="176027"/>
                  </a:cubicBezTo>
                  <a:cubicBezTo>
                    <a:pt x="187768" y="175230"/>
                    <a:pt x="160890" y="136334"/>
                    <a:pt x="176981" y="107338"/>
                  </a:cubicBezTo>
                  <a:cubicBezTo>
                    <a:pt x="193072" y="78342"/>
                    <a:pt x="207843" y="5123"/>
                    <a:pt x="294422" y="2050"/>
                  </a:cubicBezTo>
                  <a:cubicBezTo>
                    <a:pt x="381001" y="-1023"/>
                    <a:pt x="399140" y="89404"/>
                    <a:pt x="416232" y="118400"/>
                  </a:cubicBezTo>
                  <a:cubicBezTo>
                    <a:pt x="433324" y="147396"/>
                    <a:pt x="408289" y="173478"/>
                    <a:pt x="396977" y="176027"/>
                  </a:cubicBezTo>
                  <a:cubicBezTo>
                    <a:pt x="385665" y="178576"/>
                    <a:pt x="356125" y="148283"/>
                    <a:pt x="370486" y="118946"/>
                  </a:cubicBezTo>
                  <a:cubicBezTo>
                    <a:pt x="384847" y="89609"/>
                    <a:pt x="399935" y="435"/>
                    <a:pt x="483146" y="2"/>
                  </a:cubicBezTo>
                  <a:cubicBezTo>
                    <a:pt x="566357" y="-431"/>
                    <a:pt x="587911" y="87832"/>
                    <a:pt x="604275" y="116350"/>
                  </a:cubicBezTo>
                  <a:cubicBezTo>
                    <a:pt x="620639" y="144868"/>
                    <a:pt x="591938" y="168880"/>
                    <a:pt x="581332" y="171111"/>
                  </a:cubicBezTo>
                  <a:cubicBezTo>
                    <a:pt x="570726" y="173342"/>
                    <a:pt x="543346" y="148124"/>
                    <a:pt x="557844" y="119902"/>
                  </a:cubicBezTo>
                  <a:cubicBezTo>
                    <a:pt x="572342" y="91680"/>
                    <a:pt x="597651" y="2029"/>
                    <a:pt x="668320" y="1778"/>
                  </a:cubicBezTo>
                  <a:cubicBezTo>
                    <a:pt x="738989" y="1527"/>
                    <a:pt x="759680" y="47206"/>
                    <a:pt x="775384" y="1036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19" name="群組 118">
            <a:extLst>
              <a:ext uri="{FF2B5EF4-FFF2-40B4-BE49-F238E27FC236}">
                <a16:creationId xmlns:a16="http://schemas.microsoft.com/office/drawing/2014/main" id="{CC09FED9-9390-4631-9FA0-C27FD5D99585}"/>
              </a:ext>
            </a:extLst>
          </p:cNvPr>
          <p:cNvGrpSpPr/>
          <p:nvPr/>
        </p:nvGrpSpPr>
        <p:grpSpPr>
          <a:xfrm rot="5400000">
            <a:off x="4877706" y="5555001"/>
            <a:ext cx="1734705" cy="465061"/>
            <a:chOff x="1818504" y="5000289"/>
            <a:chExt cx="1080000" cy="288925"/>
          </a:xfrm>
        </p:grpSpPr>
        <p:sp>
          <p:nvSpPr>
            <p:cNvPr id="120" name="Freeform 22">
              <a:extLst>
                <a:ext uri="{FF2B5EF4-FFF2-40B4-BE49-F238E27FC236}">
                  <a16:creationId xmlns:a16="http://schemas.microsoft.com/office/drawing/2014/main" id="{96FBDFA8-0162-483F-A122-DEE4DC9A617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18504" y="5000289"/>
              <a:ext cx="1080000" cy="288925"/>
            </a:xfrm>
            <a:custGeom>
              <a:avLst/>
              <a:gdLst>
                <a:gd name="T0" fmla="*/ 1658 w 1785"/>
                <a:gd name="T1" fmla="*/ 454 h 454"/>
                <a:gd name="T2" fmla="*/ 1681 w 1785"/>
                <a:gd name="T3" fmla="*/ 451 h 454"/>
                <a:gd name="T4" fmla="*/ 1701 w 1785"/>
                <a:gd name="T5" fmla="*/ 445 h 454"/>
                <a:gd name="T6" fmla="*/ 1722 w 1785"/>
                <a:gd name="T7" fmla="*/ 437 h 454"/>
                <a:gd name="T8" fmla="*/ 1740 w 1785"/>
                <a:gd name="T9" fmla="*/ 425 h 454"/>
                <a:gd name="T10" fmla="*/ 1755 w 1785"/>
                <a:gd name="T11" fmla="*/ 408 h 454"/>
                <a:gd name="T12" fmla="*/ 1767 w 1785"/>
                <a:gd name="T13" fmla="*/ 390 h 454"/>
                <a:gd name="T14" fmla="*/ 1777 w 1785"/>
                <a:gd name="T15" fmla="*/ 369 h 454"/>
                <a:gd name="T16" fmla="*/ 1783 w 1785"/>
                <a:gd name="T17" fmla="*/ 349 h 454"/>
                <a:gd name="T18" fmla="*/ 1785 w 1785"/>
                <a:gd name="T19" fmla="*/ 326 h 454"/>
                <a:gd name="T20" fmla="*/ 1785 w 1785"/>
                <a:gd name="T21" fmla="*/ 127 h 454"/>
                <a:gd name="T22" fmla="*/ 1783 w 1785"/>
                <a:gd name="T23" fmla="*/ 105 h 454"/>
                <a:gd name="T24" fmla="*/ 1777 w 1785"/>
                <a:gd name="T25" fmla="*/ 82 h 454"/>
                <a:gd name="T26" fmla="*/ 1767 w 1785"/>
                <a:gd name="T27" fmla="*/ 64 h 454"/>
                <a:gd name="T28" fmla="*/ 1755 w 1785"/>
                <a:gd name="T29" fmla="*/ 45 h 454"/>
                <a:gd name="T30" fmla="*/ 1740 w 1785"/>
                <a:gd name="T31" fmla="*/ 29 h 454"/>
                <a:gd name="T32" fmla="*/ 1722 w 1785"/>
                <a:gd name="T33" fmla="*/ 16 h 454"/>
                <a:gd name="T34" fmla="*/ 1701 w 1785"/>
                <a:gd name="T35" fmla="*/ 8 h 454"/>
                <a:gd name="T36" fmla="*/ 1681 w 1785"/>
                <a:gd name="T37" fmla="*/ 2 h 454"/>
                <a:gd name="T38" fmla="*/ 1658 w 1785"/>
                <a:gd name="T39" fmla="*/ 0 h 454"/>
                <a:gd name="T40" fmla="*/ 127 w 1785"/>
                <a:gd name="T41" fmla="*/ 0 h 454"/>
                <a:gd name="T42" fmla="*/ 107 w 1785"/>
                <a:gd name="T43" fmla="*/ 2 h 454"/>
                <a:gd name="T44" fmla="*/ 84 w 1785"/>
                <a:gd name="T45" fmla="*/ 8 h 454"/>
                <a:gd name="T46" fmla="*/ 64 w 1785"/>
                <a:gd name="T47" fmla="*/ 16 h 454"/>
                <a:gd name="T48" fmla="*/ 47 w 1785"/>
                <a:gd name="T49" fmla="*/ 29 h 454"/>
                <a:gd name="T50" fmla="*/ 31 w 1785"/>
                <a:gd name="T51" fmla="*/ 45 h 454"/>
                <a:gd name="T52" fmla="*/ 18 w 1785"/>
                <a:gd name="T53" fmla="*/ 64 h 454"/>
                <a:gd name="T54" fmla="*/ 8 w 1785"/>
                <a:gd name="T55" fmla="*/ 84 h 454"/>
                <a:gd name="T56" fmla="*/ 2 w 1785"/>
                <a:gd name="T57" fmla="*/ 105 h 454"/>
                <a:gd name="T58" fmla="*/ 0 w 1785"/>
                <a:gd name="T59" fmla="*/ 127 h 454"/>
                <a:gd name="T60" fmla="*/ 0 w 1785"/>
                <a:gd name="T61" fmla="*/ 326 h 454"/>
                <a:gd name="T62" fmla="*/ 2 w 1785"/>
                <a:gd name="T63" fmla="*/ 349 h 454"/>
                <a:gd name="T64" fmla="*/ 8 w 1785"/>
                <a:gd name="T65" fmla="*/ 369 h 454"/>
                <a:gd name="T66" fmla="*/ 18 w 1785"/>
                <a:gd name="T67" fmla="*/ 390 h 454"/>
                <a:gd name="T68" fmla="*/ 31 w 1785"/>
                <a:gd name="T69" fmla="*/ 408 h 454"/>
                <a:gd name="T70" fmla="*/ 47 w 1785"/>
                <a:gd name="T71" fmla="*/ 425 h 454"/>
                <a:gd name="T72" fmla="*/ 64 w 1785"/>
                <a:gd name="T73" fmla="*/ 437 h 454"/>
                <a:gd name="T74" fmla="*/ 84 w 1785"/>
                <a:gd name="T75" fmla="*/ 445 h 454"/>
                <a:gd name="T76" fmla="*/ 107 w 1785"/>
                <a:gd name="T77" fmla="*/ 451 h 454"/>
                <a:gd name="T78" fmla="*/ 127 w 1785"/>
                <a:gd name="T79" fmla="*/ 454 h 454"/>
                <a:gd name="T80" fmla="*/ 1658 w 1785"/>
                <a:gd name="T81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5" h="454">
                  <a:moveTo>
                    <a:pt x="1658" y="454"/>
                  </a:moveTo>
                  <a:lnTo>
                    <a:pt x="1681" y="451"/>
                  </a:lnTo>
                  <a:lnTo>
                    <a:pt x="1701" y="445"/>
                  </a:lnTo>
                  <a:lnTo>
                    <a:pt x="1722" y="437"/>
                  </a:lnTo>
                  <a:lnTo>
                    <a:pt x="1740" y="425"/>
                  </a:lnTo>
                  <a:lnTo>
                    <a:pt x="1755" y="408"/>
                  </a:lnTo>
                  <a:lnTo>
                    <a:pt x="1767" y="390"/>
                  </a:lnTo>
                  <a:lnTo>
                    <a:pt x="1777" y="369"/>
                  </a:lnTo>
                  <a:lnTo>
                    <a:pt x="1783" y="349"/>
                  </a:lnTo>
                  <a:lnTo>
                    <a:pt x="1785" y="326"/>
                  </a:lnTo>
                  <a:lnTo>
                    <a:pt x="1785" y="127"/>
                  </a:lnTo>
                  <a:lnTo>
                    <a:pt x="1783" y="105"/>
                  </a:lnTo>
                  <a:lnTo>
                    <a:pt x="1777" y="82"/>
                  </a:lnTo>
                  <a:lnTo>
                    <a:pt x="1767" y="64"/>
                  </a:lnTo>
                  <a:lnTo>
                    <a:pt x="1755" y="45"/>
                  </a:lnTo>
                  <a:lnTo>
                    <a:pt x="1740" y="29"/>
                  </a:lnTo>
                  <a:lnTo>
                    <a:pt x="1722" y="16"/>
                  </a:lnTo>
                  <a:lnTo>
                    <a:pt x="1701" y="8"/>
                  </a:lnTo>
                  <a:lnTo>
                    <a:pt x="1681" y="2"/>
                  </a:lnTo>
                  <a:lnTo>
                    <a:pt x="1658" y="0"/>
                  </a:lnTo>
                  <a:lnTo>
                    <a:pt x="127" y="0"/>
                  </a:lnTo>
                  <a:lnTo>
                    <a:pt x="107" y="2"/>
                  </a:lnTo>
                  <a:lnTo>
                    <a:pt x="84" y="8"/>
                  </a:lnTo>
                  <a:lnTo>
                    <a:pt x="64" y="16"/>
                  </a:lnTo>
                  <a:lnTo>
                    <a:pt x="47" y="29"/>
                  </a:lnTo>
                  <a:lnTo>
                    <a:pt x="31" y="45"/>
                  </a:lnTo>
                  <a:lnTo>
                    <a:pt x="18" y="64"/>
                  </a:lnTo>
                  <a:lnTo>
                    <a:pt x="8" y="84"/>
                  </a:lnTo>
                  <a:lnTo>
                    <a:pt x="2" y="105"/>
                  </a:lnTo>
                  <a:lnTo>
                    <a:pt x="0" y="127"/>
                  </a:lnTo>
                  <a:lnTo>
                    <a:pt x="0" y="326"/>
                  </a:lnTo>
                  <a:lnTo>
                    <a:pt x="2" y="349"/>
                  </a:lnTo>
                  <a:lnTo>
                    <a:pt x="8" y="369"/>
                  </a:lnTo>
                  <a:lnTo>
                    <a:pt x="18" y="390"/>
                  </a:lnTo>
                  <a:lnTo>
                    <a:pt x="31" y="408"/>
                  </a:lnTo>
                  <a:lnTo>
                    <a:pt x="47" y="425"/>
                  </a:lnTo>
                  <a:lnTo>
                    <a:pt x="64" y="437"/>
                  </a:lnTo>
                  <a:lnTo>
                    <a:pt x="84" y="445"/>
                  </a:lnTo>
                  <a:lnTo>
                    <a:pt x="107" y="451"/>
                  </a:lnTo>
                  <a:lnTo>
                    <a:pt x="127" y="454"/>
                  </a:lnTo>
                  <a:lnTo>
                    <a:pt x="1658" y="454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21" name="Freeform 23">
              <a:extLst>
                <a:ext uri="{FF2B5EF4-FFF2-40B4-BE49-F238E27FC236}">
                  <a16:creationId xmlns:a16="http://schemas.microsoft.com/office/drawing/2014/main" id="{AA95F424-2B17-46EC-B79F-F83D006A9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7697" y="5126870"/>
              <a:ext cx="144000" cy="36000"/>
            </a:xfrm>
            <a:custGeom>
              <a:avLst/>
              <a:gdLst>
                <a:gd name="T0" fmla="*/ 20 w 543"/>
                <a:gd name="T1" fmla="*/ 41 h 41"/>
                <a:gd name="T2" fmla="*/ 20 w 543"/>
                <a:gd name="T3" fmla="*/ 41 h 41"/>
                <a:gd name="T4" fmla="*/ 18 w 543"/>
                <a:gd name="T5" fmla="*/ 41 h 41"/>
                <a:gd name="T6" fmla="*/ 14 w 543"/>
                <a:gd name="T7" fmla="*/ 41 h 41"/>
                <a:gd name="T8" fmla="*/ 10 w 543"/>
                <a:gd name="T9" fmla="*/ 39 h 41"/>
                <a:gd name="T10" fmla="*/ 8 w 543"/>
                <a:gd name="T11" fmla="*/ 37 h 41"/>
                <a:gd name="T12" fmla="*/ 6 w 543"/>
                <a:gd name="T13" fmla="*/ 35 h 41"/>
                <a:gd name="T14" fmla="*/ 4 w 543"/>
                <a:gd name="T15" fmla="*/ 31 h 41"/>
                <a:gd name="T16" fmla="*/ 2 w 543"/>
                <a:gd name="T17" fmla="*/ 29 h 41"/>
                <a:gd name="T18" fmla="*/ 0 w 543"/>
                <a:gd name="T19" fmla="*/ 25 h 41"/>
                <a:gd name="T20" fmla="*/ 0 w 543"/>
                <a:gd name="T21" fmla="*/ 21 h 41"/>
                <a:gd name="T22" fmla="*/ 0 w 543"/>
                <a:gd name="T23" fmla="*/ 19 h 41"/>
                <a:gd name="T24" fmla="*/ 2 w 543"/>
                <a:gd name="T25" fmla="*/ 15 h 41"/>
                <a:gd name="T26" fmla="*/ 4 w 543"/>
                <a:gd name="T27" fmla="*/ 11 h 41"/>
                <a:gd name="T28" fmla="*/ 6 w 543"/>
                <a:gd name="T29" fmla="*/ 9 h 41"/>
                <a:gd name="T30" fmla="*/ 8 w 543"/>
                <a:gd name="T31" fmla="*/ 6 h 41"/>
                <a:gd name="T32" fmla="*/ 10 w 543"/>
                <a:gd name="T33" fmla="*/ 4 h 41"/>
                <a:gd name="T34" fmla="*/ 14 w 543"/>
                <a:gd name="T35" fmla="*/ 2 h 41"/>
                <a:gd name="T36" fmla="*/ 18 w 543"/>
                <a:gd name="T37" fmla="*/ 2 h 41"/>
                <a:gd name="T38" fmla="*/ 20 w 543"/>
                <a:gd name="T39" fmla="*/ 0 h 41"/>
                <a:gd name="T40" fmla="*/ 20 w 543"/>
                <a:gd name="T41" fmla="*/ 0 h 41"/>
                <a:gd name="T42" fmla="*/ 522 w 543"/>
                <a:gd name="T43" fmla="*/ 0 h 41"/>
                <a:gd name="T44" fmla="*/ 522 w 543"/>
                <a:gd name="T45" fmla="*/ 0 h 41"/>
                <a:gd name="T46" fmla="*/ 527 w 543"/>
                <a:gd name="T47" fmla="*/ 2 h 41"/>
                <a:gd name="T48" fmla="*/ 529 w 543"/>
                <a:gd name="T49" fmla="*/ 2 h 41"/>
                <a:gd name="T50" fmla="*/ 533 w 543"/>
                <a:gd name="T51" fmla="*/ 4 h 41"/>
                <a:gd name="T52" fmla="*/ 535 w 543"/>
                <a:gd name="T53" fmla="*/ 6 h 41"/>
                <a:gd name="T54" fmla="*/ 537 w 543"/>
                <a:gd name="T55" fmla="*/ 9 h 41"/>
                <a:gd name="T56" fmla="*/ 539 w 543"/>
                <a:gd name="T57" fmla="*/ 11 h 41"/>
                <a:gd name="T58" fmla="*/ 541 w 543"/>
                <a:gd name="T59" fmla="*/ 15 h 41"/>
                <a:gd name="T60" fmla="*/ 543 w 543"/>
                <a:gd name="T61" fmla="*/ 19 h 41"/>
                <a:gd name="T62" fmla="*/ 543 w 543"/>
                <a:gd name="T63" fmla="*/ 21 h 41"/>
                <a:gd name="T64" fmla="*/ 543 w 543"/>
                <a:gd name="T65" fmla="*/ 25 h 41"/>
                <a:gd name="T66" fmla="*/ 541 w 543"/>
                <a:gd name="T67" fmla="*/ 29 h 41"/>
                <a:gd name="T68" fmla="*/ 539 w 543"/>
                <a:gd name="T69" fmla="*/ 31 h 41"/>
                <a:gd name="T70" fmla="*/ 537 w 543"/>
                <a:gd name="T71" fmla="*/ 35 h 41"/>
                <a:gd name="T72" fmla="*/ 535 w 543"/>
                <a:gd name="T73" fmla="*/ 37 h 41"/>
                <a:gd name="T74" fmla="*/ 533 w 543"/>
                <a:gd name="T75" fmla="*/ 39 h 41"/>
                <a:gd name="T76" fmla="*/ 529 w 543"/>
                <a:gd name="T77" fmla="*/ 41 h 41"/>
                <a:gd name="T78" fmla="*/ 527 w 543"/>
                <a:gd name="T79" fmla="*/ 41 h 41"/>
                <a:gd name="T80" fmla="*/ 522 w 543"/>
                <a:gd name="T81" fmla="*/ 41 h 41"/>
                <a:gd name="T82" fmla="*/ 522 w 543"/>
                <a:gd name="T83" fmla="*/ 41 h 41"/>
                <a:gd name="T84" fmla="*/ 20 w 543"/>
                <a:gd name="T8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43" h="41">
                  <a:moveTo>
                    <a:pt x="20" y="41"/>
                  </a:moveTo>
                  <a:lnTo>
                    <a:pt x="20" y="41"/>
                  </a:lnTo>
                  <a:lnTo>
                    <a:pt x="18" y="41"/>
                  </a:lnTo>
                  <a:lnTo>
                    <a:pt x="14" y="41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6" y="35"/>
                  </a:lnTo>
                  <a:lnTo>
                    <a:pt x="4" y="31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2" y="15"/>
                  </a:lnTo>
                  <a:lnTo>
                    <a:pt x="4" y="11"/>
                  </a:lnTo>
                  <a:lnTo>
                    <a:pt x="6" y="9"/>
                  </a:lnTo>
                  <a:lnTo>
                    <a:pt x="8" y="6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522" y="0"/>
                  </a:lnTo>
                  <a:lnTo>
                    <a:pt x="527" y="2"/>
                  </a:lnTo>
                  <a:lnTo>
                    <a:pt x="529" y="2"/>
                  </a:lnTo>
                  <a:lnTo>
                    <a:pt x="533" y="4"/>
                  </a:lnTo>
                  <a:lnTo>
                    <a:pt x="535" y="6"/>
                  </a:lnTo>
                  <a:lnTo>
                    <a:pt x="537" y="9"/>
                  </a:lnTo>
                  <a:lnTo>
                    <a:pt x="539" y="11"/>
                  </a:lnTo>
                  <a:lnTo>
                    <a:pt x="541" y="15"/>
                  </a:lnTo>
                  <a:lnTo>
                    <a:pt x="543" y="19"/>
                  </a:lnTo>
                  <a:lnTo>
                    <a:pt x="543" y="21"/>
                  </a:lnTo>
                  <a:lnTo>
                    <a:pt x="543" y="25"/>
                  </a:lnTo>
                  <a:lnTo>
                    <a:pt x="541" y="29"/>
                  </a:lnTo>
                  <a:lnTo>
                    <a:pt x="539" y="31"/>
                  </a:lnTo>
                  <a:lnTo>
                    <a:pt x="537" y="35"/>
                  </a:lnTo>
                  <a:lnTo>
                    <a:pt x="535" y="37"/>
                  </a:lnTo>
                  <a:lnTo>
                    <a:pt x="533" y="39"/>
                  </a:lnTo>
                  <a:lnTo>
                    <a:pt x="529" y="41"/>
                  </a:lnTo>
                  <a:lnTo>
                    <a:pt x="527" y="41"/>
                  </a:lnTo>
                  <a:lnTo>
                    <a:pt x="522" y="41"/>
                  </a:lnTo>
                  <a:lnTo>
                    <a:pt x="20" y="41"/>
                  </a:lnTo>
                  <a:close/>
                </a:path>
              </a:pathLst>
            </a:custGeom>
            <a:solidFill>
              <a:srgbClr val="FFFFFF"/>
            </a:solidFill>
            <a:ln w="127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22" name="Freeform 24">
              <a:extLst>
                <a:ext uri="{FF2B5EF4-FFF2-40B4-BE49-F238E27FC236}">
                  <a16:creationId xmlns:a16="http://schemas.microsoft.com/office/drawing/2014/main" id="{D43F3EEE-17BA-405F-B408-7192727BAFA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50571" y="5089189"/>
              <a:ext cx="108303" cy="113665"/>
            </a:xfrm>
            <a:custGeom>
              <a:avLst/>
              <a:gdLst>
                <a:gd name="T0" fmla="*/ 179 w 179"/>
                <a:gd name="T1" fmla="*/ 88 h 178"/>
                <a:gd name="T2" fmla="*/ 177 w 179"/>
                <a:gd name="T3" fmla="*/ 108 h 178"/>
                <a:gd name="T4" fmla="*/ 170 w 179"/>
                <a:gd name="T5" fmla="*/ 127 h 178"/>
                <a:gd name="T6" fmla="*/ 160 w 179"/>
                <a:gd name="T7" fmla="*/ 143 h 178"/>
                <a:gd name="T8" fmla="*/ 148 w 179"/>
                <a:gd name="T9" fmla="*/ 158 h 178"/>
                <a:gd name="T10" fmla="*/ 132 w 179"/>
                <a:gd name="T11" fmla="*/ 168 h 178"/>
                <a:gd name="T12" fmla="*/ 113 w 179"/>
                <a:gd name="T13" fmla="*/ 176 h 178"/>
                <a:gd name="T14" fmla="*/ 95 w 179"/>
                <a:gd name="T15" fmla="*/ 178 h 178"/>
                <a:gd name="T16" fmla="*/ 74 w 179"/>
                <a:gd name="T17" fmla="*/ 178 h 178"/>
                <a:gd name="T18" fmla="*/ 56 w 179"/>
                <a:gd name="T19" fmla="*/ 172 h 178"/>
                <a:gd name="T20" fmla="*/ 39 w 179"/>
                <a:gd name="T21" fmla="*/ 164 h 178"/>
                <a:gd name="T22" fmla="*/ 25 w 179"/>
                <a:gd name="T23" fmla="*/ 151 h 178"/>
                <a:gd name="T24" fmla="*/ 13 w 179"/>
                <a:gd name="T25" fmla="*/ 135 h 178"/>
                <a:gd name="T26" fmla="*/ 4 w 179"/>
                <a:gd name="T27" fmla="*/ 119 h 178"/>
                <a:gd name="T28" fmla="*/ 0 w 179"/>
                <a:gd name="T29" fmla="*/ 98 h 178"/>
                <a:gd name="T30" fmla="*/ 0 w 179"/>
                <a:gd name="T31" fmla="*/ 80 h 178"/>
                <a:gd name="T32" fmla="*/ 4 w 179"/>
                <a:gd name="T33" fmla="*/ 61 h 178"/>
                <a:gd name="T34" fmla="*/ 13 w 179"/>
                <a:gd name="T35" fmla="*/ 43 h 178"/>
                <a:gd name="T36" fmla="*/ 23 w 179"/>
                <a:gd name="T37" fmla="*/ 26 h 178"/>
                <a:gd name="T38" fmla="*/ 39 w 179"/>
                <a:gd name="T39" fmla="*/ 14 h 178"/>
                <a:gd name="T40" fmla="*/ 56 w 179"/>
                <a:gd name="T41" fmla="*/ 6 h 178"/>
                <a:gd name="T42" fmla="*/ 74 w 179"/>
                <a:gd name="T43" fmla="*/ 0 h 178"/>
                <a:gd name="T44" fmla="*/ 95 w 179"/>
                <a:gd name="T45" fmla="*/ 0 h 178"/>
                <a:gd name="T46" fmla="*/ 113 w 179"/>
                <a:gd name="T47" fmla="*/ 2 h 178"/>
                <a:gd name="T48" fmla="*/ 132 w 179"/>
                <a:gd name="T49" fmla="*/ 10 h 178"/>
                <a:gd name="T50" fmla="*/ 148 w 179"/>
                <a:gd name="T51" fmla="*/ 20 h 178"/>
                <a:gd name="T52" fmla="*/ 160 w 179"/>
                <a:gd name="T53" fmla="*/ 34 h 178"/>
                <a:gd name="T54" fmla="*/ 170 w 179"/>
                <a:gd name="T55" fmla="*/ 51 h 178"/>
                <a:gd name="T56" fmla="*/ 177 w 179"/>
                <a:gd name="T57" fmla="*/ 69 h 178"/>
                <a:gd name="T58" fmla="*/ 179 w 179"/>
                <a:gd name="T59" fmla="*/ 88 h 178"/>
                <a:gd name="T60" fmla="*/ 179 w 179"/>
                <a:gd name="T61" fmla="*/ 8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" h="178">
                  <a:moveTo>
                    <a:pt x="179" y="88"/>
                  </a:moveTo>
                  <a:lnTo>
                    <a:pt x="177" y="108"/>
                  </a:lnTo>
                  <a:lnTo>
                    <a:pt x="170" y="127"/>
                  </a:lnTo>
                  <a:lnTo>
                    <a:pt x="160" y="143"/>
                  </a:lnTo>
                  <a:lnTo>
                    <a:pt x="148" y="158"/>
                  </a:lnTo>
                  <a:lnTo>
                    <a:pt x="132" y="168"/>
                  </a:lnTo>
                  <a:lnTo>
                    <a:pt x="113" y="176"/>
                  </a:lnTo>
                  <a:lnTo>
                    <a:pt x="95" y="178"/>
                  </a:lnTo>
                  <a:lnTo>
                    <a:pt x="74" y="178"/>
                  </a:lnTo>
                  <a:lnTo>
                    <a:pt x="56" y="172"/>
                  </a:lnTo>
                  <a:lnTo>
                    <a:pt x="39" y="164"/>
                  </a:lnTo>
                  <a:lnTo>
                    <a:pt x="25" y="151"/>
                  </a:lnTo>
                  <a:lnTo>
                    <a:pt x="13" y="135"/>
                  </a:lnTo>
                  <a:lnTo>
                    <a:pt x="4" y="119"/>
                  </a:lnTo>
                  <a:lnTo>
                    <a:pt x="0" y="98"/>
                  </a:lnTo>
                  <a:lnTo>
                    <a:pt x="0" y="80"/>
                  </a:lnTo>
                  <a:lnTo>
                    <a:pt x="4" y="61"/>
                  </a:lnTo>
                  <a:lnTo>
                    <a:pt x="13" y="43"/>
                  </a:lnTo>
                  <a:lnTo>
                    <a:pt x="23" y="26"/>
                  </a:lnTo>
                  <a:lnTo>
                    <a:pt x="39" y="14"/>
                  </a:lnTo>
                  <a:lnTo>
                    <a:pt x="56" y="6"/>
                  </a:lnTo>
                  <a:lnTo>
                    <a:pt x="74" y="0"/>
                  </a:lnTo>
                  <a:lnTo>
                    <a:pt x="95" y="0"/>
                  </a:lnTo>
                  <a:lnTo>
                    <a:pt x="113" y="2"/>
                  </a:lnTo>
                  <a:lnTo>
                    <a:pt x="132" y="10"/>
                  </a:lnTo>
                  <a:lnTo>
                    <a:pt x="148" y="20"/>
                  </a:lnTo>
                  <a:lnTo>
                    <a:pt x="160" y="34"/>
                  </a:lnTo>
                  <a:lnTo>
                    <a:pt x="170" y="51"/>
                  </a:lnTo>
                  <a:lnTo>
                    <a:pt x="177" y="69"/>
                  </a:lnTo>
                  <a:lnTo>
                    <a:pt x="179" y="88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23" name="Freeform 25">
              <a:extLst>
                <a:ext uri="{FF2B5EF4-FFF2-40B4-BE49-F238E27FC236}">
                  <a16:creationId xmlns:a16="http://schemas.microsoft.com/office/drawing/2014/main" id="{5DFB596B-C399-4975-829C-A17868DC4D6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83243" y="5124114"/>
              <a:ext cx="41748" cy="43815"/>
            </a:xfrm>
            <a:custGeom>
              <a:avLst/>
              <a:gdLst>
                <a:gd name="T0" fmla="*/ 69 w 69"/>
                <a:gd name="T1" fmla="*/ 33 h 68"/>
                <a:gd name="T2" fmla="*/ 67 w 69"/>
                <a:gd name="T3" fmla="*/ 45 h 68"/>
                <a:gd name="T4" fmla="*/ 61 w 69"/>
                <a:gd name="T5" fmla="*/ 55 h 68"/>
                <a:gd name="T6" fmla="*/ 53 w 69"/>
                <a:gd name="T7" fmla="*/ 64 h 68"/>
                <a:gd name="T8" fmla="*/ 41 w 69"/>
                <a:gd name="T9" fmla="*/ 68 h 68"/>
                <a:gd name="T10" fmla="*/ 28 w 69"/>
                <a:gd name="T11" fmla="*/ 68 h 68"/>
                <a:gd name="T12" fmla="*/ 18 w 69"/>
                <a:gd name="T13" fmla="*/ 64 h 68"/>
                <a:gd name="T14" fmla="*/ 8 w 69"/>
                <a:gd name="T15" fmla="*/ 55 h 68"/>
                <a:gd name="T16" fmla="*/ 2 w 69"/>
                <a:gd name="T17" fmla="*/ 45 h 68"/>
                <a:gd name="T18" fmla="*/ 0 w 69"/>
                <a:gd name="T19" fmla="*/ 33 h 68"/>
                <a:gd name="T20" fmla="*/ 2 w 69"/>
                <a:gd name="T21" fmla="*/ 23 h 68"/>
                <a:gd name="T22" fmla="*/ 8 w 69"/>
                <a:gd name="T23" fmla="*/ 12 h 68"/>
                <a:gd name="T24" fmla="*/ 18 w 69"/>
                <a:gd name="T25" fmla="*/ 4 h 68"/>
                <a:gd name="T26" fmla="*/ 28 w 69"/>
                <a:gd name="T27" fmla="*/ 0 h 68"/>
                <a:gd name="T28" fmla="*/ 41 w 69"/>
                <a:gd name="T29" fmla="*/ 0 h 68"/>
                <a:gd name="T30" fmla="*/ 53 w 69"/>
                <a:gd name="T31" fmla="*/ 4 h 68"/>
                <a:gd name="T32" fmla="*/ 61 w 69"/>
                <a:gd name="T33" fmla="*/ 12 h 68"/>
                <a:gd name="T34" fmla="*/ 67 w 69"/>
                <a:gd name="T35" fmla="*/ 23 h 68"/>
                <a:gd name="T36" fmla="*/ 69 w 69"/>
                <a:gd name="T37" fmla="*/ 33 h 68"/>
                <a:gd name="T38" fmla="*/ 69 w 69"/>
                <a:gd name="T39" fmla="*/ 3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68">
                  <a:moveTo>
                    <a:pt x="69" y="33"/>
                  </a:moveTo>
                  <a:lnTo>
                    <a:pt x="67" y="45"/>
                  </a:lnTo>
                  <a:lnTo>
                    <a:pt x="61" y="55"/>
                  </a:lnTo>
                  <a:lnTo>
                    <a:pt x="53" y="64"/>
                  </a:lnTo>
                  <a:lnTo>
                    <a:pt x="41" y="68"/>
                  </a:lnTo>
                  <a:lnTo>
                    <a:pt x="28" y="68"/>
                  </a:lnTo>
                  <a:lnTo>
                    <a:pt x="18" y="64"/>
                  </a:lnTo>
                  <a:lnTo>
                    <a:pt x="8" y="55"/>
                  </a:lnTo>
                  <a:lnTo>
                    <a:pt x="2" y="45"/>
                  </a:lnTo>
                  <a:lnTo>
                    <a:pt x="0" y="33"/>
                  </a:lnTo>
                  <a:lnTo>
                    <a:pt x="2" y="23"/>
                  </a:lnTo>
                  <a:lnTo>
                    <a:pt x="8" y="12"/>
                  </a:lnTo>
                  <a:lnTo>
                    <a:pt x="18" y="4"/>
                  </a:lnTo>
                  <a:lnTo>
                    <a:pt x="28" y="0"/>
                  </a:lnTo>
                  <a:lnTo>
                    <a:pt x="41" y="0"/>
                  </a:lnTo>
                  <a:lnTo>
                    <a:pt x="53" y="4"/>
                  </a:lnTo>
                  <a:lnTo>
                    <a:pt x="61" y="12"/>
                  </a:lnTo>
                  <a:lnTo>
                    <a:pt x="67" y="23"/>
                  </a:lnTo>
                  <a:lnTo>
                    <a:pt x="69" y="33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24" name="Freeform 31">
              <a:extLst>
                <a:ext uri="{FF2B5EF4-FFF2-40B4-BE49-F238E27FC236}">
                  <a16:creationId xmlns:a16="http://schemas.microsoft.com/office/drawing/2014/main" id="{96C44323-D5B2-41A0-B5EE-C312925C58F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52084" y="5089189"/>
              <a:ext cx="109513" cy="113665"/>
            </a:xfrm>
            <a:custGeom>
              <a:avLst/>
              <a:gdLst>
                <a:gd name="T0" fmla="*/ 181 w 181"/>
                <a:gd name="T1" fmla="*/ 88 h 178"/>
                <a:gd name="T2" fmla="*/ 179 w 181"/>
                <a:gd name="T3" fmla="*/ 108 h 178"/>
                <a:gd name="T4" fmla="*/ 173 w 181"/>
                <a:gd name="T5" fmla="*/ 127 h 178"/>
                <a:gd name="T6" fmla="*/ 162 w 181"/>
                <a:gd name="T7" fmla="*/ 143 h 178"/>
                <a:gd name="T8" fmla="*/ 148 w 181"/>
                <a:gd name="T9" fmla="*/ 158 h 178"/>
                <a:gd name="T10" fmla="*/ 132 w 181"/>
                <a:gd name="T11" fmla="*/ 168 h 178"/>
                <a:gd name="T12" fmla="*/ 115 w 181"/>
                <a:gd name="T13" fmla="*/ 176 h 178"/>
                <a:gd name="T14" fmla="*/ 95 w 181"/>
                <a:gd name="T15" fmla="*/ 178 h 178"/>
                <a:gd name="T16" fmla="*/ 76 w 181"/>
                <a:gd name="T17" fmla="*/ 178 h 178"/>
                <a:gd name="T18" fmla="*/ 58 w 181"/>
                <a:gd name="T19" fmla="*/ 172 h 178"/>
                <a:gd name="T20" fmla="*/ 39 w 181"/>
                <a:gd name="T21" fmla="*/ 164 h 178"/>
                <a:gd name="T22" fmla="*/ 25 w 181"/>
                <a:gd name="T23" fmla="*/ 151 h 178"/>
                <a:gd name="T24" fmla="*/ 13 w 181"/>
                <a:gd name="T25" fmla="*/ 135 h 178"/>
                <a:gd name="T26" fmla="*/ 4 w 181"/>
                <a:gd name="T27" fmla="*/ 119 h 178"/>
                <a:gd name="T28" fmla="*/ 0 w 181"/>
                <a:gd name="T29" fmla="*/ 98 h 178"/>
                <a:gd name="T30" fmla="*/ 0 w 181"/>
                <a:gd name="T31" fmla="*/ 80 h 178"/>
                <a:gd name="T32" fmla="*/ 4 w 181"/>
                <a:gd name="T33" fmla="*/ 61 h 178"/>
                <a:gd name="T34" fmla="*/ 13 w 181"/>
                <a:gd name="T35" fmla="*/ 43 h 178"/>
                <a:gd name="T36" fmla="*/ 25 w 181"/>
                <a:gd name="T37" fmla="*/ 26 h 178"/>
                <a:gd name="T38" fmla="*/ 39 w 181"/>
                <a:gd name="T39" fmla="*/ 14 h 178"/>
                <a:gd name="T40" fmla="*/ 58 w 181"/>
                <a:gd name="T41" fmla="*/ 6 h 178"/>
                <a:gd name="T42" fmla="*/ 76 w 181"/>
                <a:gd name="T43" fmla="*/ 0 h 178"/>
                <a:gd name="T44" fmla="*/ 95 w 181"/>
                <a:gd name="T45" fmla="*/ 0 h 178"/>
                <a:gd name="T46" fmla="*/ 115 w 181"/>
                <a:gd name="T47" fmla="*/ 2 h 178"/>
                <a:gd name="T48" fmla="*/ 132 w 181"/>
                <a:gd name="T49" fmla="*/ 10 h 178"/>
                <a:gd name="T50" fmla="*/ 148 w 181"/>
                <a:gd name="T51" fmla="*/ 20 h 178"/>
                <a:gd name="T52" fmla="*/ 162 w 181"/>
                <a:gd name="T53" fmla="*/ 34 h 178"/>
                <a:gd name="T54" fmla="*/ 173 w 181"/>
                <a:gd name="T55" fmla="*/ 51 h 178"/>
                <a:gd name="T56" fmla="*/ 179 w 181"/>
                <a:gd name="T57" fmla="*/ 69 h 178"/>
                <a:gd name="T58" fmla="*/ 181 w 181"/>
                <a:gd name="T59" fmla="*/ 88 h 178"/>
                <a:gd name="T60" fmla="*/ 181 w 181"/>
                <a:gd name="T61" fmla="*/ 8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1" h="178">
                  <a:moveTo>
                    <a:pt x="181" y="88"/>
                  </a:moveTo>
                  <a:lnTo>
                    <a:pt x="179" y="108"/>
                  </a:lnTo>
                  <a:lnTo>
                    <a:pt x="173" y="127"/>
                  </a:lnTo>
                  <a:lnTo>
                    <a:pt x="162" y="143"/>
                  </a:lnTo>
                  <a:lnTo>
                    <a:pt x="148" y="158"/>
                  </a:lnTo>
                  <a:lnTo>
                    <a:pt x="132" y="168"/>
                  </a:lnTo>
                  <a:lnTo>
                    <a:pt x="115" y="176"/>
                  </a:lnTo>
                  <a:lnTo>
                    <a:pt x="95" y="178"/>
                  </a:lnTo>
                  <a:lnTo>
                    <a:pt x="76" y="178"/>
                  </a:lnTo>
                  <a:lnTo>
                    <a:pt x="58" y="172"/>
                  </a:lnTo>
                  <a:lnTo>
                    <a:pt x="39" y="164"/>
                  </a:lnTo>
                  <a:lnTo>
                    <a:pt x="25" y="151"/>
                  </a:lnTo>
                  <a:lnTo>
                    <a:pt x="13" y="135"/>
                  </a:lnTo>
                  <a:lnTo>
                    <a:pt x="4" y="119"/>
                  </a:lnTo>
                  <a:lnTo>
                    <a:pt x="0" y="98"/>
                  </a:lnTo>
                  <a:lnTo>
                    <a:pt x="0" y="80"/>
                  </a:lnTo>
                  <a:lnTo>
                    <a:pt x="4" y="61"/>
                  </a:lnTo>
                  <a:lnTo>
                    <a:pt x="13" y="43"/>
                  </a:lnTo>
                  <a:lnTo>
                    <a:pt x="25" y="26"/>
                  </a:lnTo>
                  <a:lnTo>
                    <a:pt x="39" y="14"/>
                  </a:lnTo>
                  <a:lnTo>
                    <a:pt x="58" y="6"/>
                  </a:lnTo>
                  <a:lnTo>
                    <a:pt x="76" y="0"/>
                  </a:lnTo>
                  <a:lnTo>
                    <a:pt x="95" y="0"/>
                  </a:lnTo>
                  <a:lnTo>
                    <a:pt x="115" y="2"/>
                  </a:lnTo>
                  <a:lnTo>
                    <a:pt x="132" y="10"/>
                  </a:lnTo>
                  <a:lnTo>
                    <a:pt x="148" y="20"/>
                  </a:lnTo>
                  <a:lnTo>
                    <a:pt x="162" y="34"/>
                  </a:lnTo>
                  <a:lnTo>
                    <a:pt x="173" y="51"/>
                  </a:lnTo>
                  <a:lnTo>
                    <a:pt x="179" y="69"/>
                  </a:lnTo>
                  <a:lnTo>
                    <a:pt x="181" y="88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25" name="Freeform 32">
              <a:extLst>
                <a:ext uri="{FF2B5EF4-FFF2-40B4-BE49-F238E27FC236}">
                  <a16:creationId xmlns:a16="http://schemas.microsoft.com/office/drawing/2014/main" id="{3A441FB0-9C1D-44F9-83AA-478CF2B8255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85966" y="5124114"/>
              <a:ext cx="41748" cy="43815"/>
            </a:xfrm>
            <a:custGeom>
              <a:avLst/>
              <a:gdLst>
                <a:gd name="T0" fmla="*/ 69 w 69"/>
                <a:gd name="T1" fmla="*/ 33 h 68"/>
                <a:gd name="T2" fmla="*/ 67 w 69"/>
                <a:gd name="T3" fmla="*/ 45 h 68"/>
                <a:gd name="T4" fmla="*/ 61 w 69"/>
                <a:gd name="T5" fmla="*/ 55 h 68"/>
                <a:gd name="T6" fmla="*/ 51 w 69"/>
                <a:gd name="T7" fmla="*/ 64 h 68"/>
                <a:gd name="T8" fmla="*/ 41 w 69"/>
                <a:gd name="T9" fmla="*/ 68 h 68"/>
                <a:gd name="T10" fmla="*/ 28 w 69"/>
                <a:gd name="T11" fmla="*/ 68 h 68"/>
                <a:gd name="T12" fmla="*/ 16 w 69"/>
                <a:gd name="T13" fmla="*/ 64 h 68"/>
                <a:gd name="T14" fmla="*/ 8 w 69"/>
                <a:gd name="T15" fmla="*/ 55 h 68"/>
                <a:gd name="T16" fmla="*/ 2 w 69"/>
                <a:gd name="T17" fmla="*/ 45 h 68"/>
                <a:gd name="T18" fmla="*/ 0 w 69"/>
                <a:gd name="T19" fmla="*/ 33 h 68"/>
                <a:gd name="T20" fmla="*/ 2 w 69"/>
                <a:gd name="T21" fmla="*/ 23 h 68"/>
                <a:gd name="T22" fmla="*/ 8 w 69"/>
                <a:gd name="T23" fmla="*/ 12 h 68"/>
                <a:gd name="T24" fmla="*/ 16 w 69"/>
                <a:gd name="T25" fmla="*/ 4 h 68"/>
                <a:gd name="T26" fmla="*/ 28 w 69"/>
                <a:gd name="T27" fmla="*/ 0 h 68"/>
                <a:gd name="T28" fmla="*/ 41 w 69"/>
                <a:gd name="T29" fmla="*/ 0 h 68"/>
                <a:gd name="T30" fmla="*/ 51 w 69"/>
                <a:gd name="T31" fmla="*/ 4 h 68"/>
                <a:gd name="T32" fmla="*/ 61 w 69"/>
                <a:gd name="T33" fmla="*/ 12 h 68"/>
                <a:gd name="T34" fmla="*/ 67 w 69"/>
                <a:gd name="T35" fmla="*/ 23 h 68"/>
                <a:gd name="T36" fmla="*/ 69 w 69"/>
                <a:gd name="T37" fmla="*/ 33 h 68"/>
                <a:gd name="T38" fmla="*/ 69 w 69"/>
                <a:gd name="T39" fmla="*/ 3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68">
                  <a:moveTo>
                    <a:pt x="69" y="33"/>
                  </a:moveTo>
                  <a:lnTo>
                    <a:pt x="67" y="45"/>
                  </a:lnTo>
                  <a:lnTo>
                    <a:pt x="61" y="55"/>
                  </a:lnTo>
                  <a:lnTo>
                    <a:pt x="51" y="64"/>
                  </a:lnTo>
                  <a:lnTo>
                    <a:pt x="41" y="68"/>
                  </a:lnTo>
                  <a:lnTo>
                    <a:pt x="28" y="68"/>
                  </a:lnTo>
                  <a:lnTo>
                    <a:pt x="16" y="64"/>
                  </a:lnTo>
                  <a:lnTo>
                    <a:pt x="8" y="55"/>
                  </a:lnTo>
                  <a:lnTo>
                    <a:pt x="2" y="45"/>
                  </a:lnTo>
                  <a:lnTo>
                    <a:pt x="0" y="33"/>
                  </a:lnTo>
                  <a:lnTo>
                    <a:pt x="2" y="23"/>
                  </a:lnTo>
                  <a:lnTo>
                    <a:pt x="8" y="12"/>
                  </a:lnTo>
                  <a:lnTo>
                    <a:pt x="16" y="4"/>
                  </a:lnTo>
                  <a:lnTo>
                    <a:pt x="28" y="0"/>
                  </a:lnTo>
                  <a:lnTo>
                    <a:pt x="41" y="0"/>
                  </a:lnTo>
                  <a:lnTo>
                    <a:pt x="51" y="4"/>
                  </a:lnTo>
                  <a:lnTo>
                    <a:pt x="61" y="12"/>
                  </a:lnTo>
                  <a:lnTo>
                    <a:pt x="67" y="23"/>
                  </a:lnTo>
                  <a:lnTo>
                    <a:pt x="69" y="33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26" name="WordArt 37">
              <a:extLst>
                <a:ext uri="{FF2B5EF4-FFF2-40B4-BE49-F238E27FC236}">
                  <a16:creationId xmlns:a16="http://schemas.microsoft.com/office/drawing/2014/main" id="{C0BB57E1-CDCE-4734-AE58-99E91749D9EE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959847" y="5010450"/>
              <a:ext cx="168807" cy="8636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b="1" kern="10" spc="0" dirty="0">
                  <a:ln w="317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Arial Unicode MS"/>
                </a:rPr>
                <a:t>I21</a:t>
              </a:r>
              <a:endParaRPr lang="zh-TW" altLang="en-US" sz="1400" b="1" kern="10" spc="0" dirty="0">
                <a:ln w="317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rial Unicode MS"/>
              </a:endParaRPr>
            </a:p>
          </p:txBody>
        </p:sp>
        <p:sp>
          <p:nvSpPr>
            <p:cNvPr id="127" name="WordArt 41">
              <a:extLst>
                <a:ext uri="{FF2B5EF4-FFF2-40B4-BE49-F238E27FC236}">
                  <a16:creationId xmlns:a16="http://schemas.microsoft.com/office/drawing/2014/main" id="{BC92D8C9-2860-4F92-99A9-EE4436AD83DF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2433285" y="5214944"/>
              <a:ext cx="425345" cy="56515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dirty="0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Verdana Ref"/>
                </a:rPr>
                <a:t>INDUCTOR</a:t>
              </a:r>
              <a:endParaRPr lang="zh-TW" altLang="en-US" sz="1400" kern="10" spc="0" dirty="0">
                <a:ln w="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Verdana Ref"/>
              </a:endParaRPr>
            </a:p>
          </p:txBody>
        </p:sp>
        <p:sp>
          <p:nvSpPr>
            <p:cNvPr id="128" name="Freeform 8">
              <a:extLst>
                <a:ext uri="{FF2B5EF4-FFF2-40B4-BE49-F238E27FC236}">
                  <a16:creationId xmlns:a16="http://schemas.microsoft.com/office/drawing/2014/main" id="{D740F2F4-A298-4202-924C-0C00750F2E5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23079" y="5043798"/>
              <a:ext cx="716918" cy="104308"/>
            </a:xfrm>
            <a:custGeom>
              <a:avLst/>
              <a:gdLst>
                <a:gd name="T0" fmla="*/ 0 w 935"/>
                <a:gd name="T1" fmla="*/ 136 h 136"/>
                <a:gd name="T2" fmla="*/ 108 w 935"/>
                <a:gd name="T3" fmla="*/ 135 h 136"/>
                <a:gd name="T4" fmla="*/ 213 w 935"/>
                <a:gd name="T5" fmla="*/ 22 h 136"/>
                <a:gd name="T6" fmla="*/ 341 w 935"/>
                <a:gd name="T7" fmla="*/ 135 h 136"/>
                <a:gd name="T8" fmla="*/ 461 w 935"/>
                <a:gd name="T9" fmla="*/ 15 h 136"/>
                <a:gd name="T10" fmla="*/ 581 w 935"/>
                <a:gd name="T11" fmla="*/ 135 h 136"/>
                <a:gd name="T12" fmla="*/ 693 w 935"/>
                <a:gd name="T13" fmla="*/ 7 h 136"/>
                <a:gd name="T14" fmla="*/ 813 w 935"/>
                <a:gd name="T15" fmla="*/ 135 h 136"/>
                <a:gd name="T16" fmla="*/ 935 w 935"/>
                <a:gd name="T17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5" h="136">
                  <a:moveTo>
                    <a:pt x="0" y="136"/>
                  </a:moveTo>
                  <a:lnTo>
                    <a:pt x="108" y="135"/>
                  </a:lnTo>
                  <a:cubicBezTo>
                    <a:pt x="144" y="116"/>
                    <a:pt x="138" y="22"/>
                    <a:pt x="213" y="22"/>
                  </a:cubicBezTo>
                  <a:cubicBezTo>
                    <a:pt x="288" y="22"/>
                    <a:pt x="300" y="115"/>
                    <a:pt x="341" y="135"/>
                  </a:cubicBezTo>
                  <a:cubicBezTo>
                    <a:pt x="382" y="134"/>
                    <a:pt x="379" y="23"/>
                    <a:pt x="461" y="15"/>
                  </a:cubicBezTo>
                  <a:cubicBezTo>
                    <a:pt x="543" y="7"/>
                    <a:pt x="541" y="116"/>
                    <a:pt x="581" y="135"/>
                  </a:cubicBezTo>
                  <a:cubicBezTo>
                    <a:pt x="620" y="134"/>
                    <a:pt x="603" y="14"/>
                    <a:pt x="693" y="7"/>
                  </a:cubicBezTo>
                  <a:cubicBezTo>
                    <a:pt x="783" y="0"/>
                    <a:pt x="773" y="113"/>
                    <a:pt x="813" y="135"/>
                  </a:cubicBezTo>
                  <a:lnTo>
                    <a:pt x="935" y="136"/>
                  </a:lnTo>
                </a:path>
              </a:pathLst>
            </a:cu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129" name="Freeform 23">
              <a:extLst>
                <a:ext uri="{FF2B5EF4-FFF2-40B4-BE49-F238E27FC236}">
                  <a16:creationId xmlns:a16="http://schemas.microsoft.com/office/drawing/2014/main" id="{DC17E669-D2B5-40A4-AADF-6DB13AF1E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5122" y="5123625"/>
              <a:ext cx="144000" cy="36000"/>
            </a:xfrm>
            <a:custGeom>
              <a:avLst/>
              <a:gdLst>
                <a:gd name="T0" fmla="*/ 20 w 543"/>
                <a:gd name="T1" fmla="*/ 41 h 41"/>
                <a:gd name="T2" fmla="*/ 20 w 543"/>
                <a:gd name="T3" fmla="*/ 41 h 41"/>
                <a:gd name="T4" fmla="*/ 18 w 543"/>
                <a:gd name="T5" fmla="*/ 41 h 41"/>
                <a:gd name="T6" fmla="*/ 14 w 543"/>
                <a:gd name="T7" fmla="*/ 41 h 41"/>
                <a:gd name="T8" fmla="*/ 10 w 543"/>
                <a:gd name="T9" fmla="*/ 39 h 41"/>
                <a:gd name="T10" fmla="*/ 8 w 543"/>
                <a:gd name="T11" fmla="*/ 37 h 41"/>
                <a:gd name="T12" fmla="*/ 6 w 543"/>
                <a:gd name="T13" fmla="*/ 35 h 41"/>
                <a:gd name="T14" fmla="*/ 4 w 543"/>
                <a:gd name="T15" fmla="*/ 31 h 41"/>
                <a:gd name="T16" fmla="*/ 2 w 543"/>
                <a:gd name="T17" fmla="*/ 29 h 41"/>
                <a:gd name="T18" fmla="*/ 0 w 543"/>
                <a:gd name="T19" fmla="*/ 25 h 41"/>
                <a:gd name="T20" fmla="*/ 0 w 543"/>
                <a:gd name="T21" fmla="*/ 21 h 41"/>
                <a:gd name="T22" fmla="*/ 0 w 543"/>
                <a:gd name="T23" fmla="*/ 19 h 41"/>
                <a:gd name="T24" fmla="*/ 2 w 543"/>
                <a:gd name="T25" fmla="*/ 15 h 41"/>
                <a:gd name="T26" fmla="*/ 4 w 543"/>
                <a:gd name="T27" fmla="*/ 11 h 41"/>
                <a:gd name="T28" fmla="*/ 6 w 543"/>
                <a:gd name="T29" fmla="*/ 9 h 41"/>
                <a:gd name="T30" fmla="*/ 8 w 543"/>
                <a:gd name="T31" fmla="*/ 6 h 41"/>
                <a:gd name="T32" fmla="*/ 10 w 543"/>
                <a:gd name="T33" fmla="*/ 4 h 41"/>
                <a:gd name="T34" fmla="*/ 14 w 543"/>
                <a:gd name="T35" fmla="*/ 2 h 41"/>
                <a:gd name="T36" fmla="*/ 18 w 543"/>
                <a:gd name="T37" fmla="*/ 2 h 41"/>
                <a:gd name="T38" fmla="*/ 20 w 543"/>
                <a:gd name="T39" fmla="*/ 0 h 41"/>
                <a:gd name="T40" fmla="*/ 20 w 543"/>
                <a:gd name="T41" fmla="*/ 0 h 41"/>
                <a:gd name="T42" fmla="*/ 522 w 543"/>
                <a:gd name="T43" fmla="*/ 0 h 41"/>
                <a:gd name="T44" fmla="*/ 522 w 543"/>
                <a:gd name="T45" fmla="*/ 0 h 41"/>
                <a:gd name="T46" fmla="*/ 527 w 543"/>
                <a:gd name="T47" fmla="*/ 2 h 41"/>
                <a:gd name="T48" fmla="*/ 529 w 543"/>
                <a:gd name="T49" fmla="*/ 2 h 41"/>
                <a:gd name="T50" fmla="*/ 533 w 543"/>
                <a:gd name="T51" fmla="*/ 4 h 41"/>
                <a:gd name="T52" fmla="*/ 535 w 543"/>
                <a:gd name="T53" fmla="*/ 6 h 41"/>
                <a:gd name="T54" fmla="*/ 537 w 543"/>
                <a:gd name="T55" fmla="*/ 9 h 41"/>
                <a:gd name="T56" fmla="*/ 539 w 543"/>
                <a:gd name="T57" fmla="*/ 11 h 41"/>
                <a:gd name="T58" fmla="*/ 541 w 543"/>
                <a:gd name="T59" fmla="*/ 15 h 41"/>
                <a:gd name="T60" fmla="*/ 543 w 543"/>
                <a:gd name="T61" fmla="*/ 19 h 41"/>
                <a:gd name="T62" fmla="*/ 543 w 543"/>
                <a:gd name="T63" fmla="*/ 21 h 41"/>
                <a:gd name="T64" fmla="*/ 543 w 543"/>
                <a:gd name="T65" fmla="*/ 25 h 41"/>
                <a:gd name="T66" fmla="*/ 541 w 543"/>
                <a:gd name="T67" fmla="*/ 29 h 41"/>
                <a:gd name="T68" fmla="*/ 539 w 543"/>
                <a:gd name="T69" fmla="*/ 31 h 41"/>
                <a:gd name="T70" fmla="*/ 537 w 543"/>
                <a:gd name="T71" fmla="*/ 35 h 41"/>
                <a:gd name="T72" fmla="*/ 535 w 543"/>
                <a:gd name="T73" fmla="*/ 37 h 41"/>
                <a:gd name="T74" fmla="*/ 533 w 543"/>
                <a:gd name="T75" fmla="*/ 39 h 41"/>
                <a:gd name="T76" fmla="*/ 529 w 543"/>
                <a:gd name="T77" fmla="*/ 41 h 41"/>
                <a:gd name="T78" fmla="*/ 527 w 543"/>
                <a:gd name="T79" fmla="*/ 41 h 41"/>
                <a:gd name="T80" fmla="*/ 522 w 543"/>
                <a:gd name="T81" fmla="*/ 41 h 41"/>
                <a:gd name="T82" fmla="*/ 522 w 543"/>
                <a:gd name="T83" fmla="*/ 41 h 41"/>
                <a:gd name="T84" fmla="*/ 20 w 543"/>
                <a:gd name="T8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43" h="41">
                  <a:moveTo>
                    <a:pt x="20" y="41"/>
                  </a:moveTo>
                  <a:lnTo>
                    <a:pt x="20" y="41"/>
                  </a:lnTo>
                  <a:lnTo>
                    <a:pt x="18" y="41"/>
                  </a:lnTo>
                  <a:lnTo>
                    <a:pt x="14" y="41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6" y="35"/>
                  </a:lnTo>
                  <a:lnTo>
                    <a:pt x="4" y="31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2" y="15"/>
                  </a:lnTo>
                  <a:lnTo>
                    <a:pt x="4" y="11"/>
                  </a:lnTo>
                  <a:lnTo>
                    <a:pt x="6" y="9"/>
                  </a:lnTo>
                  <a:lnTo>
                    <a:pt x="8" y="6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522" y="0"/>
                  </a:lnTo>
                  <a:lnTo>
                    <a:pt x="527" y="2"/>
                  </a:lnTo>
                  <a:lnTo>
                    <a:pt x="529" y="2"/>
                  </a:lnTo>
                  <a:lnTo>
                    <a:pt x="533" y="4"/>
                  </a:lnTo>
                  <a:lnTo>
                    <a:pt x="535" y="6"/>
                  </a:lnTo>
                  <a:lnTo>
                    <a:pt x="537" y="9"/>
                  </a:lnTo>
                  <a:lnTo>
                    <a:pt x="539" y="11"/>
                  </a:lnTo>
                  <a:lnTo>
                    <a:pt x="541" y="15"/>
                  </a:lnTo>
                  <a:lnTo>
                    <a:pt x="543" y="19"/>
                  </a:lnTo>
                  <a:lnTo>
                    <a:pt x="543" y="21"/>
                  </a:lnTo>
                  <a:lnTo>
                    <a:pt x="543" y="25"/>
                  </a:lnTo>
                  <a:lnTo>
                    <a:pt x="541" y="29"/>
                  </a:lnTo>
                  <a:lnTo>
                    <a:pt x="539" y="31"/>
                  </a:lnTo>
                  <a:lnTo>
                    <a:pt x="537" y="35"/>
                  </a:lnTo>
                  <a:lnTo>
                    <a:pt x="535" y="37"/>
                  </a:lnTo>
                  <a:lnTo>
                    <a:pt x="533" y="39"/>
                  </a:lnTo>
                  <a:lnTo>
                    <a:pt x="529" y="41"/>
                  </a:lnTo>
                  <a:lnTo>
                    <a:pt x="527" y="41"/>
                  </a:lnTo>
                  <a:lnTo>
                    <a:pt x="522" y="41"/>
                  </a:lnTo>
                  <a:lnTo>
                    <a:pt x="20" y="41"/>
                  </a:lnTo>
                  <a:close/>
                </a:path>
              </a:pathLst>
            </a:custGeom>
            <a:solidFill>
              <a:srgbClr val="FFFFFF"/>
            </a:solidFill>
            <a:ln w="127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4221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98C07998-A765-4E61-AB7F-FBEA40C5A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379" y="521789"/>
            <a:ext cx="8058912" cy="556914"/>
          </a:xfrm>
        </p:spPr>
        <p:txBody>
          <a:bodyPr>
            <a:noAutofit/>
          </a:bodyPr>
          <a:lstStyle/>
          <a:p>
            <a:r>
              <a:rPr lang="zh-TW" altLang="en-US" sz="2800" dirty="0"/>
              <a:t>不同</a:t>
            </a:r>
            <a:r>
              <a:rPr lang="en-US" altLang="zh-TW" sz="2800" i="1" dirty="0"/>
              <a:t>R</a:t>
            </a:r>
            <a:r>
              <a:rPr lang="zh-TW" altLang="en-US" sz="2800" i="1" dirty="0"/>
              <a:t>、</a:t>
            </a:r>
            <a:r>
              <a:rPr lang="en-US" altLang="zh-TW" sz="2800" i="1" dirty="0"/>
              <a:t>L</a:t>
            </a:r>
            <a:r>
              <a:rPr lang="zh-TW" altLang="en-US" sz="2800" dirty="0"/>
              <a:t>值組合的</a:t>
            </a:r>
            <a:r>
              <a:rPr lang="en-US" altLang="zh-TW" sz="2800" i="1" dirty="0"/>
              <a:t>RL</a:t>
            </a:r>
            <a:r>
              <a:rPr lang="zh-TW" altLang="en-US" sz="2800" dirty="0"/>
              <a:t>串聯電路的實驗測量與比較</a:t>
            </a:r>
          </a:p>
        </p:txBody>
      </p:sp>
      <p:sp>
        <p:nvSpPr>
          <p:cNvPr id="5" name="內容版面配置區 6">
            <a:extLst>
              <a:ext uri="{FF2B5EF4-FFF2-40B4-BE49-F238E27FC236}">
                <a16:creationId xmlns:a16="http://schemas.microsoft.com/office/drawing/2014/main" id="{B28FC1A7-9E95-4B07-BCD4-B5F702F9BDEB}"/>
              </a:ext>
            </a:extLst>
          </p:cNvPr>
          <p:cNvSpPr txBox="1">
            <a:spLocks/>
          </p:cNvSpPr>
          <p:nvPr/>
        </p:nvSpPr>
        <p:spPr>
          <a:xfrm>
            <a:off x="366379" y="1078703"/>
            <a:ext cx="8411241" cy="16533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 marL="3429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 marL="685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 marL="10287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5pPr>
            <a:lvl6pPr marL="17145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zh-TW" altLang="en-US" dirty="0">
                <a:solidFill>
                  <a:srgbClr val="000000"/>
                </a:solidFill>
              </a:rPr>
              <a:t>請根據下列六組不同的</a:t>
            </a:r>
            <a:r>
              <a:rPr lang="en-US" altLang="zh-TW" i="1" dirty="0">
                <a:solidFill>
                  <a:srgbClr val="000000"/>
                </a:solidFill>
              </a:rPr>
              <a:t>R</a:t>
            </a:r>
            <a:r>
              <a:rPr lang="zh-TW" altLang="en-US" i="1" dirty="0">
                <a:solidFill>
                  <a:srgbClr val="000000"/>
                </a:solidFill>
              </a:rPr>
              <a:t>、</a:t>
            </a:r>
            <a:r>
              <a:rPr lang="en-US" altLang="zh-TW" i="1" dirty="0">
                <a:solidFill>
                  <a:srgbClr val="000000"/>
                </a:solidFill>
              </a:rPr>
              <a:t>L</a:t>
            </a:r>
            <a:r>
              <a:rPr lang="zh-TW" altLang="en-US" dirty="0">
                <a:solidFill>
                  <a:srgbClr val="000000"/>
                </a:solidFill>
              </a:rPr>
              <a:t>值組合，輸入</a:t>
            </a:r>
            <a:r>
              <a:rPr lang="en-US" altLang="zh-TW" dirty="0">
                <a:solidFill>
                  <a:srgbClr val="000000"/>
                </a:solidFill>
              </a:rPr>
              <a:t>5V</a:t>
            </a:r>
            <a:r>
              <a:rPr lang="zh-TW" altLang="en-US" dirty="0">
                <a:solidFill>
                  <a:srgbClr val="000000"/>
                </a:solidFill>
              </a:rPr>
              <a:t>，</a:t>
            </a:r>
            <a:r>
              <a:rPr lang="zh-TW" altLang="zh-TW" dirty="0">
                <a:solidFill>
                  <a:srgbClr val="000000"/>
                </a:solidFill>
              </a:rPr>
              <a:t> </a:t>
            </a:r>
            <a:r>
              <a:rPr lang="en-US" altLang="zh-TW" dirty="0">
                <a:solidFill>
                  <a:srgbClr val="000000"/>
                </a:solidFill>
              </a:rPr>
              <a:t>f = </a:t>
            </a:r>
            <a:r>
              <a:rPr lang="zh-TW" altLang="zh-TW" dirty="0">
                <a:solidFill>
                  <a:srgbClr val="000000"/>
                </a:solidFill>
              </a:rPr>
              <a:t> </a:t>
            </a:r>
            <a:r>
              <a:rPr lang="en-US" altLang="zh-TW" dirty="0">
                <a:solidFill>
                  <a:srgbClr val="000000"/>
                </a:solidFill>
              </a:rPr>
              <a:t>25 Hz </a:t>
            </a:r>
            <a:r>
              <a:rPr lang="zh-TW" altLang="zh-TW" dirty="0">
                <a:solidFill>
                  <a:srgbClr val="000000"/>
                </a:solidFill>
              </a:rPr>
              <a:t>的方波</a:t>
            </a:r>
            <a:r>
              <a:rPr lang="zh-TW" altLang="en-US" dirty="0">
                <a:solidFill>
                  <a:srgbClr val="000000"/>
                </a:solidFill>
              </a:rPr>
              <a:t>，觀察電感充放電情形。</a:t>
            </a:r>
            <a:endParaRPr lang="en-US" altLang="zh-TW" dirty="0">
              <a:solidFill>
                <a:srgbClr val="000000"/>
              </a:solidFill>
            </a:endParaRP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zh-TW" altLang="en-US" dirty="0">
                <a:solidFill>
                  <a:srgbClr val="000000"/>
                </a:solidFill>
              </a:rPr>
              <a:t>根據實驗結果，畫出每一組電路充、放電時的 </a:t>
            </a:r>
            <a:r>
              <a:rPr lang="en-US" altLang="zh-TW" dirty="0" err="1">
                <a:solidFill>
                  <a:srgbClr val="000000"/>
                </a:solidFill>
              </a:rPr>
              <a:t>v</a:t>
            </a:r>
            <a:r>
              <a:rPr lang="en-US" altLang="zh-TW" baseline="-25000" dirty="0" err="1">
                <a:solidFill>
                  <a:srgbClr val="000000"/>
                </a:solidFill>
              </a:rPr>
              <a:t>L</a:t>
            </a:r>
            <a:r>
              <a:rPr lang="en-US" altLang="zh-TW" dirty="0">
                <a:solidFill>
                  <a:srgbClr val="000000"/>
                </a:solidFill>
              </a:rPr>
              <a:t>(t) </a:t>
            </a:r>
            <a:r>
              <a:rPr lang="zh-TW" altLang="en-US" dirty="0">
                <a:solidFill>
                  <a:srgbClr val="000000"/>
                </a:solidFill>
              </a:rPr>
              <a:t>變化圖</a:t>
            </a:r>
            <a:r>
              <a:rPr lang="zh-TW" altLang="en-US" dirty="0">
                <a:solidFill>
                  <a:schemeClr val="tx1"/>
                </a:solidFill>
              </a:rPr>
              <a:t>。</a:t>
            </a:r>
            <a:endParaRPr lang="en-US" altLang="zh-TW" dirty="0">
              <a:solidFill>
                <a:schemeClr val="tx1"/>
              </a:solidFill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955BD361-524B-4CA5-B906-1EA34DE392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356396"/>
              </p:ext>
            </p:extLst>
          </p:nvPr>
        </p:nvGraphicFramePr>
        <p:xfrm>
          <a:off x="2732847" y="3104465"/>
          <a:ext cx="3678304" cy="3136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1682">
                  <a:extLst>
                    <a:ext uri="{9D8B030D-6E8A-4147-A177-3AD203B41FA5}">
                      <a16:colId xmlns:a16="http://schemas.microsoft.com/office/drawing/2014/main" val="2665731792"/>
                    </a:ext>
                  </a:extLst>
                </a:gridCol>
                <a:gridCol w="1520356">
                  <a:extLst>
                    <a:ext uri="{9D8B030D-6E8A-4147-A177-3AD203B41FA5}">
                      <a16:colId xmlns:a16="http://schemas.microsoft.com/office/drawing/2014/main" val="3628715930"/>
                    </a:ext>
                  </a:extLst>
                </a:gridCol>
                <a:gridCol w="1456266">
                  <a:extLst>
                    <a:ext uri="{9D8B030D-6E8A-4147-A177-3AD203B41FA5}">
                      <a16:colId xmlns:a16="http://schemas.microsoft.com/office/drawing/2014/main" val="1070731281"/>
                    </a:ext>
                  </a:extLst>
                </a:gridCol>
              </a:tblGrid>
              <a:tr h="53072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＃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電感 </a:t>
                      </a:r>
                      <a:r>
                        <a:rPr lang="en-US" altLang="zh-TW" sz="2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L</a:t>
                      </a:r>
                      <a:endParaRPr lang="zh-TW" altLang="en-US" sz="2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電阻 </a:t>
                      </a:r>
                      <a:r>
                        <a:rPr lang="en-US" altLang="zh-TW" sz="2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</a:t>
                      </a:r>
                      <a:endParaRPr lang="zh-TW" altLang="en-US" sz="2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937270"/>
                  </a:ext>
                </a:extLst>
              </a:tr>
              <a:tr h="33743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 Ω</a:t>
                      </a: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91292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</a:t>
                      </a:r>
                      <a:endParaRPr lang="zh-TW" altLang="en-US" sz="2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kumimoji="0" lang="en-US" altLang="zh-TW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kΩ</a:t>
                      </a: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028102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3.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kumimoji="0" lang="en-US" altLang="zh-TW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kΩ</a:t>
                      </a: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625884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4.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1000</a:t>
                      </a: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 Ω</a:t>
                      </a: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17084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5.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1000</a:t>
                      </a: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kumimoji="0" lang="en-US" altLang="zh-TW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kΩ</a:t>
                      </a: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500312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6.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1000</a:t>
                      </a: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kumimoji="0" lang="en-US" altLang="zh-TW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kΩ</a:t>
                      </a: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0961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55456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圖表 14">
            <a:extLst>
              <a:ext uri="{FF2B5EF4-FFF2-40B4-BE49-F238E27FC236}">
                <a16:creationId xmlns:a16="http://schemas.microsoft.com/office/drawing/2014/main" id="{20F56850-B716-43A5-979C-5D1E2DB1B7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7104363"/>
              </p:ext>
            </p:extLst>
          </p:nvPr>
        </p:nvGraphicFramePr>
        <p:xfrm>
          <a:off x="113018" y="2340492"/>
          <a:ext cx="8917966" cy="4517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標題 3">
            <a:extLst>
              <a:ext uri="{FF2B5EF4-FFF2-40B4-BE49-F238E27FC236}">
                <a16:creationId xmlns:a16="http://schemas.microsoft.com/office/drawing/2014/main" id="{8CF9C3D7-60E2-44F3-B697-9B8E2F501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RL</a:t>
            </a:r>
            <a:r>
              <a:rPr lang="zh-TW" altLang="en-US" dirty="0"/>
              <a:t>串聯 實驗結果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2E0E8279-AE31-47E6-BDAC-7F0F996468F7}"/>
              </a:ext>
            </a:extLst>
          </p:cNvPr>
          <p:cNvSpPr/>
          <p:nvPr/>
        </p:nvSpPr>
        <p:spPr>
          <a:xfrm>
            <a:off x="1010241" y="955497"/>
            <a:ext cx="75899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8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pPr>
            <a:r>
              <a:rPr lang="en-US" altLang="zh-TW" sz="2800" dirty="0">
                <a:solidFill>
                  <a:srgbClr val="000000"/>
                </a:solidFill>
              </a:rPr>
              <a:t>R = 10 </a:t>
            </a:r>
            <a:r>
              <a:rPr lang="en-US" altLang="zh-TW" sz="2800" dirty="0">
                <a:solidFill>
                  <a:srgbClr val="000000"/>
                </a:solidFill>
                <a:sym typeface="Symbol" panose="05050102010706020507" pitchFamily="18" charset="2"/>
              </a:rPr>
              <a:t></a:t>
            </a:r>
            <a:r>
              <a:rPr lang="en-US" altLang="zh-TW" sz="2800" dirty="0">
                <a:solidFill>
                  <a:srgbClr val="000000"/>
                </a:solidFill>
              </a:rPr>
              <a:t> </a:t>
            </a:r>
            <a:r>
              <a:rPr lang="zh-TW" altLang="zh-TW" sz="2800" dirty="0">
                <a:solidFill>
                  <a:srgbClr val="000000"/>
                </a:solidFill>
              </a:rPr>
              <a:t>電阻與 </a:t>
            </a:r>
            <a:r>
              <a:rPr lang="en-US" altLang="zh-TW" sz="2800" dirty="0">
                <a:solidFill>
                  <a:srgbClr val="000000"/>
                </a:solidFill>
              </a:rPr>
              <a:t>L =100 </a:t>
            </a:r>
            <a:r>
              <a:rPr lang="en-US" altLang="zh-TW" sz="2800" dirty="0" err="1">
                <a:solidFill>
                  <a:srgbClr val="000000"/>
                </a:solidFill>
              </a:rPr>
              <a:t>mH</a:t>
            </a:r>
            <a:r>
              <a:rPr lang="en-US" altLang="zh-TW" sz="2800" dirty="0">
                <a:solidFill>
                  <a:srgbClr val="000000"/>
                </a:solidFill>
              </a:rPr>
              <a:t> </a:t>
            </a:r>
            <a:r>
              <a:rPr lang="zh-TW" altLang="zh-TW" sz="2800" dirty="0">
                <a:solidFill>
                  <a:srgbClr val="000000"/>
                </a:solidFill>
              </a:rPr>
              <a:t>的電</a:t>
            </a:r>
            <a:r>
              <a:rPr lang="zh-TW" altLang="en-US" sz="2800" dirty="0">
                <a:solidFill>
                  <a:srgbClr val="000000"/>
                </a:solidFill>
              </a:rPr>
              <a:t>感</a:t>
            </a:r>
            <a:r>
              <a:rPr lang="zh-TW" altLang="zh-TW" sz="2800" dirty="0">
                <a:solidFill>
                  <a:srgbClr val="000000"/>
                </a:solidFill>
              </a:rPr>
              <a:t>器</a:t>
            </a:r>
            <a:r>
              <a:rPr lang="zh-TW" altLang="en-US" sz="2800" dirty="0">
                <a:solidFill>
                  <a:srgbClr val="000000"/>
                </a:solidFill>
              </a:rPr>
              <a:t>串</a:t>
            </a:r>
            <a:r>
              <a:rPr lang="zh-TW" altLang="zh-TW" sz="2800" dirty="0">
                <a:solidFill>
                  <a:srgbClr val="000000"/>
                </a:solidFill>
              </a:rPr>
              <a:t>聯，</a:t>
            </a:r>
            <a:endParaRPr lang="en-US" altLang="zh-TW" sz="2800" dirty="0">
              <a:solidFill>
                <a:srgbClr val="000000"/>
              </a:solidFill>
            </a:endParaRPr>
          </a:p>
          <a:p>
            <a:pPr algn="ctr">
              <a:defRPr sz="28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pPr>
            <a:r>
              <a:rPr lang="zh-TW" altLang="en-US" sz="2800" dirty="0">
                <a:solidFill>
                  <a:srgbClr val="000000"/>
                </a:solidFill>
              </a:rPr>
              <a:t>輸入</a:t>
            </a:r>
            <a:r>
              <a:rPr lang="en-US" altLang="zh-TW" sz="2800" dirty="0">
                <a:solidFill>
                  <a:srgbClr val="000000"/>
                </a:solidFill>
              </a:rPr>
              <a:t>5V, </a:t>
            </a:r>
            <a:r>
              <a:rPr lang="zh-TW" altLang="zh-TW" sz="2800" dirty="0">
                <a:solidFill>
                  <a:srgbClr val="000000"/>
                </a:solidFill>
              </a:rPr>
              <a:t> </a:t>
            </a:r>
            <a:r>
              <a:rPr lang="en-US" altLang="zh-TW" sz="2800" dirty="0">
                <a:solidFill>
                  <a:srgbClr val="000000"/>
                </a:solidFill>
              </a:rPr>
              <a:t>f = </a:t>
            </a:r>
            <a:r>
              <a:rPr lang="zh-TW" altLang="zh-TW" sz="2800" dirty="0">
                <a:solidFill>
                  <a:srgbClr val="000000"/>
                </a:solidFill>
              </a:rPr>
              <a:t> </a:t>
            </a:r>
            <a:r>
              <a:rPr lang="en-US" altLang="zh-TW" sz="2800" dirty="0">
                <a:solidFill>
                  <a:srgbClr val="000000"/>
                </a:solidFill>
              </a:rPr>
              <a:t>25 Hz </a:t>
            </a:r>
            <a:r>
              <a:rPr lang="zh-TW" altLang="zh-TW" sz="2800" dirty="0">
                <a:solidFill>
                  <a:srgbClr val="000000"/>
                </a:solidFill>
              </a:rPr>
              <a:t>的方波</a:t>
            </a:r>
            <a:r>
              <a:rPr lang="en-US" altLang="zh-TW" sz="2800" dirty="0">
                <a:solidFill>
                  <a:srgbClr val="000000"/>
                </a:solidFill>
              </a:rPr>
              <a:t>(</a:t>
            </a:r>
            <a:r>
              <a:rPr lang="zh-TW" altLang="en-US" sz="2800" dirty="0">
                <a:solidFill>
                  <a:srgbClr val="000000"/>
                </a:solidFill>
              </a:rPr>
              <a:t>虛線</a:t>
            </a:r>
            <a:r>
              <a:rPr lang="en-US" altLang="zh-TW" sz="2800" dirty="0">
                <a:solidFill>
                  <a:srgbClr val="000000"/>
                </a:solidFill>
              </a:rPr>
              <a:t>)</a:t>
            </a:r>
            <a:r>
              <a:rPr lang="zh-TW" altLang="en-US" sz="2800" dirty="0">
                <a:solidFill>
                  <a:srgbClr val="000000"/>
                </a:solidFill>
              </a:rPr>
              <a:t>，</a:t>
            </a:r>
            <a:endParaRPr lang="en-US" altLang="zh-TW" sz="2800" dirty="0">
              <a:solidFill>
                <a:srgbClr val="000000"/>
              </a:solidFill>
            </a:endParaRPr>
          </a:p>
          <a:p>
            <a:pPr algn="ctr">
              <a:defRPr sz="28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pPr>
            <a:r>
              <a:rPr lang="zh-TW" altLang="zh-TW" sz="2800" dirty="0">
                <a:solidFill>
                  <a:srgbClr val="000000"/>
                </a:solidFill>
              </a:rPr>
              <a:t>觀察</a:t>
            </a:r>
            <a:r>
              <a:rPr lang="zh-TW" altLang="en-US" sz="2800" dirty="0">
                <a:solidFill>
                  <a:srgbClr val="000000"/>
                </a:solidFill>
              </a:rPr>
              <a:t>電感充放電情形</a:t>
            </a:r>
            <a:r>
              <a:rPr lang="en-US" altLang="zh-TW" sz="2800" dirty="0">
                <a:solidFill>
                  <a:srgbClr val="000000"/>
                </a:solidFill>
              </a:rPr>
              <a:t>(</a:t>
            </a:r>
            <a:r>
              <a:rPr lang="zh-TW" altLang="en-US" sz="2800" dirty="0">
                <a:solidFill>
                  <a:srgbClr val="000000"/>
                </a:solidFill>
              </a:rPr>
              <a:t>實線</a:t>
            </a:r>
            <a:r>
              <a:rPr lang="en-US" altLang="zh-TW" sz="2800" dirty="0">
                <a:solidFill>
                  <a:srgbClr val="000000"/>
                </a:solidFill>
              </a:rPr>
              <a:t>)</a:t>
            </a:r>
            <a:endParaRPr lang="zh-TW" altLang="zh-TW" sz="2800" dirty="0">
              <a:solidFill>
                <a:srgbClr val="000000"/>
              </a:solidFill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F7B2D9A2-2591-4C33-AB46-7E1D8F924DDB}"/>
              </a:ext>
            </a:extLst>
          </p:cNvPr>
          <p:cNvGrpSpPr/>
          <p:nvPr/>
        </p:nvGrpSpPr>
        <p:grpSpPr>
          <a:xfrm>
            <a:off x="2486722" y="3178097"/>
            <a:ext cx="5597912" cy="2553629"/>
            <a:chOff x="4985862" y="2705434"/>
            <a:chExt cx="2895342" cy="1446756"/>
          </a:xfrm>
        </p:grpSpPr>
        <p:cxnSp>
          <p:nvCxnSpPr>
            <p:cNvPr id="23" name="直線接點 22">
              <a:extLst>
                <a:ext uri="{FF2B5EF4-FFF2-40B4-BE49-F238E27FC236}">
                  <a16:creationId xmlns:a16="http://schemas.microsoft.com/office/drawing/2014/main" id="{1670E926-7886-4623-A289-7A2C2B026B4A}"/>
                </a:ext>
              </a:extLst>
            </p:cNvPr>
            <p:cNvCxnSpPr/>
            <p:nvPr/>
          </p:nvCxnSpPr>
          <p:spPr>
            <a:xfrm>
              <a:off x="4985862" y="4143110"/>
              <a:ext cx="299918" cy="0"/>
            </a:xfrm>
            <a:prstGeom prst="line">
              <a:avLst/>
            </a:prstGeom>
            <a:ln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直線接點 23">
              <a:extLst>
                <a:ext uri="{FF2B5EF4-FFF2-40B4-BE49-F238E27FC236}">
                  <a16:creationId xmlns:a16="http://schemas.microsoft.com/office/drawing/2014/main" id="{C62D5351-2FD0-4C76-8201-EB8961C7632F}"/>
                </a:ext>
              </a:extLst>
            </p:cNvPr>
            <p:cNvCxnSpPr/>
            <p:nvPr/>
          </p:nvCxnSpPr>
          <p:spPr>
            <a:xfrm>
              <a:off x="6016212" y="4143110"/>
              <a:ext cx="720191" cy="0"/>
            </a:xfrm>
            <a:prstGeom prst="line">
              <a:avLst/>
            </a:prstGeom>
            <a:ln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5" name="直線接點 24">
              <a:extLst>
                <a:ext uri="{FF2B5EF4-FFF2-40B4-BE49-F238E27FC236}">
                  <a16:creationId xmlns:a16="http://schemas.microsoft.com/office/drawing/2014/main" id="{45177FE7-DE61-4D9C-99CC-CE211DBC24F8}"/>
                </a:ext>
              </a:extLst>
            </p:cNvPr>
            <p:cNvCxnSpPr/>
            <p:nvPr/>
          </p:nvCxnSpPr>
          <p:spPr>
            <a:xfrm>
              <a:off x="5304322" y="2707481"/>
              <a:ext cx="720191" cy="0"/>
            </a:xfrm>
            <a:prstGeom prst="line">
              <a:avLst/>
            </a:prstGeom>
            <a:ln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7" name="直線接點 26">
              <a:extLst>
                <a:ext uri="{FF2B5EF4-FFF2-40B4-BE49-F238E27FC236}">
                  <a16:creationId xmlns:a16="http://schemas.microsoft.com/office/drawing/2014/main" id="{E174F4CC-5247-4911-9BF3-B2C090878CA5}"/>
                </a:ext>
              </a:extLst>
            </p:cNvPr>
            <p:cNvCxnSpPr/>
            <p:nvPr/>
          </p:nvCxnSpPr>
          <p:spPr>
            <a:xfrm>
              <a:off x="6733910" y="2705434"/>
              <a:ext cx="720191" cy="0"/>
            </a:xfrm>
            <a:prstGeom prst="line">
              <a:avLst/>
            </a:prstGeom>
            <a:ln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8" name="直線接點 27">
              <a:extLst>
                <a:ext uri="{FF2B5EF4-FFF2-40B4-BE49-F238E27FC236}">
                  <a16:creationId xmlns:a16="http://schemas.microsoft.com/office/drawing/2014/main" id="{1DC346F6-FA18-4214-BC53-C4870D08BF7E}"/>
                </a:ext>
              </a:extLst>
            </p:cNvPr>
            <p:cNvCxnSpPr/>
            <p:nvPr/>
          </p:nvCxnSpPr>
          <p:spPr>
            <a:xfrm>
              <a:off x="7452750" y="4146649"/>
              <a:ext cx="428454" cy="0"/>
            </a:xfrm>
            <a:prstGeom prst="line">
              <a:avLst/>
            </a:prstGeom>
            <a:ln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" name="直線接點 28">
              <a:extLst>
                <a:ext uri="{FF2B5EF4-FFF2-40B4-BE49-F238E27FC236}">
                  <a16:creationId xmlns:a16="http://schemas.microsoft.com/office/drawing/2014/main" id="{8AD466B9-1B9E-42D8-B500-CD8377FE3C2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747528" y="3432190"/>
              <a:ext cx="1440000" cy="0"/>
            </a:xfrm>
            <a:prstGeom prst="line">
              <a:avLst/>
            </a:prstGeom>
            <a:ln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0" name="直線接點 29">
              <a:extLst>
                <a:ext uri="{FF2B5EF4-FFF2-40B4-BE49-F238E27FC236}">
                  <a16:creationId xmlns:a16="http://schemas.microsoft.com/office/drawing/2014/main" id="{F910E136-81D1-4E1D-B4C1-2C4BCA41FB4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004938" y="3432190"/>
              <a:ext cx="1440000" cy="0"/>
            </a:xfrm>
            <a:prstGeom prst="line">
              <a:avLst/>
            </a:prstGeom>
            <a:ln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1" name="直線接點 30">
              <a:extLst>
                <a:ext uri="{FF2B5EF4-FFF2-40B4-BE49-F238E27FC236}">
                  <a16:creationId xmlns:a16="http://schemas.microsoft.com/office/drawing/2014/main" id="{F0ADA78E-17DA-4F45-88F1-467962F93AE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314752" y="3429300"/>
              <a:ext cx="1440000" cy="0"/>
            </a:xfrm>
            <a:prstGeom prst="line">
              <a:avLst/>
            </a:prstGeom>
            <a:ln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" name="直線接點 31">
              <a:extLst>
                <a:ext uri="{FF2B5EF4-FFF2-40B4-BE49-F238E27FC236}">
                  <a16:creationId xmlns:a16="http://schemas.microsoft.com/office/drawing/2014/main" id="{0FE9046D-606C-423E-B148-A2967781344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570837" y="3427971"/>
              <a:ext cx="1440000" cy="0"/>
            </a:xfrm>
            <a:prstGeom prst="line">
              <a:avLst/>
            </a:prstGeom>
            <a:ln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62414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2CF247-9DAD-41DC-A68C-324A17925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771" y="7213"/>
            <a:ext cx="2574051" cy="751490"/>
          </a:xfrm>
        </p:spPr>
        <p:txBody>
          <a:bodyPr>
            <a:normAutofit/>
          </a:bodyPr>
          <a:lstStyle/>
          <a:p>
            <a:r>
              <a:rPr lang="en-US" altLang="zh-TW" sz="4000" dirty="0"/>
              <a:t>4. RL</a:t>
            </a:r>
            <a:r>
              <a:rPr lang="zh-TW" altLang="en-US" sz="4000" dirty="0"/>
              <a:t>並聯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6DE30553-6C65-4D69-85C8-D47F5DBB24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950473"/>
              </p:ext>
            </p:extLst>
          </p:nvPr>
        </p:nvGraphicFramePr>
        <p:xfrm>
          <a:off x="296111" y="819612"/>
          <a:ext cx="4131344" cy="3533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7115">
                  <a:extLst>
                    <a:ext uri="{9D8B030D-6E8A-4147-A177-3AD203B41FA5}">
                      <a16:colId xmlns:a16="http://schemas.microsoft.com/office/drawing/2014/main" val="2665731792"/>
                    </a:ext>
                  </a:extLst>
                </a:gridCol>
                <a:gridCol w="1624740">
                  <a:extLst>
                    <a:ext uri="{9D8B030D-6E8A-4147-A177-3AD203B41FA5}">
                      <a16:colId xmlns:a16="http://schemas.microsoft.com/office/drawing/2014/main" val="3628715930"/>
                    </a:ext>
                  </a:extLst>
                </a:gridCol>
                <a:gridCol w="1129489">
                  <a:extLst>
                    <a:ext uri="{9D8B030D-6E8A-4147-A177-3AD203B41FA5}">
                      <a16:colId xmlns:a16="http://schemas.microsoft.com/office/drawing/2014/main" val="1070731281"/>
                    </a:ext>
                  </a:extLst>
                </a:gridCol>
              </a:tblGrid>
              <a:tr h="46805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元件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規格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數量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937270"/>
                  </a:ext>
                </a:extLst>
              </a:tr>
              <a:tr h="46805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電阻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 Ω</a:t>
                      </a:r>
                    </a:p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altLang="zh-TW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kΩ</a:t>
                      </a:r>
                      <a:endParaRPr lang="en-US" altLang="zh-TW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altLang="zh-TW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kΩ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91292"/>
                  </a:ext>
                </a:extLst>
              </a:tr>
              <a:tr h="46805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電感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 </a:t>
                      </a:r>
                      <a:r>
                        <a:rPr lang="en-US" altLang="zh-TW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en-US" altLang="zh-TW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1000 </a:t>
                      </a:r>
                      <a:r>
                        <a:rPr lang="en-US" altLang="zh-TW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028102"/>
                  </a:ext>
                </a:extLst>
              </a:tr>
              <a:tr h="4680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連接線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①</a:t>
                      </a:r>
                      <a:endParaRPr lang="en-US" altLang="zh-TW" sz="20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625884"/>
                  </a:ext>
                </a:extLst>
              </a:tr>
              <a:tr h="4680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連接線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③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17084"/>
                  </a:ext>
                </a:extLst>
              </a:tr>
              <a:tr h="46805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跳線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zh-TW" altLang="en-US" sz="20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TW" sz="20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20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369403"/>
                  </a:ext>
                </a:extLst>
              </a:tr>
            </a:tbl>
          </a:graphicData>
        </a:graphic>
      </p:graphicFrame>
      <p:pic>
        <p:nvPicPr>
          <p:cNvPr id="56" name="圖片 55">
            <a:extLst>
              <a:ext uri="{FF2B5EF4-FFF2-40B4-BE49-F238E27FC236}">
                <a16:creationId xmlns:a16="http://schemas.microsoft.com/office/drawing/2014/main" id="{7CC68464-9C9D-4468-AE42-0B0D254CE7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55521" y="3886998"/>
            <a:ext cx="2510646" cy="3458073"/>
          </a:xfrm>
          <a:prstGeom prst="rect">
            <a:avLst/>
          </a:prstGeom>
        </p:spPr>
      </p:pic>
      <p:grpSp>
        <p:nvGrpSpPr>
          <p:cNvPr id="57" name="群組 56">
            <a:extLst>
              <a:ext uri="{FF2B5EF4-FFF2-40B4-BE49-F238E27FC236}">
                <a16:creationId xmlns:a16="http://schemas.microsoft.com/office/drawing/2014/main" id="{137A0230-A95F-4CA8-9442-8A736FD1B1BB}"/>
              </a:ext>
            </a:extLst>
          </p:cNvPr>
          <p:cNvGrpSpPr>
            <a:grpSpLocks noChangeAspect="1"/>
          </p:cNvGrpSpPr>
          <p:nvPr/>
        </p:nvGrpSpPr>
        <p:grpSpPr>
          <a:xfrm>
            <a:off x="5113844" y="2473121"/>
            <a:ext cx="3349829" cy="2299806"/>
            <a:chOff x="9536567" y="3698151"/>
            <a:chExt cx="2141148" cy="1584000"/>
          </a:xfrm>
        </p:grpSpPr>
        <p:sp>
          <p:nvSpPr>
            <p:cNvPr id="58" name="Freeform 5607">
              <a:extLst>
                <a:ext uri="{FF2B5EF4-FFF2-40B4-BE49-F238E27FC236}">
                  <a16:creationId xmlns:a16="http://schemas.microsoft.com/office/drawing/2014/main" id="{951F2DC6-BBC3-479D-A95B-F1C4AB8E24BD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9802445" y="3432273"/>
              <a:ext cx="1584000" cy="2115755"/>
            </a:xfrm>
            <a:custGeom>
              <a:avLst/>
              <a:gdLst>
                <a:gd name="T0" fmla="*/ 1858 w 1858"/>
                <a:gd name="T1" fmla="*/ 218 h 2611"/>
                <a:gd name="T2" fmla="*/ 1658 w 1858"/>
                <a:gd name="T3" fmla="*/ 18 h 2611"/>
                <a:gd name="T4" fmla="*/ 233 w 1858"/>
                <a:gd name="T5" fmla="*/ 15 h 2611"/>
                <a:gd name="T6" fmla="*/ 43 w 1858"/>
                <a:gd name="T7" fmla="*/ 252 h 2611"/>
                <a:gd name="T8" fmla="*/ 29 w 1858"/>
                <a:gd name="T9" fmla="*/ 2400 h 2611"/>
                <a:gd name="T10" fmla="*/ 223 w 1858"/>
                <a:gd name="T11" fmla="*/ 2588 h 2611"/>
                <a:gd name="T12" fmla="*/ 1681 w 1858"/>
                <a:gd name="T13" fmla="*/ 2588 h 2611"/>
                <a:gd name="T14" fmla="*/ 1850 w 1858"/>
                <a:gd name="T15" fmla="*/ 2415 h 2611"/>
                <a:gd name="T16" fmla="*/ 1852 w 1858"/>
                <a:gd name="T17" fmla="*/ 215 h 2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58" h="2611">
                  <a:moveTo>
                    <a:pt x="1858" y="218"/>
                  </a:moveTo>
                  <a:cubicBezTo>
                    <a:pt x="1853" y="39"/>
                    <a:pt x="1729" y="17"/>
                    <a:pt x="1658" y="18"/>
                  </a:cubicBezTo>
                  <a:cubicBezTo>
                    <a:pt x="1319" y="21"/>
                    <a:pt x="329" y="18"/>
                    <a:pt x="233" y="15"/>
                  </a:cubicBezTo>
                  <a:cubicBezTo>
                    <a:pt x="20" y="0"/>
                    <a:pt x="43" y="153"/>
                    <a:pt x="43" y="252"/>
                  </a:cubicBezTo>
                  <a:cubicBezTo>
                    <a:pt x="44" y="531"/>
                    <a:pt x="32" y="2235"/>
                    <a:pt x="29" y="2400"/>
                  </a:cubicBezTo>
                  <a:cubicBezTo>
                    <a:pt x="0" y="2611"/>
                    <a:pt x="223" y="2588"/>
                    <a:pt x="223" y="2588"/>
                  </a:cubicBezTo>
                  <a:lnTo>
                    <a:pt x="1681" y="2588"/>
                  </a:lnTo>
                  <a:cubicBezTo>
                    <a:pt x="1837" y="2588"/>
                    <a:pt x="1847" y="2487"/>
                    <a:pt x="1850" y="2415"/>
                  </a:cubicBezTo>
                  <a:cubicBezTo>
                    <a:pt x="1853" y="2343"/>
                    <a:pt x="1855" y="216"/>
                    <a:pt x="1852" y="215"/>
                  </a:cubicBezTo>
                </a:path>
              </a:pathLst>
            </a:custGeom>
            <a:solidFill>
              <a:srgbClr val="FF99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59" name="Freeform 5610">
              <a:extLst>
                <a:ext uri="{FF2B5EF4-FFF2-40B4-BE49-F238E27FC236}">
                  <a16:creationId xmlns:a16="http://schemas.microsoft.com/office/drawing/2014/main" id="{E6C8DFCA-B224-47C3-BE38-AB607CA75218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11373403" y="5059553"/>
              <a:ext cx="153795" cy="156288"/>
            </a:xfrm>
            <a:custGeom>
              <a:avLst/>
              <a:gdLst>
                <a:gd name="T0" fmla="*/ 179 w 179"/>
                <a:gd name="T1" fmla="*/ 90 h 178"/>
                <a:gd name="T2" fmla="*/ 176 w 179"/>
                <a:gd name="T3" fmla="*/ 108 h 178"/>
                <a:gd name="T4" fmla="*/ 170 w 179"/>
                <a:gd name="T5" fmla="*/ 127 h 178"/>
                <a:gd name="T6" fmla="*/ 162 w 179"/>
                <a:gd name="T7" fmla="*/ 143 h 178"/>
                <a:gd name="T8" fmla="*/ 148 w 179"/>
                <a:gd name="T9" fmla="*/ 158 h 178"/>
                <a:gd name="T10" fmla="*/ 131 w 179"/>
                <a:gd name="T11" fmla="*/ 168 h 178"/>
                <a:gd name="T12" fmla="*/ 113 w 179"/>
                <a:gd name="T13" fmla="*/ 176 h 178"/>
                <a:gd name="T14" fmla="*/ 95 w 179"/>
                <a:gd name="T15" fmla="*/ 178 h 178"/>
                <a:gd name="T16" fmla="*/ 76 w 179"/>
                <a:gd name="T17" fmla="*/ 178 h 178"/>
                <a:gd name="T18" fmla="*/ 56 w 179"/>
                <a:gd name="T19" fmla="*/ 172 h 178"/>
                <a:gd name="T20" fmla="*/ 39 w 179"/>
                <a:gd name="T21" fmla="*/ 164 h 178"/>
                <a:gd name="T22" fmla="*/ 25 w 179"/>
                <a:gd name="T23" fmla="*/ 151 h 178"/>
                <a:gd name="T24" fmla="*/ 13 w 179"/>
                <a:gd name="T25" fmla="*/ 135 h 178"/>
                <a:gd name="T26" fmla="*/ 4 w 179"/>
                <a:gd name="T27" fmla="*/ 119 h 178"/>
                <a:gd name="T28" fmla="*/ 0 w 179"/>
                <a:gd name="T29" fmla="*/ 98 h 178"/>
                <a:gd name="T30" fmla="*/ 0 w 179"/>
                <a:gd name="T31" fmla="*/ 80 h 178"/>
                <a:gd name="T32" fmla="*/ 4 w 179"/>
                <a:gd name="T33" fmla="*/ 61 h 178"/>
                <a:gd name="T34" fmla="*/ 13 w 179"/>
                <a:gd name="T35" fmla="*/ 43 h 178"/>
                <a:gd name="T36" fmla="*/ 25 w 179"/>
                <a:gd name="T37" fmla="*/ 26 h 178"/>
                <a:gd name="T38" fmla="*/ 39 w 179"/>
                <a:gd name="T39" fmla="*/ 14 h 178"/>
                <a:gd name="T40" fmla="*/ 56 w 179"/>
                <a:gd name="T41" fmla="*/ 6 h 178"/>
                <a:gd name="T42" fmla="*/ 74 w 179"/>
                <a:gd name="T43" fmla="*/ 0 h 178"/>
                <a:gd name="T44" fmla="*/ 95 w 179"/>
                <a:gd name="T45" fmla="*/ 0 h 178"/>
                <a:gd name="T46" fmla="*/ 113 w 179"/>
                <a:gd name="T47" fmla="*/ 2 h 178"/>
                <a:gd name="T48" fmla="*/ 131 w 179"/>
                <a:gd name="T49" fmla="*/ 10 h 178"/>
                <a:gd name="T50" fmla="*/ 148 w 179"/>
                <a:gd name="T51" fmla="*/ 20 h 178"/>
                <a:gd name="T52" fmla="*/ 160 w 179"/>
                <a:gd name="T53" fmla="*/ 34 h 178"/>
                <a:gd name="T54" fmla="*/ 170 w 179"/>
                <a:gd name="T55" fmla="*/ 51 h 178"/>
                <a:gd name="T56" fmla="*/ 176 w 179"/>
                <a:gd name="T57" fmla="*/ 69 h 178"/>
                <a:gd name="T58" fmla="*/ 179 w 179"/>
                <a:gd name="T59" fmla="*/ 90 h 178"/>
                <a:gd name="T60" fmla="*/ 179 w 179"/>
                <a:gd name="T61" fmla="*/ 9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" h="178">
                  <a:moveTo>
                    <a:pt x="179" y="90"/>
                  </a:moveTo>
                  <a:lnTo>
                    <a:pt x="176" y="108"/>
                  </a:lnTo>
                  <a:lnTo>
                    <a:pt x="170" y="127"/>
                  </a:lnTo>
                  <a:lnTo>
                    <a:pt x="162" y="143"/>
                  </a:lnTo>
                  <a:lnTo>
                    <a:pt x="148" y="158"/>
                  </a:lnTo>
                  <a:lnTo>
                    <a:pt x="131" y="168"/>
                  </a:lnTo>
                  <a:lnTo>
                    <a:pt x="113" y="176"/>
                  </a:lnTo>
                  <a:lnTo>
                    <a:pt x="95" y="178"/>
                  </a:lnTo>
                  <a:lnTo>
                    <a:pt x="76" y="178"/>
                  </a:lnTo>
                  <a:lnTo>
                    <a:pt x="56" y="172"/>
                  </a:lnTo>
                  <a:lnTo>
                    <a:pt x="39" y="164"/>
                  </a:lnTo>
                  <a:lnTo>
                    <a:pt x="25" y="151"/>
                  </a:lnTo>
                  <a:lnTo>
                    <a:pt x="13" y="135"/>
                  </a:lnTo>
                  <a:lnTo>
                    <a:pt x="4" y="119"/>
                  </a:lnTo>
                  <a:lnTo>
                    <a:pt x="0" y="98"/>
                  </a:lnTo>
                  <a:lnTo>
                    <a:pt x="0" y="80"/>
                  </a:lnTo>
                  <a:lnTo>
                    <a:pt x="4" y="61"/>
                  </a:lnTo>
                  <a:lnTo>
                    <a:pt x="13" y="43"/>
                  </a:lnTo>
                  <a:lnTo>
                    <a:pt x="25" y="26"/>
                  </a:lnTo>
                  <a:lnTo>
                    <a:pt x="39" y="14"/>
                  </a:lnTo>
                  <a:lnTo>
                    <a:pt x="56" y="6"/>
                  </a:lnTo>
                  <a:lnTo>
                    <a:pt x="74" y="0"/>
                  </a:lnTo>
                  <a:lnTo>
                    <a:pt x="95" y="0"/>
                  </a:lnTo>
                  <a:lnTo>
                    <a:pt x="113" y="2"/>
                  </a:lnTo>
                  <a:lnTo>
                    <a:pt x="131" y="10"/>
                  </a:lnTo>
                  <a:lnTo>
                    <a:pt x="148" y="20"/>
                  </a:lnTo>
                  <a:lnTo>
                    <a:pt x="160" y="34"/>
                  </a:lnTo>
                  <a:lnTo>
                    <a:pt x="170" y="51"/>
                  </a:lnTo>
                  <a:lnTo>
                    <a:pt x="176" y="69"/>
                  </a:lnTo>
                  <a:lnTo>
                    <a:pt x="179" y="90"/>
                  </a:lnTo>
                  <a:lnTo>
                    <a:pt x="179" y="90"/>
                  </a:lnTo>
                  <a:close/>
                </a:path>
              </a:pathLst>
            </a:custGeom>
            <a:solidFill>
              <a:schemeClr val="bg2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0" name="Freeform 5612">
              <a:extLst>
                <a:ext uri="{FF2B5EF4-FFF2-40B4-BE49-F238E27FC236}">
                  <a16:creationId xmlns:a16="http://schemas.microsoft.com/office/drawing/2014/main" id="{FA9E4012-0906-4848-882E-04A79A2BDF89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10834326" y="5059556"/>
              <a:ext cx="153795" cy="160629"/>
            </a:xfrm>
            <a:custGeom>
              <a:avLst/>
              <a:gdLst>
                <a:gd name="T0" fmla="*/ 179 w 179"/>
                <a:gd name="T1" fmla="*/ 91 h 183"/>
                <a:gd name="T2" fmla="*/ 179 w 179"/>
                <a:gd name="T3" fmla="*/ 111 h 183"/>
                <a:gd name="T4" fmla="*/ 172 w 179"/>
                <a:gd name="T5" fmla="*/ 130 h 183"/>
                <a:gd name="T6" fmla="*/ 164 w 179"/>
                <a:gd name="T7" fmla="*/ 146 h 183"/>
                <a:gd name="T8" fmla="*/ 152 w 179"/>
                <a:gd name="T9" fmla="*/ 160 h 183"/>
                <a:gd name="T10" fmla="*/ 136 w 179"/>
                <a:gd name="T11" fmla="*/ 171 h 183"/>
                <a:gd name="T12" fmla="*/ 119 w 179"/>
                <a:gd name="T13" fmla="*/ 179 h 183"/>
                <a:gd name="T14" fmla="*/ 101 w 179"/>
                <a:gd name="T15" fmla="*/ 183 h 183"/>
                <a:gd name="T16" fmla="*/ 82 w 179"/>
                <a:gd name="T17" fmla="*/ 183 h 183"/>
                <a:gd name="T18" fmla="*/ 64 w 179"/>
                <a:gd name="T19" fmla="*/ 179 h 183"/>
                <a:gd name="T20" fmla="*/ 45 w 179"/>
                <a:gd name="T21" fmla="*/ 171 h 183"/>
                <a:gd name="T22" fmla="*/ 31 w 179"/>
                <a:gd name="T23" fmla="*/ 160 h 183"/>
                <a:gd name="T24" fmla="*/ 19 w 179"/>
                <a:gd name="T25" fmla="*/ 146 h 183"/>
                <a:gd name="T26" fmla="*/ 8 w 179"/>
                <a:gd name="T27" fmla="*/ 130 h 183"/>
                <a:gd name="T28" fmla="*/ 2 w 179"/>
                <a:gd name="T29" fmla="*/ 111 h 183"/>
                <a:gd name="T30" fmla="*/ 0 w 179"/>
                <a:gd name="T31" fmla="*/ 93 h 183"/>
                <a:gd name="T32" fmla="*/ 0 w 179"/>
                <a:gd name="T33" fmla="*/ 72 h 183"/>
                <a:gd name="T34" fmla="*/ 6 w 179"/>
                <a:gd name="T35" fmla="*/ 54 h 183"/>
                <a:gd name="T36" fmla="*/ 15 w 179"/>
                <a:gd name="T37" fmla="*/ 37 h 183"/>
                <a:gd name="T38" fmla="*/ 27 w 179"/>
                <a:gd name="T39" fmla="*/ 23 h 183"/>
                <a:gd name="T40" fmla="*/ 43 w 179"/>
                <a:gd name="T41" fmla="*/ 13 h 183"/>
                <a:gd name="T42" fmla="*/ 60 w 179"/>
                <a:gd name="T43" fmla="*/ 4 h 183"/>
                <a:gd name="T44" fmla="*/ 78 w 179"/>
                <a:gd name="T45" fmla="*/ 0 h 183"/>
                <a:gd name="T46" fmla="*/ 97 w 179"/>
                <a:gd name="T47" fmla="*/ 0 h 183"/>
                <a:gd name="T48" fmla="*/ 115 w 179"/>
                <a:gd name="T49" fmla="*/ 4 h 183"/>
                <a:gd name="T50" fmla="*/ 133 w 179"/>
                <a:gd name="T51" fmla="*/ 13 h 183"/>
                <a:gd name="T52" fmla="*/ 148 w 179"/>
                <a:gd name="T53" fmla="*/ 23 h 183"/>
                <a:gd name="T54" fmla="*/ 160 w 179"/>
                <a:gd name="T55" fmla="*/ 37 h 183"/>
                <a:gd name="T56" fmla="*/ 170 w 179"/>
                <a:gd name="T57" fmla="*/ 54 h 183"/>
                <a:gd name="T58" fmla="*/ 176 w 179"/>
                <a:gd name="T59" fmla="*/ 72 h 183"/>
                <a:gd name="T60" fmla="*/ 179 w 179"/>
                <a:gd name="T61" fmla="*/ 91 h 183"/>
                <a:gd name="T62" fmla="*/ 179 w 179"/>
                <a:gd name="T63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9" h="183">
                  <a:moveTo>
                    <a:pt x="179" y="91"/>
                  </a:moveTo>
                  <a:lnTo>
                    <a:pt x="179" y="111"/>
                  </a:lnTo>
                  <a:lnTo>
                    <a:pt x="172" y="130"/>
                  </a:lnTo>
                  <a:lnTo>
                    <a:pt x="164" y="146"/>
                  </a:lnTo>
                  <a:lnTo>
                    <a:pt x="152" y="160"/>
                  </a:lnTo>
                  <a:lnTo>
                    <a:pt x="136" y="171"/>
                  </a:lnTo>
                  <a:lnTo>
                    <a:pt x="119" y="179"/>
                  </a:lnTo>
                  <a:lnTo>
                    <a:pt x="101" y="183"/>
                  </a:lnTo>
                  <a:lnTo>
                    <a:pt x="82" y="183"/>
                  </a:lnTo>
                  <a:lnTo>
                    <a:pt x="64" y="179"/>
                  </a:lnTo>
                  <a:lnTo>
                    <a:pt x="45" y="171"/>
                  </a:lnTo>
                  <a:lnTo>
                    <a:pt x="31" y="160"/>
                  </a:lnTo>
                  <a:lnTo>
                    <a:pt x="19" y="146"/>
                  </a:lnTo>
                  <a:lnTo>
                    <a:pt x="8" y="130"/>
                  </a:lnTo>
                  <a:lnTo>
                    <a:pt x="2" y="111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6" y="54"/>
                  </a:lnTo>
                  <a:lnTo>
                    <a:pt x="15" y="37"/>
                  </a:lnTo>
                  <a:lnTo>
                    <a:pt x="27" y="23"/>
                  </a:lnTo>
                  <a:lnTo>
                    <a:pt x="43" y="13"/>
                  </a:lnTo>
                  <a:lnTo>
                    <a:pt x="60" y="4"/>
                  </a:lnTo>
                  <a:lnTo>
                    <a:pt x="78" y="0"/>
                  </a:lnTo>
                  <a:lnTo>
                    <a:pt x="97" y="0"/>
                  </a:lnTo>
                  <a:lnTo>
                    <a:pt x="115" y="4"/>
                  </a:lnTo>
                  <a:lnTo>
                    <a:pt x="133" y="13"/>
                  </a:lnTo>
                  <a:lnTo>
                    <a:pt x="148" y="23"/>
                  </a:lnTo>
                  <a:lnTo>
                    <a:pt x="160" y="37"/>
                  </a:lnTo>
                  <a:lnTo>
                    <a:pt x="170" y="54"/>
                  </a:lnTo>
                  <a:lnTo>
                    <a:pt x="176" y="72"/>
                  </a:lnTo>
                  <a:lnTo>
                    <a:pt x="179" y="91"/>
                  </a:lnTo>
                  <a:lnTo>
                    <a:pt x="179" y="91"/>
                  </a:lnTo>
                  <a:close/>
                </a:path>
              </a:pathLst>
            </a:custGeom>
            <a:solidFill>
              <a:schemeClr val="bg2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1" name="Freeform 5614">
              <a:extLst>
                <a:ext uri="{FF2B5EF4-FFF2-40B4-BE49-F238E27FC236}">
                  <a16:creationId xmlns:a16="http://schemas.microsoft.com/office/drawing/2014/main" id="{4D0B1BC5-E1B2-4F6B-BB3A-2A00EEC19C2B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10276136" y="5053037"/>
              <a:ext cx="152926" cy="157156"/>
            </a:xfrm>
            <a:custGeom>
              <a:avLst/>
              <a:gdLst>
                <a:gd name="T0" fmla="*/ 178 w 178"/>
                <a:gd name="T1" fmla="*/ 89 h 179"/>
                <a:gd name="T2" fmla="*/ 176 w 178"/>
                <a:gd name="T3" fmla="*/ 109 h 179"/>
                <a:gd name="T4" fmla="*/ 170 w 178"/>
                <a:gd name="T5" fmla="*/ 128 h 179"/>
                <a:gd name="T6" fmla="*/ 162 w 178"/>
                <a:gd name="T7" fmla="*/ 144 h 179"/>
                <a:gd name="T8" fmla="*/ 148 w 178"/>
                <a:gd name="T9" fmla="*/ 158 h 179"/>
                <a:gd name="T10" fmla="*/ 131 w 178"/>
                <a:gd name="T11" fmla="*/ 169 h 179"/>
                <a:gd name="T12" fmla="*/ 113 w 178"/>
                <a:gd name="T13" fmla="*/ 177 h 179"/>
                <a:gd name="T14" fmla="*/ 94 w 178"/>
                <a:gd name="T15" fmla="*/ 179 h 179"/>
                <a:gd name="T16" fmla="*/ 76 w 178"/>
                <a:gd name="T17" fmla="*/ 179 h 179"/>
                <a:gd name="T18" fmla="*/ 55 w 178"/>
                <a:gd name="T19" fmla="*/ 173 h 179"/>
                <a:gd name="T20" fmla="*/ 39 w 178"/>
                <a:gd name="T21" fmla="*/ 164 h 179"/>
                <a:gd name="T22" fmla="*/ 25 w 178"/>
                <a:gd name="T23" fmla="*/ 152 h 179"/>
                <a:gd name="T24" fmla="*/ 12 w 178"/>
                <a:gd name="T25" fmla="*/ 136 h 179"/>
                <a:gd name="T26" fmla="*/ 4 w 178"/>
                <a:gd name="T27" fmla="*/ 117 h 179"/>
                <a:gd name="T28" fmla="*/ 0 w 178"/>
                <a:gd name="T29" fmla="*/ 99 h 179"/>
                <a:gd name="T30" fmla="*/ 0 w 178"/>
                <a:gd name="T31" fmla="*/ 80 h 179"/>
                <a:gd name="T32" fmla="*/ 4 w 178"/>
                <a:gd name="T33" fmla="*/ 60 h 179"/>
                <a:gd name="T34" fmla="*/ 12 w 178"/>
                <a:gd name="T35" fmla="*/ 43 h 179"/>
                <a:gd name="T36" fmla="*/ 25 w 178"/>
                <a:gd name="T37" fmla="*/ 27 h 179"/>
                <a:gd name="T38" fmla="*/ 39 w 178"/>
                <a:gd name="T39" fmla="*/ 15 h 179"/>
                <a:gd name="T40" fmla="*/ 55 w 178"/>
                <a:gd name="T41" fmla="*/ 6 h 179"/>
                <a:gd name="T42" fmla="*/ 74 w 178"/>
                <a:gd name="T43" fmla="*/ 0 h 179"/>
                <a:gd name="T44" fmla="*/ 94 w 178"/>
                <a:gd name="T45" fmla="*/ 0 h 179"/>
                <a:gd name="T46" fmla="*/ 113 w 178"/>
                <a:gd name="T47" fmla="*/ 2 h 179"/>
                <a:gd name="T48" fmla="*/ 131 w 178"/>
                <a:gd name="T49" fmla="*/ 11 h 179"/>
                <a:gd name="T50" fmla="*/ 148 w 178"/>
                <a:gd name="T51" fmla="*/ 21 h 179"/>
                <a:gd name="T52" fmla="*/ 160 w 178"/>
                <a:gd name="T53" fmla="*/ 35 h 179"/>
                <a:gd name="T54" fmla="*/ 170 w 178"/>
                <a:gd name="T55" fmla="*/ 52 h 179"/>
                <a:gd name="T56" fmla="*/ 176 w 178"/>
                <a:gd name="T57" fmla="*/ 70 h 179"/>
                <a:gd name="T58" fmla="*/ 178 w 178"/>
                <a:gd name="T59" fmla="*/ 89 h 179"/>
                <a:gd name="T60" fmla="*/ 178 w 178"/>
                <a:gd name="T61" fmla="*/ 8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8" h="179">
                  <a:moveTo>
                    <a:pt x="178" y="89"/>
                  </a:moveTo>
                  <a:lnTo>
                    <a:pt x="176" y="109"/>
                  </a:lnTo>
                  <a:lnTo>
                    <a:pt x="170" y="128"/>
                  </a:lnTo>
                  <a:lnTo>
                    <a:pt x="162" y="144"/>
                  </a:lnTo>
                  <a:lnTo>
                    <a:pt x="148" y="158"/>
                  </a:lnTo>
                  <a:lnTo>
                    <a:pt x="131" y="169"/>
                  </a:lnTo>
                  <a:lnTo>
                    <a:pt x="113" y="177"/>
                  </a:lnTo>
                  <a:lnTo>
                    <a:pt x="94" y="179"/>
                  </a:lnTo>
                  <a:lnTo>
                    <a:pt x="76" y="179"/>
                  </a:lnTo>
                  <a:lnTo>
                    <a:pt x="55" y="173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6"/>
                  </a:lnTo>
                  <a:lnTo>
                    <a:pt x="4" y="117"/>
                  </a:lnTo>
                  <a:lnTo>
                    <a:pt x="0" y="99"/>
                  </a:lnTo>
                  <a:lnTo>
                    <a:pt x="0" y="80"/>
                  </a:lnTo>
                  <a:lnTo>
                    <a:pt x="4" y="60"/>
                  </a:lnTo>
                  <a:lnTo>
                    <a:pt x="12" y="43"/>
                  </a:lnTo>
                  <a:lnTo>
                    <a:pt x="25" y="27"/>
                  </a:lnTo>
                  <a:lnTo>
                    <a:pt x="39" y="15"/>
                  </a:lnTo>
                  <a:lnTo>
                    <a:pt x="55" y="6"/>
                  </a:lnTo>
                  <a:lnTo>
                    <a:pt x="74" y="0"/>
                  </a:lnTo>
                  <a:lnTo>
                    <a:pt x="94" y="0"/>
                  </a:lnTo>
                  <a:lnTo>
                    <a:pt x="113" y="2"/>
                  </a:lnTo>
                  <a:lnTo>
                    <a:pt x="131" y="11"/>
                  </a:lnTo>
                  <a:lnTo>
                    <a:pt x="148" y="21"/>
                  </a:lnTo>
                  <a:lnTo>
                    <a:pt x="160" y="35"/>
                  </a:lnTo>
                  <a:lnTo>
                    <a:pt x="170" y="52"/>
                  </a:lnTo>
                  <a:lnTo>
                    <a:pt x="176" y="70"/>
                  </a:lnTo>
                  <a:lnTo>
                    <a:pt x="178" y="89"/>
                  </a:lnTo>
                  <a:lnTo>
                    <a:pt x="178" y="89"/>
                  </a:lnTo>
                  <a:close/>
                </a:path>
              </a:pathLst>
            </a:custGeom>
            <a:solidFill>
              <a:schemeClr val="bg2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2" name="Freeform 5616">
              <a:extLst>
                <a:ext uri="{FF2B5EF4-FFF2-40B4-BE49-F238E27FC236}">
                  <a16:creationId xmlns:a16="http://schemas.microsoft.com/office/drawing/2014/main" id="{B12D93C9-C28A-40D1-8B15-4243050E283B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9701416" y="5053038"/>
              <a:ext cx="152926" cy="161497"/>
            </a:xfrm>
            <a:custGeom>
              <a:avLst/>
              <a:gdLst>
                <a:gd name="T0" fmla="*/ 178 w 178"/>
                <a:gd name="T1" fmla="*/ 90 h 183"/>
                <a:gd name="T2" fmla="*/ 178 w 178"/>
                <a:gd name="T3" fmla="*/ 109 h 183"/>
                <a:gd name="T4" fmla="*/ 172 w 178"/>
                <a:gd name="T5" fmla="*/ 127 h 183"/>
                <a:gd name="T6" fmla="*/ 164 w 178"/>
                <a:gd name="T7" fmla="*/ 146 h 183"/>
                <a:gd name="T8" fmla="*/ 152 w 178"/>
                <a:gd name="T9" fmla="*/ 158 h 183"/>
                <a:gd name="T10" fmla="*/ 135 w 178"/>
                <a:gd name="T11" fmla="*/ 170 h 183"/>
                <a:gd name="T12" fmla="*/ 119 w 178"/>
                <a:gd name="T13" fmla="*/ 179 h 183"/>
                <a:gd name="T14" fmla="*/ 101 w 178"/>
                <a:gd name="T15" fmla="*/ 183 h 183"/>
                <a:gd name="T16" fmla="*/ 82 w 178"/>
                <a:gd name="T17" fmla="*/ 183 h 183"/>
                <a:gd name="T18" fmla="*/ 64 w 178"/>
                <a:gd name="T19" fmla="*/ 179 h 183"/>
                <a:gd name="T20" fmla="*/ 47 w 178"/>
                <a:gd name="T21" fmla="*/ 170 h 183"/>
                <a:gd name="T22" fmla="*/ 31 w 178"/>
                <a:gd name="T23" fmla="*/ 160 h 183"/>
                <a:gd name="T24" fmla="*/ 19 w 178"/>
                <a:gd name="T25" fmla="*/ 146 h 183"/>
                <a:gd name="T26" fmla="*/ 8 w 178"/>
                <a:gd name="T27" fmla="*/ 127 h 183"/>
                <a:gd name="T28" fmla="*/ 2 w 178"/>
                <a:gd name="T29" fmla="*/ 111 h 183"/>
                <a:gd name="T30" fmla="*/ 0 w 178"/>
                <a:gd name="T31" fmla="*/ 90 h 183"/>
                <a:gd name="T32" fmla="*/ 0 w 178"/>
                <a:gd name="T33" fmla="*/ 72 h 183"/>
                <a:gd name="T34" fmla="*/ 6 w 178"/>
                <a:gd name="T35" fmla="*/ 53 h 183"/>
                <a:gd name="T36" fmla="*/ 14 w 178"/>
                <a:gd name="T37" fmla="*/ 37 h 183"/>
                <a:gd name="T38" fmla="*/ 27 w 178"/>
                <a:gd name="T39" fmla="*/ 23 h 183"/>
                <a:gd name="T40" fmla="*/ 43 w 178"/>
                <a:gd name="T41" fmla="*/ 10 h 183"/>
                <a:gd name="T42" fmla="*/ 60 w 178"/>
                <a:gd name="T43" fmla="*/ 4 h 183"/>
                <a:gd name="T44" fmla="*/ 78 w 178"/>
                <a:gd name="T45" fmla="*/ 0 h 183"/>
                <a:gd name="T46" fmla="*/ 96 w 178"/>
                <a:gd name="T47" fmla="*/ 0 h 183"/>
                <a:gd name="T48" fmla="*/ 115 w 178"/>
                <a:gd name="T49" fmla="*/ 2 h 183"/>
                <a:gd name="T50" fmla="*/ 133 w 178"/>
                <a:gd name="T51" fmla="*/ 10 h 183"/>
                <a:gd name="T52" fmla="*/ 148 w 178"/>
                <a:gd name="T53" fmla="*/ 23 h 183"/>
                <a:gd name="T54" fmla="*/ 160 w 178"/>
                <a:gd name="T55" fmla="*/ 37 h 183"/>
                <a:gd name="T56" fmla="*/ 170 w 178"/>
                <a:gd name="T57" fmla="*/ 53 h 183"/>
                <a:gd name="T58" fmla="*/ 176 w 178"/>
                <a:gd name="T59" fmla="*/ 72 h 183"/>
                <a:gd name="T60" fmla="*/ 178 w 178"/>
                <a:gd name="T61" fmla="*/ 90 h 183"/>
                <a:gd name="T62" fmla="*/ 178 w 178"/>
                <a:gd name="T63" fmla="*/ 9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8" h="183">
                  <a:moveTo>
                    <a:pt x="178" y="90"/>
                  </a:moveTo>
                  <a:lnTo>
                    <a:pt x="178" y="109"/>
                  </a:lnTo>
                  <a:lnTo>
                    <a:pt x="172" y="127"/>
                  </a:lnTo>
                  <a:lnTo>
                    <a:pt x="164" y="146"/>
                  </a:lnTo>
                  <a:lnTo>
                    <a:pt x="152" y="158"/>
                  </a:lnTo>
                  <a:lnTo>
                    <a:pt x="135" y="170"/>
                  </a:lnTo>
                  <a:lnTo>
                    <a:pt x="119" y="179"/>
                  </a:lnTo>
                  <a:lnTo>
                    <a:pt x="101" y="183"/>
                  </a:lnTo>
                  <a:lnTo>
                    <a:pt x="82" y="183"/>
                  </a:lnTo>
                  <a:lnTo>
                    <a:pt x="64" y="179"/>
                  </a:lnTo>
                  <a:lnTo>
                    <a:pt x="47" y="170"/>
                  </a:lnTo>
                  <a:lnTo>
                    <a:pt x="31" y="160"/>
                  </a:lnTo>
                  <a:lnTo>
                    <a:pt x="19" y="146"/>
                  </a:lnTo>
                  <a:lnTo>
                    <a:pt x="8" y="127"/>
                  </a:lnTo>
                  <a:lnTo>
                    <a:pt x="2" y="111"/>
                  </a:lnTo>
                  <a:lnTo>
                    <a:pt x="0" y="90"/>
                  </a:lnTo>
                  <a:lnTo>
                    <a:pt x="0" y="72"/>
                  </a:lnTo>
                  <a:lnTo>
                    <a:pt x="6" y="53"/>
                  </a:lnTo>
                  <a:lnTo>
                    <a:pt x="14" y="37"/>
                  </a:lnTo>
                  <a:lnTo>
                    <a:pt x="27" y="23"/>
                  </a:lnTo>
                  <a:lnTo>
                    <a:pt x="43" y="10"/>
                  </a:lnTo>
                  <a:lnTo>
                    <a:pt x="60" y="4"/>
                  </a:lnTo>
                  <a:lnTo>
                    <a:pt x="78" y="0"/>
                  </a:lnTo>
                  <a:lnTo>
                    <a:pt x="96" y="0"/>
                  </a:lnTo>
                  <a:lnTo>
                    <a:pt x="115" y="2"/>
                  </a:lnTo>
                  <a:lnTo>
                    <a:pt x="133" y="10"/>
                  </a:lnTo>
                  <a:lnTo>
                    <a:pt x="148" y="23"/>
                  </a:lnTo>
                  <a:lnTo>
                    <a:pt x="160" y="37"/>
                  </a:lnTo>
                  <a:lnTo>
                    <a:pt x="170" y="53"/>
                  </a:lnTo>
                  <a:lnTo>
                    <a:pt x="176" y="72"/>
                  </a:lnTo>
                  <a:lnTo>
                    <a:pt x="178" y="90"/>
                  </a:lnTo>
                  <a:lnTo>
                    <a:pt x="178" y="90"/>
                  </a:lnTo>
                  <a:close/>
                </a:path>
              </a:pathLst>
            </a:custGeom>
            <a:solidFill>
              <a:schemeClr val="bg2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3" name="Freeform 5618">
              <a:extLst>
                <a:ext uri="{FF2B5EF4-FFF2-40B4-BE49-F238E27FC236}">
                  <a16:creationId xmlns:a16="http://schemas.microsoft.com/office/drawing/2014/main" id="{47C0C977-5B46-4F4B-89AC-D7CED6C84D54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9680883" y="4008912"/>
              <a:ext cx="154664" cy="160629"/>
            </a:xfrm>
            <a:custGeom>
              <a:avLst/>
              <a:gdLst>
                <a:gd name="T0" fmla="*/ 180 w 180"/>
                <a:gd name="T1" fmla="*/ 90 h 182"/>
                <a:gd name="T2" fmla="*/ 178 w 180"/>
                <a:gd name="T3" fmla="*/ 109 h 182"/>
                <a:gd name="T4" fmla="*/ 174 w 180"/>
                <a:gd name="T5" fmla="*/ 127 h 182"/>
                <a:gd name="T6" fmla="*/ 164 w 180"/>
                <a:gd name="T7" fmla="*/ 146 h 182"/>
                <a:gd name="T8" fmla="*/ 151 w 180"/>
                <a:gd name="T9" fmla="*/ 160 h 182"/>
                <a:gd name="T10" fmla="*/ 137 w 180"/>
                <a:gd name="T11" fmla="*/ 170 h 182"/>
                <a:gd name="T12" fmla="*/ 121 w 180"/>
                <a:gd name="T13" fmla="*/ 178 h 182"/>
                <a:gd name="T14" fmla="*/ 102 w 180"/>
                <a:gd name="T15" fmla="*/ 182 h 182"/>
                <a:gd name="T16" fmla="*/ 82 w 180"/>
                <a:gd name="T17" fmla="*/ 182 h 182"/>
                <a:gd name="T18" fmla="*/ 63 w 180"/>
                <a:gd name="T19" fmla="*/ 178 h 182"/>
                <a:gd name="T20" fmla="*/ 47 w 180"/>
                <a:gd name="T21" fmla="*/ 170 h 182"/>
                <a:gd name="T22" fmla="*/ 30 w 180"/>
                <a:gd name="T23" fmla="*/ 160 h 182"/>
                <a:gd name="T24" fmla="*/ 18 w 180"/>
                <a:gd name="T25" fmla="*/ 146 h 182"/>
                <a:gd name="T26" fmla="*/ 8 w 180"/>
                <a:gd name="T27" fmla="*/ 127 h 182"/>
                <a:gd name="T28" fmla="*/ 2 w 180"/>
                <a:gd name="T29" fmla="*/ 111 h 182"/>
                <a:gd name="T30" fmla="*/ 0 w 180"/>
                <a:gd name="T31" fmla="*/ 90 h 182"/>
                <a:gd name="T32" fmla="*/ 2 w 180"/>
                <a:gd name="T33" fmla="*/ 72 h 182"/>
                <a:gd name="T34" fmla="*/ 8 w 180"/>
                <a:gd name="T35" fmla="*/ 53 h 182"/>
                <a:gd name="T36" fmla="*/ 16 w 180"/>
                <a:gd name="T37" fmla="*/ 37 h 182"/>
                <a:gd name="T38" fmla="*/ 28 w 180"/>
                <a:gd name="T39" fmla="*/ 22 h 182"/>
                <a:gd name="T40" fmla="*/ 43 w 180"/>
                <a:gd name="T41" fmla="*/ 10 h 182"/>
                <a:gd name="T42" fmla="*/ 59 w 180"/>
                <a:gd name="T43" fmla="*/ 4 h 182"/>
                <a:gd name="T44" fmla="*/ 78 w 180"/>
                <a:gd name="T45" fmla="*/ 0 h 182"/>
                <a:gd name="T46" fmla="*/ 98 w 180"/>
                <a:gd name="T47" fmla="*/ 0 h 182"/>
                <a:gd name="T48" fmla="*/ 117 w 180"/>
                <a:gd name="T49" fmla="*/ 2 h 182"/>
                <a:gd name="T50" fmla="*/ 133 w 180"/>
                <a:gd name="T51" fmla="*/ 10 h 182"/>
                <a:gd name="T52" fmla="*/ 149 w 180"/>
                <a:gd name="T53" fmla="*/ 22 h 182"/>
                <a:gd name="T54" fmla="*/ 162 w 180"/>
                <a:gd name="T55" fmla="*/ 37 h 182"/>
                <a:gd name="T56" fmla="*/ 172 w 180"/>
                <a:gd name="T57" fmla="*/ 53 h 182"/>
                <a:gd name="T58" fmla="*/ 178 w 180"/>
                <a:gd name="T59" fmla="*/ 72 h 182"/>
                <a:gd name="T60" fmla="*/ 180 w 180"/>
                <a:gd name="T61" fmla="*/ 90 h 182"/>
                <a:gd name="T62" fmla="*/ 180 w 180"/>
                <a:gd name="T63" fmla="*/ 9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0" h="182">
                  <a:moveTo>
                    <a:pt x="180" y="90"/>
                  </a:moveTo>
                  <a:lnTo>
                    <a:pt x="178" y="109"/>
                  </a:lnTo>
                  <a:lnTo>
                    <a:pt x="174" y="127"/>
                  </a:lnTo>
                  <a:lnTo>
                    <a:pt x="164" y="146"/>
                  </a:lnTo>
                  <a:lnTo>
                    <a:pt x="151" y="160"/>
                  </a:lnTo>
                  <a:lnTo>
                    <a:pt x="137" y="170"/>
                  </a:lnTo>
                  <a:lnTo>
                    <a:pt x="121" y="178"/>
                  </a:lnTo>
                  <a:lnTo>
                    <a:pt x="102" y="182"/>
                  </a:lnTo>
                  <a:lnTo>
                    <a:pt x="82" y="182"/>
                  </a:lnTo>
                  <a:lnTo>
                    <a:pt x="63" y="178"/>
                  </a:lnTo>
                  <a:lnTo>
                    <a:pt x="47" y="170"/>
                  </a:lnTo>
                  <a:lnTo>
                    <a:pt x="30" y="160"/>
                  </a:lnTo>
                  <a:lnTo>
                    <a:pt x="18" y="146"/>
                  </a:lnTo>
                  <a:lnTo>
                    <a:pt x="8" y="127"/>
                  </a:lnTo>
                  <a:lnTo>
                    <a:pt x="2" y="111"/>
                  </a:lnTo>
                  <a:lnTo>
                    <a:pt x="0" y="90"/>
                  </a:lnTo>
                  <a:lnTo>
                    <a:pt x="2" y="72"/>
                  </a:lnTo>
                  <a:lnTo>
                    <a:pt x="8" y="53"/>
                  </a:lnTo>
                  <a:lnTo>
                    <a:pt x="16" y="37"/>
                  </a:lnTo>
                  <a:lnTo>
                    <a:pt x="28" y="22"/>
                  </a:lnTo>
                  <a:lnTo>
                    <a:pt x="43" y="10"/>
                  </a:lnTo>
                  <a:lnTo>
                    <a:pt x="59" y="4"/>
                  </a:lnTo>
                  <a:lnTo>
                    <a:pt x="78" y="0"/>
                  </a:lnTo>
                  <a:lnTo>
                    <a:pt x="98" y="0"/>
                  </a:lnTo>
                  <a:lnTo>
                    <a:pt x="117" y="2"/>
                  </a:lnTo>
                  <a:lnTo>
                    <a:pt x="133" y="10"/>
                  </a:lnTo>
                  <a:lnTo>
                    <a:pt x="149" y="22"/>
                  </a:lnTo>
                  <a:lnTo>
                    <a:pt x="162" y="37"/>
                  </a:lnTo>
                  <a:lnTo>
                    <a:pt x="172" y="53"/>
                  </a:lnTo>
                  <a:lnTo>
                    <a:pt x="178" y="72"/>
                  </a:lnTo>
                  <a:lnTo>
                    <a:pt x="180" y="90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chemeClr val="bg2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4" name="Freeform 5628">
              <a:extLst>
                <a:ext uri="{FF2B5EF4-FFF2-40B4-BE49-F238E27FC236}">
                  <a16:creationId xmlns:a16="http://schemas.microsoft.com/office/drawing/2014/main" id="{06A5C247-0FC9-4EBC-92E1-562CBCA178E4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9680880" y="4532422"/>
              <a:ext cx="154664" cy="160629"/>
            </a:xfrm>
            <a:custGeom>
              <a:avLst/>
              <a:gdLst>
                <a:gd name="T0" fmla="*/ 180 w 180"/>
                <a:gd name="T1" fmla="*/ 92 h 182"/>
                <a:gd name="T2" fmla="*/ 178 w 180"/>
                <a:gd name="T3" fmla="*/ 110 h 182"/>
                <a:gd name="T4" fmla="*/ 172 w 180"/>
                <a:gd name="T5" fmla="*/ 129 h 182"/>
                <a:gd name="T6" fmla="*/ 164 w 180"/>
                <a:gd name="T7" fmla="*/ 145 h 182"/>
                <a:gd name="T8" fmla="*/ 152 w 180"/>
                <a:gd name="T9" fmla="*/ 160 h 182"/>
                <a:gd name="T10" fmla="*/ 135 w 180"/>
                <a:gd name="T11" fmla="*/ 170 h 182"/>
                <a:gd name="T12" fmla="*/ 119 w 180"/>
                <a:gd name="T13" fmla="*/ 178 h 182"/>
                <a:gd name="T14" fmla="*/ 101 w 180"/>
                <a:gd name="T15" fmla="*/ 182 h 182"/>
                <a:gd name="T16" fmla="*/ 82 w 180"/>
                <a:gd name="T17" fmla="*/ 182 h 182"/>
                <a:gd name="T18" fmla="*/ 64 w 180"/>
                <a:gd name="T19" fmla="*/ 178 h 182"/>
                <a:gd name="T20" fmla="*/ 45 w 180"/>
                <a:gd name="T21" fmla="*/ 170 h 182"/>
                <a:gd name="T22" fmla="*/ 31 w 180"/>
                <a:gd name="T23" fmla="*/ 160 h 182"/>
                <a:gd name="T24" fmla="*/ 19 w 180"/>
                <a:gd name="T25" fmla="*/ 145 h 182"/>
                <a:gd name="T26" fmla="*/ 8 w 180"/>
                <a:gd name="T27" fmla="*/ 129 h 182"/>
                <a:gd name="T28" fmla="*/ 2 w 180"/>
                <a:gd name="T29" fmla="*/ 110 h 182"/>
                <a:gd name="T30" fmla="*/ 0 w 180"/>
                <a:gd name="T31" fmla="*/ 92 h 182"/>
                <a:gd name="T32" fmla="*/ 2 w 180"/>
                <a:gd name="T33" fmla="*/ 71 h 182"/>
                <a:gd name="T34" fmla="*/ 8 w 180"/>
                <a:gd name="T35" fmla="*/ 53 h 182"/>
                <a:gd name="T36" fmla="*/ 19 w 180"/>
                <a:gd name="T37" fmla="*/ 37 h 182"/>
                <a:gd name="T38" fmla="*/ 31 w 180"/>
                <a:gd name="T39" fmla="*/ 22 h 182"/>
                <a:gd name="T40" fmla="*/ 45 w 180"/>
                <a:gd name="T41" fmla="*/ 12 h 182"/>
                <a:gd name="T42" fmla="*/ 64 w 180"/>
                <a:gd name="T43" fmla="*/ 4 h 182"/>
                <a:gd name="T44" fmla="*/ 82 w 180"/>
                <a:gd name="T45" fmla="*/ 0 h 182"/>
                <a:gd name="T46" fmla="*/ 101 w 180"/>
                <a:gd name="T47" fmla="*/ 0 h 182"/>
                <a:gd name="T48" fmla="*/ 119 w 180"/>
                <a:gd name="T49" fmla="*/ 4 h 182"/>
                <a:gd name="T50" fmla="*/ 135 w 180"/>
                <a:gd name="T51" fmla="*/ 12 h 182"/>
                <a:gd name="T52" fmla="*/ 152 w 180"/>
                <a:gd name="T53" fmla="*/ 22 h 182"/>
                <a:gd name="T54" fmla="*/ 164 w 180"/>
                <a:gd name="T55" fmla="*/ 37 h 182"/>
                <a:gd name="T56" fmla="*/ 172 w 180"/>
                <a:gd name="T57" fmla="*/ 53 h 182"/>
                <a:gd name="T58" fmla="*/ 178 w 180"/>
                <a:gd name="T59" fmla="*/ 71 h 182"/>
                <a:gd name="T60" fmla="*/ 180 w 180"/>
                <a:gd name="T61" fmla="*/ 92 h 182"/>
                <a:gd name="T62" fmla="*/ 180 w 180"/>
                <a:gd name="T63" fmla="*/ 9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0" h="182">
                  <a:moveTo>
                    <a:pt x="180" y="92"/>
                  </a:moveTo>
                  <a:lnTo>
                    <a:pt x="178" y="110"/>
                  </a:lnTo>
                  <a:lnTo>
                    <a:pt x="172" y="129"/>
                  </a:lnTo>
                  <a:lnTo>
                    <a:pt x="164" y="145"/>
                  </a:lnTo>
                  <a:lnTo>
                    <a:pt x="152" y="160"/>
                  </a:lnTo>
                  <a:lnTo>
                    <a:pt x="135" y="170"/>
                  </a:lnTo>
                  <a:lnTo>
                    <a:pt x="119" y="178"/>
                  </a:lnTo>
                  <a:lnTo>
                    <a:pt x="101" y="182"/>
                  </a:lnTo>
                  <a:lnTo>
                    <a:pt x="82" y="182"/>
                  </a:lnTo>
                  <a:lnTo>
                    <a:pt x="64" y="178"/>
                  </a:lnTo>
                  <a:lnTo>
                    <a:pt x="45" y="170"/>
                  </a:lnTo>
                  <a:lnTo>
                    <a:pt x="31" y="160"/>
                  </a:lnTo>
                  <a:lnTo>
                    <a:pt x="19" y="145"/>
                  </a:lnTo>
                  <a:lnTo>
                    <a:pt x="8" y="129"/>
                  </a:lnTo>
                  <a:lnTo>
                    <a:pt x="2" y="110"/>
                  </a:lnTo>
                  <a:lnTo>
                    <a:pt x="0" y="92"/>
                  </a:lnTo>
                  <a:lnTo>
                    <a:pt x="2" y="71"/>
                  </a:lnTo>
                  <a:lnTo>
                    <a:pt x="8" y="53"/>
                  </a:lnTo>
                  <a:lnTo>
                    <a:pt x="19" y="37"/>
                  </a:lnTo>
                  <a:lnTo>
                    <a:pt x="31" y="22"/>
                  </a:lnTo>
                  <a:lnTo>
                    <a:pt x="45" y="12"/>
                  </a:lnTo>
                  <a:lnTo>
                    <a:pt x="64" y="4"/>
                  </a:lnTo>
                  <a:lnTo>
                    <a:pt x="82" y="0"/>
                  </a:lnTo>
                  <a:lnTo>
                    <a:pt x="101" y="0"/>
                  </a:lnTo>
                  <a:lnTo>
                    <a:pt x="119" y="4"/>
                  </a:lnTo>
                  <a:lnTo>
                    <a:pt x="135" y="12"/>
                  </a:lnTo>
                  <a:lnTo>
                    <a:pt x="152" y="22"/>
                  </a:lnTo>
                  <a:lnTo>
                    <a:pt x="164" y="37"/>
                  </a:lnTo>
                  <a:lnTo>
                    <a:pt x="172" y="53"/>
                  </a:lnTo>
                  <a:lnTo>
                    <a:pt x="178" y="71"/>
                  </a:lnTo>
                  <a:lnTo>
                    <a:pt x="180" y="92"/>
                  </a:lnTo>
                  <a:lnTo>
                    <a:pt x="180" y="92"/>
                  </a:lnTo>
                  <a:close/>
                </a:path>
              </a:pathLst>
            </a:custGeom>
            <a:solidFill>
              <a:schemeClr val="bg2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5" name="Freeform 5611">
              <a:extLst>
                <a:ext uri="{FF2B5EF4-FFF2-40B4-BE49-F238E27FC236}">
                  <a16:creationId xmlns:a16="http://schemas.microsoft.com/office/drawing/2014/main" id="{31D7E031-406B-4D23-A3DC-0A77F9BD3110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11421255" y="5105249"/>
              <a:ext cx="62561" cy="63807"/>
            </a:xfrm>
            <a:custGeom>
              <a:avLst/>
              <a:gdLst>
                <a:gd name="T0" fmla="*/ 73 w 73"/>
                <a:gd name="T1" fmla="*/ 37 h 72"/>
                <a:gd name="T2" fmla="*/ 71 w 73"/>
                <a:gd name="T3" fmla="*/ 47 h 72"/>
                <a:gd name="T4" fmla="*/ 65 w 73"/>
                <a:gd name="T5" fmla="*/ 59 h 72"/>
                <a:gd name="T6" fmla="*/ 55 w 73"/>
                <a:gd name="T7" fmla="*/ 68 h 72"/>
                <a:gd name="T8" fmla="*/ 45 w 73"/>
                <a:gd name="T9" fmla="*/ 72 h 72"/>
                <a:gd name="T10" fmla="*/ 32 w 73"/>
                <a:gd name="T11" fmla="*/ 72 h 72"/>
                <a:gd name="T12" fmla="*/ 20 w 73"/>
                <a:gd name="T13" fmla="*/ 70 h 72"/>
                <a:gd name="T14" fmla="*/ 10 w 73"/>
                <a:gd name="T15" fmla="*/ 64 h 72"/>
                <a:gd name="T16" fmla="*/ 4 w 73"/>
                <a:gd name="T17" fmla="*/ 53 h 72"/>
                <a:gd name="T18" fmla="*/ 0 w 73"/>
                <a:gd name="T19" fmla="*/ 43 h 72"/>
                <a:gd name="T20" fmla="*/ 0 w 73"/>
                <a:gd name="T21" fmla="*/ 31 h 72"/>
                <a:gd name="T22" fmla="*/ 4 w 73"/>
                <a:gd name="T23" fmla="*/ 18 h 72"/>
                <a:gd name="T24" fmla="*/ 10 w 73"/>
                <a:gd name="T25" fmla="*/ 8 h 72"/>
                <a:gd name="T26" fmla="*/ 20 w 73"/>
                <a:gd name="T27" fmla="*/ 2 h 72"/>
                <a:gd name="T28" fmla="*/ 32 w 73"/>
                <a:gd name="T29" fmla="*/ 0 h 72"/>
                <a:gd name="T30" fmla="*/ 45 w 73"/>
                <a:gd name="T31" fmla="*/ 0 h 72"/>
                <a:gd name="T32" fmla="*/ 55 w 73"/>
                <a:gd name="T33" fmla="*/ 6 h 72"/>
                <a:gd name="T34" fmla="*/ 65 w 73"/>
                <a:gd name="T35" fmla="*/ 14 h 72"/>
                <a:gd name="T36" fmla="*/ 71 w 73"/>
                <a:gd name="T37" fmla="*/ 25 h 72"/>
                <a:gd name="T38" fmla="*/ 73 w 73"/>
                <a:gd name="T39" fmla="*/ 37 h 72"/>
                <a:gd name="T40" fmla="*/ 73 w 73"/>
                <a:gd name="T41" fmla="*/ 3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3" h="72">
                  <a:moveTo>
                    <a:pt x="73" y="37"/>
                  </a:moveTo>
                  <a:lnTo>
                    <a:pt x="71" y="47"/>
                  </a:lnTo>
                  <a:lnTo>
                    <a:pt x="65" y="59"/>
                  </a:lnTo>
                  <a:lnTo>
                    <a:pt x="55" y="68"/>
                  </a:lnTo>
                  <a:lnTo>
                    <a:pt x="45" y="72"/>
                  </a:lnTo>
                  <a:lnTo>
                    <a:pt x="32" y="72"/>
                  </a:lnTo>
                  <a:lnTo>
                    <a:pt x="20" y="70"/>
                  </a:lnTo>
                  <a:lnTo>
                    <a:pt x="10" y="64"/>
                  </a:lnTo>
                  <a:lnTo>
                    <a:pt x="4" y="53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4" y="18"/>
                  </a:lnTo>
                  <a:lnTo>
                    <a:pt x="10" y="8"/>
                  </a:lnTo>
                  <a:lnTo>
                    <a:pt x="20" y="2"/>
                  </a:lnTo>
                  <a:lnTo>
                    <a:pt x="32" y="0"/>
                  </a:lnTo>
                  <a:lnTo>
                    <a:pt x="45" y="0"/>
                  </a:lnTo>
                  <a:lnTo>
                    <a:pt x="55" y="6"/>
                  </a:lnTo>
                  <a:lnTo>
                    <a:pt x="65" y="14"/>
                  </a:lnTo>
                  <a:lnTo>
                    <a:pt x="71" y="25"/>
                  </a:lnTo>
                  <a:lnTo>
                    <a:pt x="73" y="37"/>
                  </a:lnTo>
                  <a:lnTo>
                    <a:pt x="73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6" name="Freeform 5613">
              <a:extLst>
                <a:ext uri="{FF2B5EF4-FFF2-40B4-BE49-F238E27FC236}">
                  <a16:creationId xmlns:a16="http://schemas.microsoft.com/office/drawing/2014/main" id="{6A37CB40-AC89-46C6-B8A0-747B277827B9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10884523" y="5106681"/>
              <a:ext cx="59085" cy="63807"/>
            </a:xfrm>
            <a:custGeom>
              <a:avLst/>
              <a:gdLst>
                <a:gd name="T0" fmla="*/ 69 w 69"/>
                <a:gd name="T1" fmla="*/ 35 h 72"/>
                <a:gd name="T2" fmla="*/ 67 w 69"/>
                <a:gd name="T3" fmla="*/ 47 h 72"/>
                <a:gd name="T4" fmla="*/ 61 w 69"/>
                <a:gd name="T5" fmla="*/ 57 h 72"/>
                <a:gd name="T6" fmla="*/ 53 w 69"/>
                <a:gd name="T7" fmla="*/ 65 h 72"/>
                <a:gd name="T8" fmla="*/ 43 w 69"/>
                <a:gd name="T9" fmla="*/ 72 h 72"/>
                <a:gd name="T10" fmla="*/ 30 w 69"/>
                <a:gd name="T11" fmla="*/ 72 h 72"/>
                <a:gd name="T12" fmla="*/ 20 w 69"/>
                <a:gd name="T13" fmla="*/ 69 h 72"/>
                <a:gd name="T14" fmla="*/ 10 w 69"/>
                <a:gd name="T15" fmla="*/ 63 h 72"/>
                <a:gd name="T16" fmla="*/ 4 w 69"/>
                <a:gd name="T17" fmla="*/ 53 h 72"/>
                <a:gd name="T18" fmla="*/ 0 w 69"/>
                <a:gd name="T19" fmla="*/ 41 h 72"/>
                <a:gd name="T20" fmla="*/ 0 w 69"/>
                <a:gd name="T21" fmla="*/ 30 h 72"/>
                <a:gd name="T22" fmla="*/ 4 w 69"/>
                <a:gd name="T23" fmla="*/ 18 h 72"/>
                <a:gd name="T24" fmla="*/ 10 w 69"/>
                <a:gd name="T25" fmla="*/ 8 h 72"/>
                <a:gd name="T26" fmla="*/ 20 w 69"/>
                <a:gd name="T27" fmla="*/ 2 h 72"/>
                <a:gd name="T28" fmla="*/ 30 w 69"/>
                <a:gd name="T29" fmla="*/ 0 h 72"/>
                <a:gd name="T30" fmla="*/ 43 w 69"/>
                <a:gd name="T31" fmla="*/ 0 h 72"/>
                <a:gd name="T32" fmla="*/ 53 w 69"/>
                <a:gd name="T33" fmla="*/ 4 h 72"/>
                <a:gd name="T34" fmla="*/ 61 w 69"/>
                <a:gd name="T35" fmla="*/ 12 h 72"/>
                <a:gd name="T36" fmla="*/ 67 w 69"/>
                <a:gd name="T37" fmla="*/ 24 h 72"/>
                <a:gd name="T38" fmla="*/ 69 w 69"/>
                <a:gd name="T39" fmla="*/ 35 h 72"/>
                <a:gd name="T40" fmla="*/ 69 w 69"/>
                <a:gd name="T41" fmla="*/ 3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" h="72">
                  <a:moveTo>
                    <a:pt x="69" y="35"/>
                  </a:moveTo>
                  <a:lnTo>
                    <a:pt x="67" y="47"/>
                  </a:lnTo>
                  <a:lnTo>
                    <a:pt x="61" y="57"/>
                  </a:lnTo>
                  <a:lnTo>
                    <a:pt x="53" y="65"/>
                  </a:lnTo>
                  <a:lnTo>
                    <a:pt x="43" y="72"/>
                  </a:lnTo>
                  <a:lnTo>
                    <a:pt x="30" y="72"/>
                  </a:lnTo>
                  <a:lnTo>
                    <a:pt x="20" y="69"/>
                  </a:lnTo>
                  <a:lnTo>
                    <a:pt x="10" y="63"/>
                  </a:lnTo>
                  <a:lnTo>
                    <a:pt x="4" y="53"/>
                  </a:lnTo>
                  <a:lnTo>
                    <a:pt x="0" y="41"/>
                  </a:lnTo>
                  <a:lnTo>
                    <a:pt x="0" y="30"/>
                  </a:lnTo>
                  <a:lnTo>
                    <a:pt x="4" y="18"/>
                  </a:lnTo>
                  <a:lnTo>
                    <a:pt x="10" y="8"/>
                  </a:lnTo>
                  <a:lnTo>
                    <a:pt x="20" y="2"/>
                  </a:lnTo>
                  <a:lnTo>
                    <a:pt x="30" y="0"/>
                  </a:lnTo>
                  <a:lnTo>
                    <a:pt x="43" y="0"/>
                  </a:lnTo>
                  <a:lnTo>
                    <a:pt x="53" y="4"/>
                  </a:lnTo>
                  <a:lnTo>
                    <a:pt x="61" y="12"/>
                  </a:lnTo>
                  <a:lnTo>
                    <a:pt x="67" y="24"/>
                  </a:lnTo>
                  <a:lnTo>
                    <a:pt x="69" y="35"/>
                  </a:lnTo>
                  <a:lnTo>
                    <a:pt x="69" y="35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7" name="Freeform 5615">
              <a:extLst>
                <a:ext uri="{FF2B5EF4-FFF2-40B4-BE49-F238E27FC236}">
                  <a16:creationId xmlns:a16="http://schemas.microsoft.com/office/drawing/2014/main" id="{3E84AB1F-357C-4CCE-B605-7ED270FA3409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10314403" y="5096164"/>
              <a:ext cx="64298" cy="64681"/>
            </a:xfrm>
            <a:custGeom>
              <a:avLst/>
              <a:gdLst>
                <a:gd name="T0" fmla="*/ 74 w 74"/>
                <a:gd name="T1" fmla="*/ 37 h 73"/>
                <a:gd name="T2" fmla="*/ 72 w 74"/>
                <a:gd name="T3" fmla="*/ 49 h 73"/>
                <a:gd name="T4" fmla="*/ 66 w 74"/>
                <a:gd name="T5" fmla="*/ 59 h 73"/>
                <a:gd name="T6" fmla="*/ 56 w 74"/>
                <a:gd name="T7" fmla="*/ 67 h 73"/>
                <a:gd name="T8" fmla="*/ 45 w 74"/>
                <a:gd name="T9" fmla="*/ 73 h 73"/>
                <a:gd name="T10" fmla="*/ 33 w 74"/>
                <a:gd name="T11" fmla="*/ 73 h 73"/>
                <a:gd name="T12" fmla="*/ 21 w 74"/>
                <a:gd name="T13" fmla="*/ 71 h 73"/>
                <a:gd name="T14" fmla="*/ 11 w 74"/>
                <a:gd name="T15" fmla="*/ 65 h 73"/>
                <a:gd name="T16" fmla="*/ 4 w 74"/>
                <a:gd name="T17" fmla="*/ 55 h 73"/>
                <a:gd name="T18" fmla="*/ 0 w 74"/>
                <a:gd name="T19" fmla="*/ 43 h 73"/>
                <a:gd name="T20" fmla="*/ 0 w 74"/>
                <a:gd name="T21" fmla="*/ 30 h 73"/>
                <a:gd name="T22" fmla="*/ 4 w 74"/>
                <a:gd name="T23" fmla="*/ 20 h 73"/>
                <a:gd name="T24" fmla="*/ 11 w 74"/>
                <a:gd name="T25" fmla="*/ 10 h 73"/>
                <a:gd name="T26" fmla="*/ 21 w 74"/>
                <a:gd name="T27" fmla="*/ 4 h 73"/>
                <a:gd name="T28" fmla="*/ 33 w 74"/>
                <a:gd name="T29" fmla="*/ 0 h 73"/>
                <a:gd name="T30" fmla="*/ 45 w 74"/>
                <a:gd name="T31" fmla="*/ 2 h 73"/>
                <a:gd name="T32" fmla="*/ 56 w 74"/>
                <a:gd name="T33" fmla="*/ 6 h 73"/>
                <a:gd name="T34" fmla="*/ 66 w 74"/>
                <a:gd name="T35" fmla="*/ 14 h 73"/>
                <a:gd name="T36" fmla="*/ 72 w 74"/>
                <a:gd name="T37" fmla="*/ 24 h 73"/>
                <a:gd name="T38" fmla="*/ 74 w 74"/>
                <a:gd name="T39" fmla="*/ 37 h 73"/>
                <a:gd name="T40" fmla="*/ 74 w 74"/>
                <a:gd name="T41" fmla="*/ 3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4" h="73">
                  <a:moveTo>
                    <a:pt x="74" y="37"/>
                  </a:moveTo>
                  <a:lnTo>
                    <a:pt x="72" y="49"/>
                  </a:lnTo>
                  <a:lnTo>
                    <a:pt x="66" y="59"/>
                  </a:lnTo>
                  <a:lnTo>
                    <a:pt x="56" y="67"/>
                  </a:lnTo>
                  <a:lnTo>
                    <a:pt x="45" y="73"/>
                  </a:lnTo>
                  <a:lnTo>
                    <a:pt x="33" y="73"/>
                  </a:lnTo>
                  <a:lnTo>
                    <a:pt x="21" y="71"/>
                  </a:lnTo>
                  <a:lnTo>
                    <a:pt x="11" y="65"/>
                  </a:lnTo>
                  <a:lnTo>
                    <a:pt x="4" y="55"/>
                  </a:lnTo>
                  <a:lnTo>
                    <a:pt x="0" y="43"/>
                  </a:lnTo>
                  <a:lnTo>
                    <a:pt x="0" y="30"/>
                  </a:lnTo>
                  <a:lnTo>
                    <a:pt x="4" y="20"/>
                  </a:lnTo>
                  <a:lnTo>
                    <a:pt x="11" y="10"/>
                  </a:lnTo>
                  <a:lnTo>
                    <a:pt x="21" y="4"/>
                  </a:lnTo>
                  <a:lnTo>
                    <a:pt x="33" y="0"/>
                  </a:lnTo>
                  <a:lnTo>
                    <a:pt x="45" y="2"/>
                  </a:lnTo>
                  <a:lnTo>
                    <a:pt x="56" y="6"/>
                  </a:lnTo>
                  <a:lnTo>
                    <a:pt x="66" y="14"/>
                  </a:lnTo>
                  <a:lnTo>
                    <a:pt x="72" y="24"/>
                  </a:lnTo>
                  <a:lnTo>
                    <a:pt x="74" y="37"/>
                  </a:lnTo>
                  <a:lnTo>
                    <a:pt x="74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8" name="Freeform 5617">
              <a:extLst>
                <a:ext uri="{FF2B5EF4-FFF2-40B4-BE49-F238E27FC236}">
                  <a16:creationId xmlns:a16="http://schemas.microsoft.com/office/drawing/2014/main" id="{8E896E98-DBC1-4E5F-BE6A-C164EB54ABF3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9748866" y="5101008"/>
              <a:ext cx="60823" cy="65555"/>
            </a:xfrm>
            <a:custGeom>
              <a:avLst/>
              <a:gdLst>
                <a:gd name="T0" fmla="*/ 70 w 70"/>
                <a:gd name="T1" fmla="*/ 37 h 74"/>
                <a:gd name="T2" fmla="*/ 68 w 70"/>
                <a:gd name="T3" fmla="*/ 50 h 74"/>
                <a:gd name="T4" fmla="*/ 62 w 70"/>
                <a:gd name="T5" fmla="*/ 60 h 74"/>
                <a:gd name="T6" fmla="*/ 54 w 70"/>
                <a:gd name="T7" fmla="*/ 68 h 74"/>
                <a:gd name="T8" fmla="*/ 43 w 70"/>
                <a:gd name="T9" fmla="*/ 74 h 74"/>
                <a:gd name="T10" fmla="*/ 31 w 70"/>
                <a:gd name="T11" fmla="*/ 74 h 74"/>
                <a:gd name="T12" fmla="*/ 21 w 70"/>
                <a:gd name="T13" fmla="*/ 72 h 74"/>
                <a:gd name="T14" fmla="*/ 11 w 70"/>
                <a:gd name="T15" fmla="*/ 64 h 74"/>
                <a:gd name="T16" fmla="*/ 5 w 70"/>
                <a:gd name="T17" fmla="*/ 56 h 74"/>
                <a:gd name="T18" fmla="*/ 0 w 70"/>
                <a:gd name="T19" fmla="*/ 43 h 74"/>
                <a:gd name="T20" fmla="*/ 0 w 70"/>
                <a:gd name="T21" fmla="*/ 31 h 74"/>
                <a:gd name="T22" fmla="*/ 5 w 70"/>
                <a:gd name="T23" fmla="*/ 21 h 74"/>
                <a:gd name="T24" fmla="*/ 11 w 70"/>
                <a:gd name="T25" fmla="*/ 11 h 74"/>
                <a:gd name="T26" fmla="*/ 21 w 70"/>
                <a:gd name="T27" fmla="*/ 4 h 74"/>
                <a:gd name="T28" fmla="*/ 31 w 70"/>
                <a:gd name="T29" fmla="*/ 0 h 74"/>
                <a:gd name="T30" fmla="*/ 43 w 70"/>
                <a:gd name="T31" fmla="*/ 2 h 74"/>
                <a:gd name="T32" fmla="*/ 54 w 70"/>
                <a:gd name="T33" fmla="*/ 7 h 74"/>
                <a:gd name="T34" fmla="*/ 62 w 70"/>
                <a:gd name="T35" fmla="*/ 15 h 74"/>
                <a:gd name="T36" fmla="*/ 68 w 70"/>
                <a:gd name="T37" fmla="*/ 25 h 74"/>
                <a:gd name="T38" fmla="*/ 70 w 70"/>
                <a:gd name="T39" fmla="*/ 37 h 74"/>
                <a:gd name="T40" fmla="*/ 70 w 70"/>
                <a:gd name="T41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74">
                  <a:moveTo>
                    <a:pt x="70" y="37"/>
                  </a:moveTo>
                  <a:lnTo>
                    <a:pt x="68" y="50"/>
                  </a:lnTo>
                  <a:lnTo>
                    <a:pt x="62" y="60"/>
                  </a:lnTo>
                  <a:lnTo>
                    <a:pt x="54" y="68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21" y="72"/>
                  </a:lnTo>
                  <a:lnTo>
                    <a:pt x="11" y="64"/>
                  </a:lnTo>
                  <a:lnTo>
                    <a:pt x="5" y="56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5" y="21"/>
                  </a:lnTo>
                  <a:lnTo>
                    <a:pt x="11" y="11"/>
                  </a:lnTo>
                  <a:lnTo>
                    <a:pt x="21" y="4"/>
                  </a:lnTo>
                  <a:lnTo>
                    <a:pt x="31" y="0"/>
                  </a:lnTo>
                  <a:lnTo>
                    <a:pt x="43" y="2"/>
                  </a:lnTo>
                  <a:lnTo>
                    <a:pt x="54" y="7"/>
                  </a:lnTo>
                  <a:lnTo>
                    <a:pt x="62" y="15"/>
                  </a:lnTo>
                  <a:lnTo>
                    <a:pt x="68" y="25"/>
                  </a:lnTo>
                  <a:lnTo>
                    <a:pt x="70" y="37"/>
                  </a:lnTo>
                  <a:lnTo>
                    <a:pt x="70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9" name="Freeform 5619">
              <a:extLst>
                <a:ext uri="{FF2B5EF4-FFF2-40B4-BE49-F238E27FC236}">
                  <a16:creationId xmlns:a16="http://schemas.microsoft.com/office/drawing/2014/main" id="{E86C53D0-CCA4-47FA-B883-28D57800CD9E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9727734" y="4057356"/>
              <a:ext cx="63429" cy="65555"/>
            </a:xfrm>
            <a:custGeom>
              <a:avLst/>
              <a:gdLst>
                <a:gd name="T0" fmla="*/ 74 w 74"/>
                <a:gd name="T1" fmla="*/ 37 h 74"/>
                <a:gd name="T2" fmla="*/ 72 w 74"/>
                <a:gd name="T3" fmla="*/ 49 h 74"/>
                <a:gd name="T4" fmla="*/ 68 w 74"/>
                <a:gd name="T5" fmla="*/ 60 h 74"/>
                <a:gd name="T6" fmla="*/ 59 w 74"/>
                <a:gd name="T7" fmla="*/ 68 h 74"/>
                <a:gd name="T8" fmla="*/ 47 w 74"/>
                <a:gd name="T9" fmla="*/ 74 h 74"/>
                <a:gd name="T10" fmla="*/ 37 w 74"/>
                <a:gd name="T11" fmla="*/ 74 h 74"/>
                <a:gd name="T12" fmla="*/ 25 w 74"/>
                <a:gd name="T13" fmla="*/ 72 h 74"/>
                <a:gd name="T14" fmla="*/ 14 w 74"/>
                <a:gd name="T15" fmla="*/ 64 h 74"/>
                <a:gd name="T16" fmla="*/ 6 w 74"/>
                <a:gd name="T17" fmla="*/ 56 h 74"/>
                <a:gd name="T18" fmla="*/ 2 w 74"/>
                <a:gd name="T19" fmla="*/ 43 h 74"/>
                <a:gd name="T20" fmla="*/ 0 w 74"/>
                <a:gd name="T21" fmla="*/ 31 h 74"/>
                <a:gd name="T22" fmla="*/ 4 w 74"/>
                <a:gd name="T23" fmla="*/ 21 h 74"/>
                <a:gd name="T24" fmla="*/ 10 w 74"/>
                <a:gd name="T25" fmla="*/ 10 h 74"/>
                <a:gd name="T26" fmla="*/ 21 w 74"/>
                <a:gd name="T27" fmla="*/ 4 h 74"/>
                <a:gd name="T28" fmla="*/ 33 w 74"/>
                <a:gd name="T29" fmla="*/ 0 h 74"/>
                <a:gd name="T30" fmla="*/ 43 w 74"/>
                <a:gd name="T31" fmla="*/ 2 h 74"/>
                <a:gd name="T32" fmla="*/ 55 w 74"/>
                <a:gd name="T33" fmla="*/ 6 h 74"/>
                <a:gd name="T34" fmla="*/ 66 w 74"/>
                <a:gd name="T35" fmla="*/ 15 h 74"/>
                <a:gd name="T36" fmla="*/ 72 w 74"/>
                <a:gd name="T37" fmla="*/ 25 h 74"/>
                <a:gd name="T38" fmla="*/ 74 w 74"/>
                <a:gd name="T39" fmla="*/ 37 h 74"/>
                <a:gd name="T40" fmla="*/ 74 w 74"/>
                <a:gd name="T41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4" h="74">
                  <a:moveTo>
                    <a:pt x="74" y="37"/>
                  </a:moveTo>
                  <a:lnTo>
                    <a:pt x="72" y="49"/>
                  </a:lnTo>
                  <a:lnTo>
                    <a:pt x="68" y="60"/>
                  </a:lnTo>
                  <a:lnTo>
                    <a:pt x="59" y="68"/>
                  </a:lnTo>
                  <a:lnTo>
                    <a:pt x="47" y="74"/>
                  </a:lnTo>
                  <a:lnTo>
                    <a:pt x="37" y="74"/>
                  </a:lnTo>
                  <a:lnTo>
                    <a:pt x="25" y="72"/>
                  </a:lnTo>
                  <a:lnTo>
                    <a:pt x="14" y="64"/>
                  </a:lnTo>
                  <a:lnTo>
                    <a:pt x="6" y="56"/>
                  </a:lnTo>
                  <a:lnTo>
                    <a:pt x="2" y="43"/>
                  </a:lnTo>
                  <a:lnTo>
                    <a:pt x="0" y="31"/>
                  </a:lnTo>
                  <a:lnTo>
                    <a:pt x="4" y="21"/>
                  </a:lnTo>
                  <a:lnTo>
                    <a:pt x="10" y="10"/>
                  </a:lnTo>
                  <a:lnTo>
                    <a:pt x="21" y="4"/>
                  </a:lnTo>
                  <a:lnTo>
                    <a:pt x="33" y="0"/>
                  </a:lnTo>
                  <a:lnTo>
                    <a:pt x="43" y="2"/>
                  </a:lnTo>
                  <a:lnTo>
                    <a:pt x="55" y="6"/>
                  </a:lnTo>
                  <a:lnTo>
                    <a:pt x="66" y="15"/>
                  </a:lnTo>
                  <a:lnTo>
                    <a:pt x="72" y="25"/>
                  </a:lnTo>
                  <a:lnTo>
                    <a:pt x="74" y="37"/>
                  </a:lnTo>
                  <a:lnTo>
                    <a:pt x="74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70" name="Freeform 5629">
              <a:extLst>
                <a:ext uri="{FF2B5EF4-FFF2-40B4-BE49-F238E27FC236}">
                  <a16:creationId xmlns:a16="http://schemas.microsoft.com/office/drawing/2014/main" id="{8A0BE0DA-09C3-4481-B196-CDB1EFD58B98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9730839" y="4584727"/>
              <a:ext cx="61692" cy="63807"/>
            </a:xfrm>
            <a:custGeom>
              <a:avLst/>
              <a:gdLst>
                <a:gd name="T0" fmla="*/ 71 w 71"/>
                <a:gd name="T1" fmla="*/ 37 h 72"/>
                <a:gd name="T2" fmla="*/ 69 w 71"/>
                <a:gd name="T3" fmla="*/ 47 h 72"/>
                <a:gd name="T4" fmla="*/ 63 w 71"/>
                <a:gd name="T5" fmla="*/ 59 h 72"/>
                <a:gd name="T6" fmla="*/ 55 w 71"/>
                <a:gd name="T7" fmla="*/ 68 h 72"/>
                <a:gd name="T8" fmla="*/ 45 w 71"/>
                <a:gd name="T9" fmla="*/ 72 h 72"/>
                <a:gd name="T10" fmla="*/ 32 w 71"/>
                <a:gd name="T11" fmla="*/ 72 h 72"/>
                <a:gd name="T12" fmla="*/ 20 w 71"/>
                <a:gd name="T13" fmla="*/ 70 h 72"/>
                <a:gd name="T14" fmla="*/ 10 w 71"/>
                <a:gd name="T15" fmla="*/ 64 h 72"/>
                <a:gd name="T16" fmla="*/ 4 w 71"/>
                <a:gd name="T17" fmla="*/ 53 h 72"/>
                <a:gd name="T18" fmla="*/ 0 w 71"/>
                <a:gd name="T19" fmla="*/ 43 h 72"/>
                <a:gd name="T20" fmla="*/ 0 w 71"/>
                <a:gd name="T21" fmla="*/ 31 h 72"/>
                <a:gd name="T22" fmla="*/ 2 w 71"/>
                <a:gd name="T23" fmla="*/ 18 h 72"/>
                <a:gd name="T24" fmla="*/ 10 w 71"/>
                <a:gd name="T25" fmla="*/ 8 h 72"/>
                <a:gd name="T26" fmla="*/ 20 w 71"/>
                <a:gd name="T27" fmla="*/ 2 h 72"/>
                <a:gd name="T28" fmla="*/ 32 w 71"/>
                <a:gd name="T29" fmla="*/ 0 h 72"/>
                <a:gd name="T30" fmla="*/ 45 w 71"/>
                <a:gd name="T31" fmla="*/ 0 h 72"/>
                <a:gd name="T32" fmla="*/ 55 w 71"/>
                <a:gd name="T33" fmla="*/ 6 h 72"/>
                <a:gd name="T34" fmla="*/ 63 w 71"/>
                <a:gd name="T35" fmla="*/ 14 h 72"/>
                <a:gd name="T36" fmla="*/ 69 w 71"/>
                <a:gd name="T37" fmla="*/ 25 h 72"/>
                <a:gd name="T38" fmla="*/ 71 w 71"/>
                <a:gd name="T39" fmla="*/ 37 h 72"/>
                <a:gd name="T40" fmla="*/ 71 w 71"/>
                <a:gd name="T41" fmla="*/ 3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1" h="72">
                  <a:moveTo>
                    <a:pt x="71" y="37"/>
                  </a:moveTo>
                  <a:lnTo>
                    <a:pt x="69" y="47"/>
                  </a:lnTo>
                  <a:lnTo>
                    <a:pt x="63" y="59"/>
                  </a:lnTo>
                  <a:lnTo>
                    <a:pt x="55" y="68"/>
                  </a:lnTo>
                  <a:lnTo>
                    <a:pt x="45" y="72"/>
                  </a:lnTo>
                  <a:lnTo>
                    <a:pt x="32" y="72"/>
                  </a:lnTo>
                  <a:lnTo>
                    <a:pt x="20" y="70"/>
                  </a:lnTo>
                  <a:lnTo>
                    <a:pt x="10" y="64"/>
                  </a:lnTo>
                  <a:lnTo>
                    <a:pt x="4" y="53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2" y="18"/>
                  </a:lnTo>
                  <a:lnTo>
                    <a:pt x="10" y="8"/>
                  </a:lnTo>
                  <a:lnTo>
                    <a:pt x="20" y="2"/>
                  </a:lnTo>
                  <a:lnTo>
                    <a:pt x="32" y="0"/>
                  </a:lnTo>
                  <a:lnTo>
                    <a:pt x="45" y="0"/>
                  </a:lnTo>
                  <a:lnTo>
                    <a:pt x="55" y="6"/>
                  </a:lnTo>
                  <a:lnTo>
                    <a:pt x="63" y="14"/>
                  </a:lnTo>
                  <a:lnTo>
                    <a:pt x="69" y="25"/>
                  </a:lnTo>
                  <a:lnTo>
                    <a:pt x="71" y="37"/>
                  </a:lnTo>
                  <a:lnTo>
                    <a:pt x="71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71" name="Rectangle 882">
              <a:extLst>
                <a:ext uri="{FF2B5EF4-FFF2-40B4-BE49-F238E27FC236}">
                  <a16:creationId xmlns:a16="http://schemas.microsoft.com/office/drawing/2014/main" id="{91B9CAD8-C54A-4907-B562-F7D1940A066D}"/>
                </a:ext>
              </a:extLst>
            </p:cNvPr>
            <p:cNvSpPr/>
            <p:nvPr/>
          </p:nvSpPr>
          <p:spPr>
            <a:xfrm>
              <a:off x="10012490" y="3840255"/>
              <a:ext cx="1625767" cy="980116"/>
            </a:xfrm>
            <a:prstGeom prst="rect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72" name="Text Box 5625">
              <a:extLst>
                <a:ext uri="{FF2B5EF4-FFF2-40B4-BE49-F238E27FC236}">
                  <a16:creationId xmlns:a16="http://schemas.microsoft.com/office/drawing/2014/main" id="{7269CA73-21BF-44D4-BBA0-3B31A85A23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84417" y="3864388"/>
              <a:ext cx="1655791" cy="818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ea typeface="新細明體"/>
                  <a:cs typeface="Times New Roman"/>
                </a:rPr>
                <a:t>U31</a:t>
              </a:r>
              <a:endPara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新細明體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ea typeface="新細明體"/>
                  <a:cs typeface="Times New Roman"/>
                </a:rPr>
                <a:t> SNAPINO</a:t>
              </a:r>
              <a:endPara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新細明體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新細明體"/>
                <a:cs typeface="+mn-cs"/>
              </a:endParaRPr>
            </a:p>
          </p:txBody>
        </p:sp>
        <p:sp>
          <p:nvSpPr>
            <p:cNvPr id="73" name="Rectangle 883">
              <a:extLst>
                <a:ext uri="{FF2B5EF4-FFF2-40B4-BE49-F238E27FC236}">
                  <a16:creationId xmlns:a16="http://schemas.microsoft.com/office/drawing/2014/main" id="{B42ADD6C-010C-4CF2-B6D0-13216D7A5226}"/>
                </a:ext>
              </a:extLst>
            </p:cNvPr>
            <p:cNvSpPr/>
            <p:nvPr/>
          </p:nvSpPr>
          <p:spPr>
            <a:xfrm>
              <a:off x="11350893" y="4353174"/>
              <a:ext cx="298496" cy="310860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74" name="Rectangle 884">
              <a:extLst>
                <a:ext uri="{FF2B5EF4-FFF2-40B4-BE49-F238E27FC236}">
                  <a16:creationId xmlns:a16="http://schemas.microsoft.com/office/drawing/2014/main" id="{E80B12E5-EB88-4BDF-A9BD-DE470677EF4F}"/>
                </a:ext>
              </a:extLst>
            </p:cNvPr>
            <p:cNvSpPr/>
            <p:nvPr/>
          </p:nvSpPr>
          <p:spPr>
            <a:xfrm>
              <a:off x="11452524" y="3941284"/>
              <a:ext cx="196426" cy="155430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CAFCF6D5-11EA-4378-B4CE-56B933D95540}"/>
                </a:ext>
              </a:extLst>
            </p:cNvPr>
            <p:cNvSpPr/>
            <p:nvPr/>
          </p:nvSpPr>
          <p:spPr>
            <a:xfrm>
              <a:off x="9592971" y="3733748"/>
              <a:ext cx="394831" cy="3030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5V</a:t>
              </a:r>
            </a:p>
            <a:p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OUT</a:t>
              </a:r>
              <a:endParaRPr lang="zh-TW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0E94F84E-5807-47C8-BE28-9A619027055A}"/>
                </a:ext>
              </a:extLst>
            </p:cNvPr>
            <p:cNvSpPr/>
            <p:nvPr/>
          </p:nvSpPr>
          <p:spPr>
            <a:xfrm>
              <a:off x="11191685" y="4871573"/>
              <a:ext cx="48603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D11</a:t>
              </a:r>
              <a:endParaRPr lang="zh-TW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006E9651-26B5-4A01-9D81-F4912BBCC297}"/>
                </a:ext>
              </a:extLst>
            </p:cNvPr>
            <p:cNvSpPr/>
            <p:nvPr/>
          </p:nvSpPr>
          <p:spPr>
            <a:xfrm>
              <a:off x="10669756" y="4873640"/>
              <a:ext cx="48603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D10</a:t>
              </a:r>
              <a:endParaRPr lang="zh-TW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B10E8A96-9291-4CC3-823B-8A9EC7D3312B}"/>
                </a:ext>
              </a:extLst>
            </p:cNvPr>
            <p:cNvSpPr/>
            <p:nvPr/>
          </p:nvSpPr>
          <p:spPr>
            <a:xfrm>
              <a:off x="10208621" y="4875295"/>
              <a:ext cx="39466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D9</a:t>
              </a:r>
              <a:endParaRPr lang="zh-TW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5D7B25BE-A242-4CC2-9120-00FF0077105C}"/>
                </a:ext>
              </a:extLst>
            </p:cNvPr>
            <p:cNvSpPr/>
            <p:nvPr/>
          </p:nvSpPr>
          <p:spPr>
            <a:xfrm>
              <a:off x="9569363" y="4867228"/>
              <a:ext cx="54534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GND</a:t>
              </a:r>
              <a:endParaRPr lang="zh-TW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73882BA0-2B9A-4615-A82D-A943D1A72D62}"/>
                </a:ext>
              </a:extLst>
            </p:cNvPr>
            <p:cNvSpPr/>
            <p:nvPr/>
          </p:nvSpPr>
          <p:spPr>
            <a:xfrm>
              <a:off x="9609877" y="4324148"/>
              <a:ext cx="38664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A0</a:t>
              </a:r>
              <a:endParaRPr lang="zh-TW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81" name="Group 41">
            <a:extLst>
              <a:ext uri="{FF2B5EF4-FFF2-40B4-BE49-F238E27FC236}">
                <a16:creationId xmlns:a16="http://schemas.microsoft.com/office/drawing/2014/main" id="{5C2D16D1-8575-4486-B8D5-D19918648352}"/>
              </a:ext>
            </a:extLst>
          </p:cNvPr>
          <p:cNvGrpSpPr>
            <a:grpSpLocks noChangeAspect="1"/>
          </p:cNvGrpSpPr>
          <p:nvPr/>
        </p:nvGrpSpPr>
        <p:grpSpPr bwMode="auto">
          <a:xfrm rot="16200000">
            <a:off x="4530515" y="5216481"/>
            <a:ext cx="1989447" cy="463701"/>
            <a:chOff x="621" y="544"/>
            <a:chExt cx="1824" cy="335"/>
          </a:xfrm>
        </p:grpSpPr>
        <p:sp>
          <p:nvSpPr>
            <p:cNvPr id="82" name="Freeform 42">
              <a:extLst>
                <a:ext uri="{FF2B5EF4-FFF2-40B4-BE49-F238E27FC236}">
                  <a16:creationId xmlns:a16="http://schemas.microsoft.com/office/drawing/2014/main" id="{477E8F87-21FF-40C9-A4C7-982D59EA26E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21" y="544"/>
              <a:ext cx="1824" cy="335"/>
            </a:xfrm>
            <a:custGeom>
              <a:avLst/>
              <a:gdLst>
                <a:gd name="T0" fmla="*/ 23 w 1824"/>
                <a:gd name="T1" fmla="*/ 251 h 335"/>
                <a:gd name="T2" fmla="*/ 166 w 1824"/>
                <a:gd name="T3" fmla="*/ 335 h 335"/>
                <a:gd name="T4" fmla="*/ 222 w 1824"/>
                <a:gd name="T5" fmla="*/ 324 h 335"/>
                <a:gd name="T6" fmla="*/ 306 w 1824"/>
                <a:gd name="T7" fmla="*/ 257 h 335"/>
                <a:gd name="T8" fmla="*/ 363 w 1824"/>
                <a:gd name="T9" fmla="*/ 257 h 335"/>
                <a:gd name="T10" fmla="*/ 513 w 1824"/>
                <a:gd name="T11" fmla="*/ 257 h 335"/>
                <a:gd name="T12" fmla="*/ 697 w 1824"/>
                <a:gd name="T13" fmla="*/ 257 h 335"/>
                <a:gd name="T14" fmla="*/ 798 w 1824"/>
                <a:gd name="T15" fmla="*/ 257 h 335"/>
                <a:gd name="T16" fmla="*/ 882 w 1824"/>
                <a:gd name="T17" fmla="*/ 324 h 335"/>
                <a:gd name="T18" fmla="*/ 939 w 1824"/>
                <a:gd name="T19" fmla="*/ 335 h 335"/>
                <a:gd name="T20" fmla="*/ 1039 w 1824"/>
                <a:gd name="T21" fmla="*/ 298 h 335"/>
                <a:gd name="T22" fmla="*/ 1078 w 1824"/>
                <a:gd name="T23" fmla="*/ 257 h 335"/>
                <a:gd name="T24" fmla="*/ 1279 w 1824"/>
                <a:gd name="T25" fmla="*/ 257 h 335"/>
                <a:gd name="T26" fmla="*/ 1449 w 1824"/>
                <a:gd name="T27" fmla="*/ 257 h 335"/>
                <a:gd name="T28" fmla="*/ 1517 w 1824"/>
                <a:gd name="T29" fmla="*/ 257 h 335"/>
                <a:gd name="T30" fmla="*/ 1601 w 1824"/>
                <a:gd name="T31" fmla="*/ 324 h 335"/>
                <a:gd name="T32" fmla="*/ 1656 w 1824"/>
                <a:gd name="T33" fmla="*/ 335 h 335"/>
                <a:gd name="T34" fmla="*/ 1802 w 1824"/>
                <a:gd name="T35" fmla="*/ 251 h 335"/>
                <a:gd name="T36" fmla="*/ 1824 w 1824"/>
                <a:gd name="T37" fmla="*/ 168 h 335"/>
                <a:gd name="T38" fmla="*/ 1740 w 1824"/>
                <a:gd name="T39" fmla="*/ 23 h 335"/>
                <a:gd name="T40" fmla="*/ 1656 w 1824"/>
                <a:gd name="T41" fmla="*/ 0 h 335"/>
                <a:gd name="T42" fmla="*/ 1554 w 1824"/>
                <a:gd name="T43" fmla="*/ 37 h 335"/>
                <a:gd name="T44" fmla="*/ 1517 w 1824"/>
                <a:gd name="T45" fmla="*/ 78 h 335"/>
                <a:gd name="T46" fmla="*/ 1369 w 1824"/>
                <a:gd name="T47" fmla="*/ 78 h 335"/>
                <a:gd name="T48" fmla="*/ 1181 w 1824"/>
                <a:gd name="T49" fmla="*/ 78 h 335"/>
                <a:gd name="T50" fmla="*/ 1078 w 1824"/>
                <a:gd name="T51" fmla="*/ 78 h 335"/>
                <a:gd name="T52" fmla="*/ 992 w 1824"/>
                <a:gd name="T53" fmla="*/ 10 h 335"/>
                <a:gd name="T54" fmla="*/ 939 w 1824"/>
                <a:gd name="T55" fmla="*/ 0 h 335"/>
                <a:gd name="T56" fmla="*/ 834 w 1824"/>
                <a:gd name="T57" fmla="*/ 37 h 335"/>
                <a:gd name="T58" fmla="*/ 798 w 1824"/>
                <a:gd name="T59" fmla="*/ 78 h 335"/>
                <a:gd name="T60" fmla="*/ 603 w 1824"/>
                <a:gd name="T61" fmla="*/ 78 h 335"/>
                <a:gd name="T62" fmla="*/ 433 w 1824"/>
                <a:gd name="T63" fmla="*/ 78 h 335"/>
                <a:gd name="T64" fmla="*/ 306 w 1824"/>
                <a:gd name="T65" fmla="*/ 78 h 335"/>
                <a:gd name="T66" fmla="*/ 269 w 1824"/>
                <a:gd name="T67" fmla="*/ 37 h 335"/>
                <a:gd name="T68" fmla="*/ 166 w 1824"/>
                <a:gd name="T69" fmla="*/ 0 h 335"/>
                <a:gd name="T70" fmla="*/ 82 w 1824"/>
                <a:gd name="T71" fmla="*/ 23 h 335"/>
                <a:gd name="T72" fmla="*/ 0 w 1824"/>
                <a:gd name="T73" fmla="*/ 168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24" h="335">
                  <a:moveTo>
                    <a:pt x="0" y="168"/>
                  </a:moveTo>
                  <a:lnTo>
                    <a:pt x="23" y="251"/>
                  </a:lnTo>
                  <a:lnTo>
                    <a:pt x="82" y="310"/>
                  </a:lnTo>
                  <a:lnTo>
                    <a:pt x="166" y="335"/>
                  </a:lnTo>
                  <a:lnTo>
                    <a:pt x="222" y="324"/>
                  </a:lnTo>
                  <a:lnTo>
                    <a:pt x="269" y="298"/>
                  </a:lnTo>
                  <a:lnTo>
                    <a:pt x="306" y="257"/>
                  </a:lnTo>
                  <a:lnTo>
                    <a:pt x="363" y="257"/>
                  </a:lnTo>
                  <a:lnTo>
                    <a:pt x="433" y="257"/>
                  </a:lnTo>
                  <a:lnTo>
                    <a:pt x="513" y="257"/>
                  </a:lnTo>
                  <a:lnTo>
                    <a:pt x="603" y="257"/>
                  </a:lnTo>
                  <a:lnTo>
                    <a:pt x="697" y="257"/>
                  </a:lnTo>
                  <a:lnTo>
                    <a:pt x="798" y="257"/>
                  </a:lnTo>
                  <a:lnTo>
                    <a:pt x="834" y="298"/>
                  </a:lnTo>
                  <a:lnTo>
                    <a:pt x="882" y="324"/>
                  </a:lnTo>
                  <a:lnTo>
                    <a:pt x="939" y="335"/>
                  </a:lnTo>
                  <a:lnTo>
                    <a:pt x="992" y="324"/>
                  </a:lnTo>
                  <a:lnTo>
                    <a:pt x="1039" y="298"/>
                  </a:lnTo>
                  <a:lnTo>
                    <a:pt x="1078" y="257"/>
                  </a:lnTo>
                  <a:lnTo>
                    <a:pt x="1181" y="257"/>
                  </a:lnTo>
                  <a:lnTo>
                    <a:pt x="1279" y="257"/>
                  </a:lnTo>
                  <a:lnTo>
                    <a:pt x="1369" y="257"/>
                  </a:lnTo>
                  <a:lnTo>
                    <a:pt x="1449" y="257"/>
                  </a:lnTo>
                  <a:lnTo>
                    <a:pt x="1517" y="257"/>
                  </a:lnTo>
                  <a:lnTo>
                    <a:pt x="1554" y="298"/>
                  </a:lnTo>
                  <a:lnTo>
                    <a:pt x="1601" y="324"/>
                  </a:lnTo>
                  <a:lnTo>
                    <a:pt x="1656" y="335"/>
                  </a:lnTo>
                  <a:lnTo>
                    <a:pt x="1740" y="310"/>
                  </a:lnTo>
                  <a:lnTo>
                    <a:pt x="1802" y="251"/>
                  </a:lnTo>
                  <a:lnTo>
                    <a:pt x="1824" y="168"/>
                  </a:lnTo>
                  <a:lnTo>
                    <a:pt x="1802" y="84"/>
                  </a:lnTo>
                  <a:lnTo>
                    <a:pt x="1740" y="23"/>
                  </a:lnTo>
                  <a:lnTo>
                    <a:pt x="1656" y="0"/>
                  </a:lnTo>
                  <a:lnTo>
                    <a:pt x="1601" y="10"/>
                  </a:lnTo>
                  <a:lnTo>
                    <a:pt x="1554" y="37"/>
                  </a:lnTo>
                  <a:lnTo>
                    <a:pt x="1517" y="78"/>
                  </a:lnTo>
                  <a:lnTo>
                    <a:pt x="1449" y="78"/>
                  </a:lnTo>
                  <a:lnTo>
                    <a:pt x="1369" y="78"/>
                  </a:lnTo>
                  <a:lnTo>
                    <a:pt x="1279" y="78"/>
                  </a:lnTo>
                  <a:lnTo>
                    <a:pt x="1181" y="78"/>
                  </a:lnTo>
                  <a:lnTo>
                    <a:pt x="1078" y="78"/>
                  </a:lnTo>
                  <a:lnTo>
                    <a:pt x="1039" y="37"/>
                  </a:lnTo>
                  <a:lnTo>
                    <a:pt x="992" y="10"/>
                  </a:lnTo>
                  <a:lnTo>
                    <a:pt x="939" y="0"/>
                  </a:lnTo>
                  <a:lnTo>
                    <a:pt x="882" y="10"/>
                  </a:lnTo>
                  <a:lnTo>
                    <a:pt x="834" y="37"/>
                  </a:lnTo>
                  <a:lnTo>
                    <a:pt x="798" y="78"/>
                  </a:lnTo>
                  <a:lnTo>
                    <a:pt x="697" y="78"/>
                  </a:lnTo>
                  <a:lnTo>
                    <a:pt x="603" y="78"/>
                  </a:lnTo>
                  <a:lnTo>
                    <a:pt x="513" y="78"/>
                  </a:lnTo>
                  <a:lnTo>
                    <a:pt x="433" y="78"/>
                  </a:lnTo>
                  <a:lnTo>
                    <a:pt x="363" y="78"/>
                  </a:lnTo>
                  <a:lnTo>
                    <a:pt x="306" y="78"/>
                  </a:lnTo>
                  <a:lnTo>
                    <a:pt x="269" y="37"/>
                  </a:lnTo>
                  <a:lnTo>
                    <a:pt x="222" y="10"/>
                  </a:lnTo>
                  <a:lnTo>
                    <a:pt x="166" y="0"/>
                  </a:lnTo>
                  <a:lnTo>
                    <a:pt x="82" y="23"/>
                  </a:lnTo>
                  <a:lnTo>
                    <a:pt x="23" y="84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83" name="Freeform 43">
              <a:extLst>
                <a:ext uri="{FF2B5EF4-FFF2-40B4-BE49-F238E27FC236}">
                  <a16:creationId xmlns:a16="http://schemas.microsoft.com/office/drawing/2014/main" id="{FBE309DA-3419-42C3-AE3C-7421CA3CD19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03" y="626"/>
              <a:ext cx="178" cy="181"/>
            </a:xfrm>
            <a:custGeom>
              <a:avLst/>
              <a:gdLst>
                <a:gd name="T0" fmla="*/ 178 w 178"/>
                <a:gd name="T1" fmla="*/ 90 h 181"/>
                <a:gd name="T2" fmla="*/ 176 w 178"/>
                <a:gd name="T3" fmla="*/ 109 h 181"/>
                <a:gd name="T4" fmla="*/ 170 w 178"/>
                <a:gd name="T5" fmla="*/ 127 h 181"/>
                <a:gd name="T6" fmla="*/ 160 w 178"/>
                <a:gd name="T7" fmla="*/ 144 h 181"/>
                <a:gd name="T8" fmla="*/ 148 w 178"/>
                <a:gd name="T9" fmla="*/ 158 h 181"/>
                <a:gd name="T10" fmla="*/ 131 w 178"/>
                <a:gd name="T11" fmla="*/ 170 h 181"/>
                <a:gd name="T12" fmla="*/ 113 w 178"/>
                <a:gd name="T13" fmla="*/ 177 h 181"/>
                <a:gd name="T14" fmla="*/ 94 w 178"/>
                <a:gd name="T15" fmla="*/ 181 h 181"/>
                <a:gd name="T16" fmla="*/ 74 w 178"/>
                <a:gd name="T17" fmla="*/ 179 h 181"/>
                <a:gd name="T18" fmla="*/ 55 w 178"/>
                <a:gd name="T19" fmla="*/ 175 h 181"/>
                <a:gd name="T20" fmla="*/ 39 w 178"/>
                <a:gd name="T21" fmla="*/ 164 h 181"/>
                <a:gd name="T22" fmla="*/ 25 w 178"/>
                <a:gd name="T23" fmla="*/ 152 h 181"/>
                <a:gd name="T24" fmla="*/ 12 w 178"/>
                <a:gd name="T25" fmla="*/ 136 h 181"/>
                <a:gd name="T26" fmla="*/ 4 w 178"/>
                <a:gd name="T27" fmla="*/ 119 h 181"/>
                <a:gd name="T28" fmla="*/ 0 w 178"/>
                <a:gd name="T29" fmla="*/ 101 h 181"/>
                <a:gd name="T30" fmla="*/ 0 w 178"/>
                <a:gd name="T31" fmla="*/ 80 h 181"/>
                <a:gd name="T32" fmla="*/ 4 w 178"/>
                <a:gd name="T33" fmla="*/ 62 h 181"/>
                <a:gd name="T34" fmla="*/ 12 w 178"/>
                <a:gd name="T35" fmla="*/ 43 h 181"/>
                <a:gd name="T36" fmla="*/ 25 w 178"/>
                <a:gd name="T37" fmla="*/ 29 h 181"/>
                <a:gd name="T38" fmla="*/ 39 w 178"/>
                <a:gd name="T39" fmla="*/ 17 h 181"/>
                <a:gd name="T40" fmla="*/ 55 w 178"/>
                <a:gd name="T41" fmla="*/ 6 h 181"/>
                <a:gd name="T42" fmla="*/ 74 w 178"/>
                <a:gd name="T43" fmla="*/ 2 h 181"/>
                <a:gd name="T44" fmla="*/ 94 w 178"/>
                <a:gd name="T45" fmla="*/ 0 h 181"/>
                <a:gd name="T46" fmla="*/ 113 w 178"/>
                <a:gd name="T47" fmla="*/ 4 h 181"/>
                <a:gd name="T48" fmla="*/ 131 w 178"/>
                <a:gd name="T49" fmla="*/ 10 h 181"/>
                <a:gd name="T50" fmla="*/ 148 w 178"/>
                <a:gd name="T51" fmla="*/ 21 h 181"/>
                <a:gd name="T52" fmla="*/ 160 w 178"/>
                <a:gd name="T53" fmla="*/ 35 h 181"/>
                <a:gd name="T54" fmla="*/ 170 w 178"/>
                <a:gd name="T55" fmla="*/ 51 h 181"/>
                <a:gd name="T56" fmla="*/ 176 w 178"/>
                <a:gd name="T57" fmla="*/ 70 h 181"/>
                <a:gd name="T58" fmla="*/ 178 w 178"/>
                <a:gd name="T59" fmla="*/ 90 h 181"/>
                <a:gd name="T60" fmla="*/ 178 w 178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8" h="181">
                  <a:moveTo>
                    <a:pt x="178" y="90"/>
                  </a:moveTo>
                  <a:lnTo>
                    <a:pt x="176" y="109"/>
                  </a:lnTo>
                  <a:lnTo>
                    <a:pt x="170" y="127"/>
                  </a:lnTo>
                  <a:lnTo>
                    <a:pt x="160" y="144"/>
                  </a:lnTo>
                  <a:lnTo>
                    <a:pt x="148" y="158"/>
                  </a:lnTo>
                  <a:lnTo>
                    <a:pt x="131" y="170"/>
                  </a:lnTo>
                  <a:lnTo>
                    <a:pt x="113" y="177"/>
                  </a:lnTo>
                  <a:lnTo>
                    <a:pt x="94" y="181"/>
                  </a:lnTo>
                  <a:lnTo>
                    <a:pt x="74" y="179"/>
                  </a:lnTo>
                  <a:lnTo>
                    <a:pt x="55" y="175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6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5" y="29"/>
                  </a:lnTo>
                  <a:lnTo>
                    <a:pt x="39" y="17"/>
                  </a:lnTo>
                  <a:lnTo>
                    <a:pt x="55" y="6"/>
                  </a:lnTo>
                  <a:lnTo>
                    <a:pt x="74" y="2"/>
                  </a:lnTo>
                  <a:lnTo>
                    <a:pt x="94" y="0"/>
                  </a:lnTo>
                  <a:lnTo>
                    <a:pt x="113" y="4"/>
                  </a:lnTo>
                  <a:lnTo>
                    <a:pt x="131" y="10"/>
                  </a:lnTo>
                  <a:lnTo>
                    <a:pt x="148" y="21"/>
                  </a:lnTo>
                  <a:lnTo>
                    <a:pt x="160" y="35"/>
                  </a:lnTo>
                  <a:lnTo>
                    <a:pt x="170" y="51"/>
                  </a:lnTo>
                  <a:lnTo>
                    <a:pt x="176" y="70"/>
                  </a:lnTo>
                  <a:lnTo>
                    <a:pt x="178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84" name="Freeform 44">
              <a:extLst>
                <a:ext uri="{FF2B5EF4-FFF2-40B4-BE49-F238E27FC236}">
                  <a16:creationId xmlns:a16="http://schemas.microsoft.com/office/drawing/2014/main" id="{81AB46CB-EBA7-422B-868D-A45380114E8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56" y="682"/>
              <a:ext cx="70" cy="67"/>
            </a:xfrm>
            <a:custGeom>
              <a:avLst/>
              <a:gdLst>
                <a:gd name="T0" fmla="*/ 70 w 70"/>
                <a:gd name="T1" fmla="*/ 34 h 67"/>
                <a:gd name="T2" fmla="*/ 68 w 70"/>
                <a:gd name="T3" fmla="*/ 47 h 67"/>
                <a:gd name="T4" fmla="*/ 62 w 70"/>
                <a:gd name="T5" fmla="*/ 57 h 67"/>
                <a:gd name="T6" fmla="*/ 54 w 70"/>
                <a:gd name="T7" fmla="*/ 63 h 67"/>
                <a:gd name="T8" fmla="*/ 41 w 70"/>
                <a:gd name="T9" fmla="*/ 67 h 67"/>
                <a:gd name="T10" fmla="*/ 31 w 70"/>
                <a:gd name="T11" fmla="*/ 67 h 67"/>
                <a:gd name="T12" fmla="*/ 19 w 70"/>
                <a:gd name="T13" fmla="*/ 63 h 67"/>
                <a:gd name="T14" fmla="*/ 9 w 70"/>
                <a:gd name="T15" fmla="*/ 57 h 67"/>
                <a:gd name="T16" fmla="*/ 4 w 70"/>
                <a:gd name="T17" fmla="*/ 47 h 67"/>
                <a:gd name="T18" fmla="*/ 0 w 70"/>
                <a:gd name="T19" fmla="*/ 34 h 67"/>
                <a:gd name="T20" fmla="*/ 2 w 70"/>
                <a:gd name="T21" fmla="*/ 22 h 67"/>
                <a:gd name="T22" fmla="*/ 9 w 70"/>
                <a:gd name="T23" fmla="*/ 12 h 67"/>
                <a:gd name="T24" fmla="*/ 19 w 70"/>
                <a:gd name="T25" fmla="*/ 4 h 67"/>
                <a:gd name="T26" fmla="*/ 29 w 70"/>
                <a:gd name="T27" fmla="*/ 0 h 67"/>
                <a:gd name="T28" fmla="*/ 41 w 70"/>
                <a:gd name="T29" fmla="*/ 0 h 67"/>
                <a:gd name="T30" fmla="*/ 54 w 70"/>
                <a:gd name="T31" fmla="*/ 4 h 67"/>
                <a:gd name="T32" fmla="*/ 62 w 70"/>
                <a:gd name="T33" fmla="*/ 12 h 67"/>
                <a:gd name="T34" fmla="*/ 68 w 70"/>
                <a:gd name="T35" fmla="*/ 22 h 67"/>
                <a:gd name="T36" fmla="*/ 70 w 70"/>
                <a:gd name="T37" fmla="*/ 34 h 67"/>
                <a:gd name="T38" fmla="*/ 70 w 70"/>
                <a:gd name="T39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67">
                  <a:moveTo>
                    <a:pt x="70" y="34"/>
                  </a:moveTo>
                  <a:lnTo>
                    <a:pt x="68" y="47"/>
                  </a:lnTo>
                  <a:lnTo>
                    <a:pt x="62" y="57"/>
                  </a:lnTo>
                  <a:lnTo>
                    <a:pt x="54" y="63"/>
                  </a:lnTo>
                  <a:lnTo>
                    <a:pt x="41" y="67"/>
                  </a:lnTo>
                  <a:lnTo>
                    <a:pt x="31" y="67"/>
                  </a:lnTo>
                  <a:lnTo>
                    <a:pt x="19" y="63"/>
                  </a:lnTo>
                  <a:lnTo>
                    <a:pt x="9" y="57"/>
                  </a:lnTo>
                  <a:lnTo>
                    <a:pt x="4" y="47"/>
                  </a:lnTo>
                  <a:lnTo>
                    <a:pt x="0" y="34"/>
                  </a:lnTo>
                  <a:lnTo>
                    <a:pt x="2" y="22"/>
                  </a:lnTo>
                  <a:lnTo>
                    <a:pt x="9" y="12"/>
                  </a:lnTo>
                  <a:lnTo>
                    <a:pt x="19" y="4"/>
                  </a:lnTo>
                  <a:lnTo>
                    <a:pt x="29" y="0"/>
                  </a:lnTo>
                  <a:lnTo>
                    <a:pt x="41" y="0"/>
                  </a:lnTo>
                  <a:lnTo>
                    <a:pt x="54" y="4"/>
                  </a:lnTo>
                  <a:lnTo>
                    <a:pt x="62" y="12"/>
                  </a:lnTo>
                  <a:lnTo>
                    <a:pt x="68" y="22"/>
                  </a:lnTo>
                  <a:lnTo>
                    <a:pt x="70" y="34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85" name="Freeform 45">
              <a:extLst>
                <a:ext uri="{FF2B5EF4-FFF2-40B4-BE49-F238E27FC236}">
                  <a16:creationId xmlns:a16="http://schemas.microsoft.com/office/drawing/2014/main" id="{35D57BB4-243A-4C20-888C-BE716E90890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474" y="626"/>
              <a:ext cx="180" cy="181"/>
            </a:xfrm>
            <a:custGeom>
              <a:avLst/>
              <a:gdLst>
                <a:gd name="T0" fmla="*/ 180 w 180"/>
                <a:gd name="T1" fmla="*/ 90 h 181"/>
                <a:gd name="T2" fmla="*/ 178 w 180"/>
                <a:gd name="T3" fmla="*/ 109 h 181"/>
                <a:gd name="T4" fmla="*/ 172 w 180"/>
                <a:gd name="T5" fmla="*/ 127 h 181"/>
                <a:gd name="T6" fmla="*/ 162 w 180"/>
                <a:gd name="T7" fmla="*/ 144 h 181"/>
                <a:gd name="T8" fmla="*/ 147 w 180"/>
                <a:gd name="T9" fmla="*/ 158 h 181"/>
                <a:gd name="T10" fmla="*/ 131 w 180"/>
                <a:gd name="T11" fmla="*/ 170 h 181"/>
                <a:gd name="T12" fmla="*/ 112 w 180"/>
                <a:gd name="T13" fmla="*/ 177 h 181"/>
                <a:gd name="T14" fmla="*/ 94 w 180"/>
                <a:gd name="T15" fmla="*/ 181 h 181"/>
                <a:gd name="T16" fmla="*/ 76 w 180"/>
                <a:gd name="T17" fmla="*/ 179 h 181"/>
                <a:gd name="T18" fmla="*/ 55 w 180"/>
                <a:gd name="T19" fmla="*/ 175 h 181"/>
                <a:gd name="T20" fmla="*/ 39 w 180"/>
                <a:gd name="T21" fmla="*/ 164 h 181"/>
                <a:gd name="T22" fmla="*/ 24 w 180"/>
                <a:gd name="T23" fmla="*/ 152 h 181"/>
                <a:gd name="T24" fmla="*/ 12 w 180"/>
                <a:gd name="T25" fmla="*/ 136 h 181"/>
                <a:gd name="T26" fmla="*/ 4 w 180"/>
                <a:gd name="T27" fmla="*/ 119 h 181"/>
                <a:gd name="T28" fmla="*/ 0 w 180"/>
                <a:gd name="T29" fmla="*/ 101 h 181"/>
                <a:gd name="T30" fmla="*/ 0 w 180"/>
                <a:gd name="T31" fmla="*/ 80 h 181"/>
                <a:gd name="T32" fmla="*/ 4 w 180"/>
                <a:gd name="T33" fmla="*/ 62 h 181"/>
                <a:gd name="T34" fmla="*/ 12 w 180"/>
                <a:gd name="T35" fmla="*/ 43 h 181"/>
                <a:gd name="T36" fmla="*/ 24 w 180"/>
                <a:gd name="T37" fmla="*/ 29 h 181"/>
                <a:gd name="T38" fmla="*/ 39 w 180"/>
                <a:gd name="T39" fmla="*/ 17 h 181"/>
                <a:gd name="T40" fmla="*/ 55 w 180"/>
                <a:gd name="T41" fmla="*/ 6 h 181"/>
                <a:gd name="T42" fmla="*/ 76 w 180"/>
                <a:gd name="T43" fmla="*/ 2 h 181"/>
                <a:gd name="T44" fmla="*/ 94 w 180"/>
                <a:gd name="T45" fmla="*/ 0 h 181"/>
                <a:gd name="T46" fmla="*/ 112 w 180"/>
                <a:gd name="T47" fmla="*/ 4 h 181"/>
                <a:gd name="T48" fmla="*/ 131 w 180"/>
                <a:gd name="T49" fmla="*/ 10 h 181"/>
                <a:gd name="T50" fmla="*/ 147 w 180"/>
                <a:gd name="T51" fmla="*/ 21 h 181"/>
                <a:gd name="T52" fmla="*/ 162 w 180"/>
                <a:gd name="T53" fmla="*/ 35 h 181"/>
                <a:gd name="T54" fmla="*/ 172 w 180"/>
                <a:gd name="T55" fmla="*/ 51 h 181"/>
                <a:gd name="T56" fmla="*/ 178 w 180"/>
                <a:gd name="T57" fmla="*/ 70 h 181"/>
                <a:gd name="T58" fmla="*/ 180 w 180"/>
                <a:gd name="T59" fmla="*/ 90 h 181"/>
                <a:gd name="T60" fmla="*/ 180 w 180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81">
                  <a:moveTo>
                    <a:pt x="180" y="90"/>
                  </a:moveTo>
                  <a:lnTo>
                    <a:pt x="178" y="109"/>
                  </a:lnTo>
                  <a:lnTo>
                    <a:pt x="172" y="127"/>
                  </a:lnTo>
                  <a:lnTo>
                    <a:pt x="162" y="144"/>
                  </a:lnTo>
                  <a:lnTo>
                    <a:pt x="147" y="158"/>
                  </a:lnTo>
                  <a:lnTo>
                    <a:pt x="131" y="170"/>
                  </a:lnTo>
                  <a:lnTo>
                    <a:pt x="112" y="177"/>
                  </a:lnTo>
                  <a:lnTo>
                    <a:pt x="94" y="181"/>
                  </a:lnTo>
                  <a:lnTo>
                    <a:pt x="76" y="179"/>
                  </a:lnTo>
                  <a:lnTo>
                    <a:pt x="55" y="175"/>
                  </a:lnTo>
                  <a:lnTo>
                    <a:pt x="39" y="164"/>
                  </a:lnTo>
                  <a:lnTo>
                    <a:pt x="24" y="152"/>
                  </a:lnTo>
                  <a:lnTo>
                    <a:pt x="12" y="136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4" y="29"/>
                  </a:lnTo>
                  <a:lnTo>
                    <a:pt x="39" y="17"/>
                  </a:lnTo>
                  <a:lnTo>
                    <a:pt x="55" y="6"/>
                  </a:lnTo>
                  <a:lnTo>
                    <a:pt x="76" y="2"/>
                  </a:lnTo>
                  <a:lnTo>
                    <a:pt x="94" y="0"/>
                  </a:lnTo>
                  <a:lnTo>
                    <a:pt x="112" y="4"/>
                  </a:lnTo>
                  <a:lnTo>
                    <a:pt x="131" y="10"/>
                  </a:lnTo>
                  <a:lnTo>
                    <a:pt x="147" y="21"/>
                  </a:lnTo>
                  <a:lnTo>
                    <a:pt x="162" y="35"/>
                  </a:lnTo>
                  <a:lnTo>
                    <a:pt x="172" y="51"/>
                  </a:lnTo>
                  <a:lnTo>
                    <a:pt x="178" y="70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86" name="Freeform 46">
              <a:extLst>
                <a:ext uri="{FF2B5EF4-FFF2-40B4-BE49-F238E27FC236}">
                  <a16:creationId xmlns:a16="http://schemas.microsoft.com/office/drawing/2014/main" id="{33D7C924-087D-4F74-9A65-FAAD43DAAD5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29" y="682"/>
              <a:ext cx="70" cy="67"/>
            </a:xfrm>
            <a:custGeom>
              <a:avLst/>
              <a:gdLst>
                <a:gd name="T0" fmla="*/ 70 w 70"/>
                <a:gd name="T1" fmla="*/ 34 h 67"/>
                <a:gd name="T2" fmla="*/ 68 w 70"/>
                <a:gd name="T3" fmla="*/ 47 h 67"/>
                <a:gd name="T4" fmla="*/ 62 w 70"/>
                <a:gd name="T5" fmla="*/ 57 h 67"/>
                <a:gd name="T6" fmla="*/ 51 w 70"/>
                <a:gd name="T7" fmla="*/ 63 h 67"/>
                <a:gd name="T8" fmla="*/ 41 w 70"/>
                <a:gd name="T9" fmla="*/ 67 h 67"/>
                <a:gd name="T10" fmla="*/ 29 w 70"/>
                <a:gd name="T11" fmla="*/ 67 h 67"/>
                <a:gd name="T12" fmla="*/ 16 w 70"/>
                <a:gd name="T13" fmla="*/ 63 h 67"/>
                <a:gd name="T14" fmla="*/ 8 w 70"/>
                <a:gd name="T15" fmla="*/ 57 h 67"/>
                <a:gd name="T16" fmla="*/ 2 w 70"/>
                <a:gd name="T17" fmla="*/ 47 h 67"/>
                <a:gd name="T18" fmla="*/ 0 w 70"/>
                <a:gd name="T19" fmla="*/ 34 h 67"/>
                <a:gd name="T20" fmla="*/ 2 w 70"/>
                <a:gd name="T21" fmla="*/ 22 h 67"/>
                <a:gd name="T22" fmla="*/ 8 w 70"/>
                <a:gd name="T23" fmla="*/ 12 h 67"/>
                <a:gd name="T24" fmla="*/ 16 w 70"/>
                <a:gd name="T25" fmla="*/ 4 h 67"/>
                <a:gd name="T26" fmla="*/ 29 w 70"/>
                <a:gd name="T27" fmla="*/ 0 h 67"/>
                <a:gd name="T28" fmla="*/ 41 w 70"/>
                <a:gd name="T29" fmla="*/ 0 h 67"/>
                <a:gd name="T30" fmla="*/ 51 w 70"/>
                <a:gd name="T31" fmla="*/ 4 h 67"/>
                <a:gd name="T32" fmla="*/ 62 w 70"/>
                <a:gd name="T33" fmla="*/ 12 h 67"/>
                <a:gd name="T34" fmla="*/ 68 w 70"/>
                <a:gd name="T35" fmla="*/ 22 h 67"/>
                <a:gd name="T36" fmla="*/ 70 w 70"/>
                <a:gd name="T37" fmla="*/ 34 h 67"/>
                <a:gd name="T38" fmla="*/ 70 w 70"/>
                <a:gd name="T39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67">
                  <a:moveTo>
                    <a:pt x="70" y="34"/>
                  </a:moveTo>
                  <a:lnTo>
                    <a:pt x="68" y="47"/>
                  </a:lnTo>
                  <a:lnTo>
                    <a:pt x="62" y="57"/>
                  </a:lnTo>
                  <a:lnTo>
                    <a:pt x="51" y="63"/>
                  </a:lnTo>
                  <a:lnTo>
                    <a:pt x="41" y="67"/>
                  </a:lnTo>
                  <a:lnTo>
                    <a:pt x="29" y="67"/>
                  </a:lnTo>
                  <a:lnTo>
                    <a:pt x="16" y="63"/>
                  </a:lnTo>
                  <a:lnTo>
                    <a:pt x="8" y="57"/>
                  </a:lnTo>
                  <a:lnTo>
                    <a:pt x="2" y="47"/>
                  </a:lnTo>
                  <a:lnTo>
                    <a:pt x="0" y="34"/>
                  </a:lnTo>
                  <a:lnTo>
                    <a:pt x="2" y="22"/>
                  </a:lnTo>
                  <a:lnTo>
                    <a:pt x="8" y="12"/>
                  </a:lnTo>
                  <a:lnTo>
                    <a:pt x="16" y="4"/>
                  </a:lnTo>
                  <a:lnTo>
                    <a:pt x="29" y="0"/>
                  </a:lnTo>
                  <a:lnTo>
                    <a:pt x="41" y="0"/>
                  </a:lnTo>
                  <a:lnTo>
                    <a:pt x="51" y="4"/>
                  </a:lnTo>
                  <a:lnTo>
                    <a:pt x="62" y="12"/>
                  </a:lnTo>
                  <a:lnTo>
                    <a:pt x="68" y="22"/>
                  </a:lnTo>
                  <a:lnTo>
                    <a:pt x="70" y="34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87" name="Freeform 47">
              <a:extLst>
                <a:ext uri="{FF2B5EF4-FFF2-40B4-BE49-F238E27FC236}">
                  <a16:creationId xmlns:a16="http://schemas.microsoft.com/office/drawing/2014/main" id="{0F97F79A-090C-4DB7-BB8A-833F6C42468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193" y="626"/>
              <a:ext cx="181" cy="181"/>
            </a:xfrm>
            <a:custGeom>
              <a:avLst/>
              <a:gdLst>
                <a:gd name="T0" fmla="*/ 181 w 181"/>
                <a:gd name="T1" fmla="*/ 90 h 181"/>
                <a:gd name="T2" fmla="*/ 178 w 181"/>
                <a:gd name="T3" fmla="*/ 109 h 181"/>
                <a:gd name="T4" fmla="*/ 172 w 181"/>
                <a:gd name="T5" fmla="*/ 127 h 181"/>
                <a:gd name="T6" fmla="*/ 162 w 181"/>
                <a:gd name="T7" fmla="*/ 144 h 181"/>
                <a:gd name="T8" fmla="*/ 148 w 181"/>
                <a:gd name="T9" fmla="*/ 158 h 181"/>
                <a:gd name="T10" fmla="*/ 133 w 181"/>
                <a:gd name="T11" fmla="*/ 170 h 181"/>
                <a:gd name="T12" fmla="*/ 115 w 181"/>
                <a:gd name="T13" fmla="*/ 177 h 181"/>
                <a:gd name="T14" fmla="*/ 94 w 181"/>
                <a:gd name="T15" fmla="*/ 181 h 181"/>
                <a:gd name="T16" fmla="*/ 76 w 181"/>
                <a:gd name="T17" fmla="*/ 179 h 181"/>
                <a:gd name="T18" fmla="*/ 58 w 181"/>
                <a:gd name="T19" fmla="*/ 175 h 181"/>
                <a:gd name="T20" fmla="*/ 39 w 181"/>
                <a:gd name="T21" fmla="*/ 164 h 181"/>
                <a:gd name="T22" fmla="*/ 25 w 181"/>
                <a:gd name="T23" fmla="*/ 152 h 181"/>
                <a:gd name="T24" fmla="*/ 12 w 181"/>
                <a:gd name="T25" fmla="*/ 136 h 181"/>
                <a:gd name="T26" fmla="*/ 4 w 181"/>
                <a:gd name="T27" fmla="*/ 119 h 181"/>
                <a:gd name="T28" fmla="*/ 0 w 181"/>
                <a:gd name="T29" fmla="*/ 101 h 181"/>
                <a:gd name="T30" fmla="*/ 0 w 181"/>
                <a:gd name="T31" fmla="*/ 80 h 181"/>
                <a:gd name="T32" fmla="*/ 4 w 181"/>
                <a:gd name="T33" fmla="*/ 62 h 181"/>
                <a:gd name="T34" fmla="*/ 12 w 181"/>
                <a:gd name="T35" fmla="*/ 43 h 181"/>
                <a:gd name="T36" fmla="*/ 25 w 181"/>
                <a:gd name="T37" fmla="*/ 29 h 181"/>
                <a:gd name="T38" fmla="*/ 39 w 181"/>
                <a:gd name="T39" fmla="*/ 17 h 181"/>
                <a:gd name="T40" fmla="*/ 58 w 181"/>
                <a:gd name="T41" fmla="*/ 6 h 181"/>
                <a:gd name="T42" fmla="*/ 76 w 181"/>
                <a:gd name="T43" fmla="*/ 2 h 181"/>
                <a:gd name="T44" fmla="*/ 94 w 181"/>
                <a:gd name="T45" fmla="*/ 0 h 181"/>
                <a:gd name="T46" fmla="*/ 115 w 181"/>
                <a:gd name="T47" fmla="*/ 4 h 181"/>
                <a:gd name="T48" fmla="*/ 131 w 181"/>
                <a:gd name="T49" fmla="*/ 10 h 181"/>
                <a:gd name="T50" fmla="*/ 148 w 181"/>
                <a:gd name="T51" fmla="*/ 21 h 181"/>
                <a:gd name="T52" fmla="*/ 162 w 181"/>
                <a:gd name="T53" fmla="*/ 35 h 181"/>
                <a:gd name="T54" fmla="*/ 172 w 181"/>
                <a:gd name="T55" fmla="*/ 51 h 181"/>
                <a:gd name="T56" fmla="*/ 178 w 181"/>
                <a:gd name="T57" fmla="*/ 70 h 181"/>
                <a:gd name="T58" fmla="*/ 181 w 181"/>
                <a:gd name="T59" fmla="*/ 90 h 181"/>
                <a:gd name="T60" fmla="*/ 181 w 181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1" h="181">
                  <a:moveTo>
                    <a:pt x="181" y="90"/>
                  </a:moveTo>
                  <a:lnTo>
                    <a:pt x="178" y="109"/>
                  </a:lnTo>
                  <a:lnTo>
                    <a:pt x="172" y="127"/>
                  </a:lnTo>
                  <a:lnTo>
                    <a:pt x="162" y="144"/>
                  </a:lnTo>
                  <a:lnTo>
                    <a:pt x="148" y="158"/>
                  </a:lnTo>
                  <a:lnTo>
                    <a:pt x="133" y="170"/>
                  </a:lnTo>
                  <a:lnTo>
                    <a:pt x="115" y="177"/>
                  </a:lnTo>
                  <a:lnTo>
                    <a:pt x="94" y="181"/>
                  </a:lnTo>
                  <a:lnTo>
                    <a:pt x="76" y="179"/>
                  </a:lnTo>
                  <a:lnTo>
                    <a:pt x="58" y="175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6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5" y="29"/>
                  </a:lnTo>
                  <a:lnTo>
                    <a:pt x="39" y="17"/>
                  </a:lnTo>
                  <a:lnTo>
                    <a:pt x="58" y="6"/>
                  </a:lnTo>
                  <a:lnTo>
                    <a:pt x="76" y="2"/>
                  </a:lnTo>
                  <a:lnTo>
                    <a:pt x="94" y="0"/>
                  </a:lnTo>
                  <a:lnTo>
                    <a:pt x="115" y="4"/>
                  </a:lnTo>
                  <a:lnTo>
                    <a:pt x="131" y="10"/>
                  </a:lnTo>
                  <a:lnTo>
                    <a:pt x="148" y="21"/>
                  </a:lnTo>
                  <a:lnTo>
                    <a:pt x="162" y="35"/>
                  </a:lnTo>
                  <a:lnTo>
                    <a:pt x="172" y="51"/>
                  </a:lnTo>
                  <a:lnTo>
                    <a:pt x="178" y="70"/>
                  </a:lnTo>
                  <a:lnTo>
                    <a:pt x="181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88" name="Freeform 48">
              <a:extLst>
                <a:ext uri="{FF2B5EF4-FFF2-40B4-BE49-F238E27FC236}">
                  <a16:creationId xmlns:a16="http://schemas.microsoft.com/office/drawing/2014/main" id="{461F552A-C677-43E6-BAF6-986471EF08E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49" y="682"/>
              <a:ext cx="69" cy="67"/>
            </a:xfrm>
            <a:custGeom>
              <a:avLst/>
              <a:gdLst>
                <a:gd name="T0" fmla="*/ 69 w 69"/>
                <a:gd name="T1" fmla="*/ 34 h 67"/>
                <a:gd name="T2" fmla="*/ 67 w 69"/>
                <a:gd name="T3" fmla="*/ 47 h 67"/>
                <a:gd name="T4" fmla="*/ 61 w 69"/>
                <a:gd name="T5" fmla="*/ 57 h 67"/>
                <a:gd name="T6" fmla="*/ 51 w 69"/>
                <a:gd name="T7" fmla="*/ 63 h 67"/>
                <a:gd name="T8" fmla="*/ 40 w 69"/>
                <a:gd name="T9" fmla="*/ 67 h 67"/>
                <a:gd name="T10" fmla="*/ 28 w 69"/>
                <a:gd name="T11" fmla="*/ 67 h 67"/>
                <a:gd name="T12" fmla="*/ 18 w 69"/>
                <a:gd name="T13" fmla="*/ 63 h 67"/>
                <a:gd name="T14" fmla="*/ 8 w 69"/>
                <a:gd name="T15" fmla="*/ 57 h 67"/>
                <a:gd name="T16" fmla="*/ 2 w 69"/>
                <a:gd name="T17" fmla="*/ 47 h 67"/>
                <a:gd name="T18" fmla="*/ 0 w 69"/>
                <a:gd name="T19" fmla="*/ 34 h 67"/>
                <a:gd name="T20" fmla="*/ 2 w 69"/>
                <a:gd name="T21" fmla="*/ 22 h 67"/>
                <a:gd name="T22" fmla="*/ 8 w 69"/>
                <a:gd name="T23" fmla="*/ 12 h 67"/>
                <a:gd name="T24" fmla="*/ 16 w 69"/>
                <a:gd name="T25" fmla="*/ 4 h 67"/>
                <a:gd name="T26" fmla="*/ 28 w 69"/>
                <a:gd name="T27" fmla="*/ 0 h 67"/>
                <a:gd name="T28" fmla="*/ 40 w 69"/>
                <a:gd name="T29" fmla="*/ 0 h 67"/>
                <a:gd name="T30" fmla="*/ 51 w 69"/>
                <a:gd name="T31" fmla="*/ 4 h 67"/>
                <a:gd name="T32" fmla="*/ 61 w 69"/>
                <a:gd name="T33" fmla="*/ 12 h 67"/>
                <a:gd name="T34" fmla="*/ 67 w 69"/>
                <a:gd name="T35" fmla="*/ 22 h 67"/>
                <a:gd name="T36" fmla="*/ 69 w 69"/>
                <a:gd name="T37" fmla="*/ 34 h 67"/>
                <a:gd name="T38" fmla="*/ 69 w 69"/>
                <a:gd name="T39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67">
                  <a:moveTo>
                    <a:pt x="69" y="34"/>
                  </a:moveTo>
                  <a:lnTo>
                    <a:pt x="67" y="47"/>
                  </a:lnTo>
                  <a:lnTo>
                    <a:pt x="61" y="57"/>
                  </a:lnTo>
                  <a:lnTo>
                    <a:pt x="51" y="63"/>
                  </a:lnTo>
                  <a:lnTo>
                    <a:pt x="40" y="67"/>
                  </a:lnTo>
                  <a:lnTo>
                    <a:pt x="28" y="67"/>
                  </a:lnTo>
                  <a:lnTo>
                    <a:pt x="18" y="63"/>
                  </a:lnTo>
                  <a:lnTo>
                    <a:pt x="8" y="57"/>
                  </a:lnTo>
                  <a:lnTo>
                    <a:pt x="2" y="47"/>
                  </a:lnTo>
                  <a:lnTo>
                    <a:pt x="0" y="34"/>
                  </a:lnTo>
                  <a:lnTo>
                    <a:pt x="2" y="22"/>
                  </a:lnTo>
                  <a:lnTo>
                    <a:pt x="8" y="12"/>
                  </a:lnTo>
                  <a:lnTo>
                    <a:pt x="16" y="4"/>
                  </a:lnTo>
                  <a:lnTo>
                    <a:pt x="28" y="0"/>
                  </a:lnTo>
                  <a:lnTo>
                    <a:pt x="40" y="0"/>
                  </a:lnTo>
                  <a:lnTo>
                    <a:pt x="51" y="4"/>
                  </a:lnTo>
                  <a:lnTo>
                    <a:pt x="61" y="12"/>
                  </a:lnTo>
                  <a:lnTo>
                    <a:pt x="67" y="22"/>
                  </a:lnTo>
                  <a:lnTo>
                    <a:pt x="69" y="34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89" name="WordArt 49">
              <a:extLst>
                <a:ext uri="{FF2B5EF4-FFF2-40B4-BE49-F238E27FC236}">
                  <a16:creationId xmlns:a16="http://schemas.microsoft.com/office/drawing/2014/main" id="{FA5C7D85-F08C-47F1-B759-C7232BDD7AF1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136" y="658"/>
              <a:ext cx="58" cy="101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800" kern="10" spc="0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Abadi MT Condensed"/>
                </a:rPr>
                <a:t>3</a:t>
              </a:r>
              <a:endParaRPr lang="zh-TW" altLang="en-US" sz="800" kern="10" spc="0">
                <a:ln w="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badi MT Condensed"/>
              </a:endParaRPr>
            </a:p>
          </p:txBody>
        </p:sp>
      </p:grpSp>
      <p:grpSp>
        <p:nvGrpSpPr>
          <p:cNvPr id="90" name="Group 41">
            <a:extLst>
              <a:ext uri="{FF2B5EF4-FFF2-40B4-BE49-F238E27FC236}">
                <a16:creationId xmlns:a16="http://schemas.microsoft.com/office/drawing/2014/main" id="{412DB1C9-5028-4BB7-9578-E313119E9619}"/>
              </a:ext>
            </a:extLst>
          </p:cNvPr>
          <p:cNvGrpSpPr>
            <a:grpSpLocks noChangeAspect="1"/>
          </p:cNvGrpSpPr>
          <p:nvPr/>
        </p:nvGrpSpPr>
        <p:grpSpPr bwMode="auto">
          <a:xfrm rot="16200000">
            <a:off x="6185594" y="5201450"/>
            <a:ext cx="1989447" cy="484642"/>
            <a:chOff x="621" y="544"/>
            <a:chExt cx="1824" cy="335"/>
          </a:xfrm>
        </p:grpSpPr>
        <p:sp>
          <p:nvSpPr>
            <p:cNvPr id="91" name="Freeform 42">
              <a:extLst>
                <a:ext uri="{FF2B5EF4-FFF2-40B4-BE49-F238E27FC236}">
                  <a16:creationId xmlns:a16="http://schemas.microsoft.com/office/drawing/2014/main" id="{A043BA18-7F41-4B4E-B30B-7C3070D3CAB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21" y="544"/>
              <a:ext cx="1824" cy="335"/>
            </a:xfrm>
            <a:custGeom>
              <a:avLst/>
              <a:gdLst>
                <a:gd name="T0" fmla="*/ 23 w 1824"/>
                <a:gd name="T1" fmla="*/ 251 h 335"/>
                <a:gd name="T2" fmla="*/ 166 w 1824"/>
                <a:gd name="T3" fmla="*/ 335 h 335"/>
                <a:gd name="T4" fmla="*/ 222 w 1824"/>
                <a:gd name="T5" fmla="*/ 324 h 335"/>
                <a:gd name="T6" fmla="*/ 306 w 1824"/>
                <a:gd name="T7" fmla="*/ 257 h 335"/>
                <a:gd name="T8" fmla="*/ 363 w 1824"/>
                <a:gd name="T9" fmla="*/ 257 h 335"/>
                <a:gd name="T10" fmla="*/ 513 w 1824"/>
                <a:gd name="T11" fmla="*/ 257 h 335"/>
                <a:gd name="T12" fmla="*/ 697 w 1824"/>
                <a:gd name="T13" fmla="*/ 257 h 335"/>
                <a:gd name="T14" fmla="*/ 798 w 1824"/>
                <a:gd name="T15" fmla="*/ 257 h 335"/>
                <a:gd name="T16" fmla="*/ 882 w 1824"/>
                <a:gd name="T17" fmla="*/ 324 h 335"/>
                <a:gd name="T18" fmla="*/ 939 w 1824"/>
                <a:gd name="T19" fmla="*/ 335 h 335"/>
                <a:gd name="T20" fmla="*/ 1039 w 1824"/>
                <a:gd name="T21" fmla="*/ 298 h 335"/>
                <a:gd name="T22" fmla="*/ 1078 w 1824"/>
                <a:gd name="T23" fmla="*/ 257 h 335"/>
                <a:gd name="T24" fmla="*/ 1279 w 1824"/>
                <a:gd name="T25" fmla="*/ 257 h 335"/>
                <a:gd name="T26" fmla="*/ 1449 w 1824"/>
                <a:gd name="T27" fmla="*/ 257 h 335"/>
                <a:gd name="T28" fmla="*/ 1517 w 1824"/>
                <a:gd name="T29" fmla="*/ 257 h 335"/>
                <a:gd name="T30" fmla="*/ 1601 w 1824"/>
                <a:gd name="T31" fmla="*/ 324 h 335"/>
                <a:gd name="T32" fmla="*/ 1656 w 1824"/>
                <a:gd name="T33" fmla="*/ 335 h 335"/>
                <a:gd name="T34" fmla="*/ 1802 w 1824"/>
                <a:gd name="T35" fmla="*/ 251 h 335"/>
                <a:gd name="T36" fmla="*/ 1824 w 1824"/>
                <a:gd name="T37" fmla="*/ 168 h 335"/>
                <a:gd name="T38" fmla="*/ 1740 w 1824"/>
                <a:gd name="T39" fmla="*/ 23 h 335"/>
                <a:gd name="T40" fmla="*/ 1656 w 1824"/>
                <a:gd name="T41" fmla="*/ 0 h 335"/>
                <a:gd name="T42" fmla="*/ 1554 w 1824"/>
                <a:gd name="T43" fmla="*/ 37 h 335"/>
                <a:gd name="T44" fmla="*/ 1517 w 1824"/>
                <a:gd name="T45" fmla="*/ 78 h 335"/>
                <a:gd name="T46" fmla="*/ 1369 w 1824"/>
                <a:gd name="T47" fmla="*/ 78 h 335"/>
                <a:gd name="T48" fmla="*/ 1181 w 1824"/>
                <a:gd name="T49" fmla="*/ 78 h 335"/>
                <a:gd name="T50" fmla="*/ 1078 w 1824"/>
                <a:gd name="T51" fmla="*/ 78 h 335"/>
                <a:gd name="T52" fmla="*/ 992 w 1824"/>
                <a:gd name="T53" fmla="*/ 10 h 335"/>
                <a:gd name="T54" fmla="*/ 939 w 1824"/>
                <a:gd name="T55" fmla="*/ 0 h 335"/>
                <a:gd name="T56" fmla="*/ 834 w 1824"/>
                <a:gd name="T57" fmla="*/ 37 h 335"/>
                <a:gd name="T58" fmla="*/ 798 w 1824"/>
                <a:gd name="T59" fmla="*/ 78 h 335"/>
                <a:gd name="T60" fmla="*/ 603 w 1824"/>
                <a:gd name="T61" fmla="*/ 78 h 335"/>
                <a:gd name="T62" fmla="*/ 433 w 1824"/>
                <a:gd name="T63" fmla="*/ 78 h 335"/>
                <a:gd name="T64" fmla="*/ 306 w 1824"/>
                <a:gd name="T65" fmla="*/ 78 h 335"/>
                <a:gd name="T66" fmla="*/ 269 w 1824"/>
                <a:gd name="T67" fmla="*/ 37 h 335"/>
                <a:gd name="T68" fmla="*/ 166 w 1824"/>
                <a:gd name="T69" fmla="*/ 0 h 335"/>
                <a:gd name="T70" fmla="*/ 82 w 1824"/>
                <a:gd name="T71" fmla="*/ 23 h 335"/>
                <a:gd name="T72" fmla="*/ 0 w 1824"/>
                <a:gd name="T73" fmla="*/ 168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24" h="335">
                  <a:moveTo>
                    <a:pt x="0" y="168"/>
                  </a:moveTo>
                  <a:lnTo>
                    <a:pt x="23" y="251"/>
                  </a:lnTo>
                  <a:lnTo>
                    <a:pt x="82" y="310"/>
                  </a:lnTo>
                  <a:lnTo>
                    <a:pt x="166" y="335"/>
                  </a:lnTo>
                  <a:lnTo>
                    <a:pt x="222" y="324"/>
                  </a:lnTo>
                  <a:lnTo>
                    <a:pt x="269" y="298"/>
                  </a:lnTo>
                  <a:lnTo>
                    <a:pt x="306" y="257"/>
                  </a:lnTo>
                  <a:lnTo>
                    <a:pt x="363" y="257"/>
                  </a:lnTo>
                  <a:lnTo>
                    <a:pt x="433" y="257"/>
                  </a:lnTo>
                  <a:lnTo>
                    <a:pt x="513" y="257"/>
                  </a:lnTo>
                  <a:lnTo>
                    <a:pt x="603" y="257"/>
                  </a:lnTo>
                  <a:lnTo>
                    <a:pt x="697" y="257"/>
                  </a:lnTo>
                  <a:lnTo>
                    <a:pt x="798" y="257"/>
                  </a:lnTo>
                  <a:lnTo>
                    <a:pt x="834" y="298"/>
                  </a:lnTo>
                  <a:lnTo>
                    <a:pt x="882" y="324"/>
                  </a:lnTo>
                  <a:lnTo>
                    <a:pt x="939" y="335"/>
                  </a:lnTo>
                  <a:lnTo>
                    <a:pt x="992" y="324"/>
                  </a:lnTo>
                  <a:lnTo>
                    <a:pt x="1039" y="298"/>
                  </a:lnTo>
                  <a:lnTo>
                    <a:pt x="1078" y="257"/>
                  </a:lnTo>
                  <a:lnTo>
                    <a:pt x="1181" y="257"/>
                  </a:lnTo>
                  <a:lnTo>
                    <a:pt x="1279" y="257"/>
                  </a:lnTo>
                  <a:lnTo>
                    <a:pt x="1369" y="257"/>
                  </a:lnTo>
                  <a:lnTo>
                    <a:pt x="1449" y="257"/>
                  </a:lnTo>
                  <a:lnTo>
                    <a:pt x="1517" y="257"/>
                  </a:lnTo>
                  <a:lnTo>
                    <a:pt x="1554" y="298"/>
                  </a:lnTo>
                  <a:lnTo>
                    <a:pt x="1601" y="324"/>
                  </a:lnTo>
                  <a:lnTo>
                    <a:pt x="1656" y="335"/>
                  </a:lnTo>
                  <a:lnTo>
                    <a:pt x="1740" y="310"/>
                  </a:lnTo>
                  <a:lnTo>
                    <a:pt x="1802" y="251"/>
                  </a:lnTo>
                  <a:lnTo>
                    <a:pt x="1824" y="168"/>
                  </a:lnTo>
                  <a:lnTo>
                    <a:pt x="1802" y="84"/>
                  </a:lnTo>
                  <a:lnTo>
                    <a:pt x="1740" y="23"/>
                  </a:lnTo>
                  <a:lnTo>
                    <a:pt x="1656" y="0"/>
                  </a:lnTo>
                  <a:lnTo>
                    <a:pt x="1601" y="10"/>
                  </a:lnTo>
                  <a:lnTo>
                    <a:pt x="1554" y="37"/>
                  </a:lnTo>
                  <a:lnTo>
                    <a:pt x="1517" y="78"/>
                  </a:lnTo>
                  <a:lnTo>
                    <a:pt x="1449" y="78"/>
                  </a:lnTo>
                  <a:lnTo>
                    <a:pt x="1369" y="78"/>
                  </a:lnTo>
                  <a:lnTo>
                    <a:pt x="1279" y="78"/>
                  </a:lnTo>
                  <a:lnTo>
                    <a:pt x="1181" y="78"/>
                  </a:lnTo>
                  <a:lnTo>
                    <a:pt x="1078" y="78"/>
                  </a:lnTo>
                  <a:lnTo>
                    <a:pt x="1039" y="37"/>
                  </a:lnTo>
                  <a:lnTo>
                    <a:pt x="992" y="10"/>
                  </a:lnTo>
                  <a:lnTo>
                    <a:pt x="939" y="0"/>
                  </a:lnTo>
                  <a:lnTo>
                    <a:pt x="882" y="10"/>
                  </a:lnTo>
                  <a:lnTo>
                    <a:pt x="834" y="37"/>
                  </a:lnTo>
                  <a:lnTo>
                    <a:pt x="798" y="78"/>
                  </a:lnTo>
                  <a:lnTo>
                    <a:pt x="697" y="78"/>
                  </a:lnTo>
                  <a:lnTo>
                    <a:pt x="603" y="78"/>
                  </a:lnTo>
                  <a:lnTo>
                    <a:pt x="513" y="78"/>
                  </a:lnTo>
                  <a:lnTo>
                    <a:pt x="433" y="78"/>
                  </a:lnTo>
                  <a:lnTo>
                    <a:pt x="363" y="78"/>
                  </a:lnTo>
                  <a:lnTo>
                    <a:pt x="306" y="78"/>
                  </a:lnTo>
                  <a:lnTo>
                    <a:pt x="269" y="37"/>
                  </a:lnTo>
                  <a:lnTo>
                    <a:pt x="222" y="10"/>
                  </a:lnTo>
                  <a:lnTo>
                    <a:pt x="166" y="0"/>
                  </a:lnTo>
                  <a:lnTo>
                    <a:pt x="82" y="23"/>
                  </a:lnTo>
                  <a:lnTo>
                    <a:pt x="23" y="84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2" name="Freeform 43">
              <a:extLst>
                <a:ext uri="{FF2B5EF4-FFF2-40B4-BE49-F238E27FC236}">
                  <a16:creationId xmlns:a16="http://schemas.microsoft.com/office/drawing/2014/main" id="{74477814-56D8-4E19-B89A-C038B9093AA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03" y="626"/>
              <a:ext cx="178" cy="181"/>
            </a:xfrm>
            <a:custGeom>
              <a:avLst/>
              <a:gdLst>
                <a:gd name="T0" fmla="*/ 178 w 178"/>
                <a:gd name="T1" fmla="*/ 90 h 181"/>
                <a:gd name="T2" fmla="*/ 176 w 178"/>
                <a:gd name="T3" fmla="*/ 109 h 181"/>
                <a:gd name="T4" fmla="*/ 170 w 178"/>
                <a:gd name="T5" fmla="*/ 127 h 181"/>
                <a:gd name="T6" fmla="*/ 160 w 178"/>
                <a:gd name="T7" fmla="*/ 144 h 181"/>
                <a:gd name="T8" fmla="*/ 148 w 178"/>
                <a:gd name="T9" fmla="*/ 158 h 181"/>
                <a:gd name="T10" fmla="*/ 131 w 178"/>
                <a:gd name="T11" fmla="*/ 170 h 181"/>
                <a:gd name="T12" fmla="*/ 113 w 178"/>
                <a:gd name="T13" fmla="*/ 177 h 181"/>
                <a:gd name="T14" fmla="*/ 94 w 178"/>
                <a:gd name="T15" fmla="*/ 181 h 181"/>
                <a:gd name="T16" fmla="*/ 74 w 178"/>
                <a:gd name="T17" fmla="*/ 179 h 181"/>
                <a:gd name="T18" fmla="*/ 55 w 178"/>
                <a:gd name="T19" fmla="*/ 175 h 181"/>
                <a:gd name="T20" fmla="*/ 39 w 178"/>
                <a:gd name="T21" fmla="*/ 164 h 181"/>
                <a:gd name="T22" fmla="*/ 25 w 178"/>
                <a:gd name="T23" fmla="*/ 152 h 181"/>
                <a:gd name="T24" fmla="*/ 12 w 178"/>
                <a:gd name="T25" fmla="*/ 136 h 181"/>
                <a:gd name="T26" fmla="*/ 4 w 178"/>
                <a:gd name="T27" fmla="*/ 119 h 181"/>
                <a:gd name="T28" fmla="*/ 0 w 178"/>
                <a:gd name="T29" fmla="*/ 101 h 181"/>
                <a:gd name="T30" fmla="*/ 0 w 178"/>
                <a:gd name="T31" fmla="*/ 80 h 181"/>
                <a:gd name="T32" fmla="*/ 4 w 178"/>
                <a:gd name="T33" fmla="*/ 62 h 181"/>
                <a:gd name="T34" fmla="*/ 12 w 178"/>
                <a:gd name="T35" fmla="*/ 43 h 181"/>
                <a:gd name="T36" fmla="*/ 25 w 178"/>
                <a:gd name="T37" fmla="*/ 29 h 181"/>
                <a:gd name="T38" fmla="*/ 39 w 178"/>
                <a:gd name="T39" fmla="*/ 17 h 181"/>
                <a:gd name="T40" fmla="*/ 55 w 178"/>
                <a:gd name="T41" fmla="*/ 6 h 181"/>
                <a:gd name="T42" fmla="*/ 74 w 178"/>
                <a:gd name="T43" fmla="*/ 2 h 181"/>
                <a:gd name="T44" fmla="*/ 94 w 178"/>
                <a:gd name="T45" fmla="*/ 0 h 181"/>
                <a:gd name="T46" fmla="*/ 113 w 178"/>
                <a:gd name="T47" fmla="*/ 4 h 181"/>
                <a:gd name="T48" fmla="*/ 131 w 178"/>
                <a:gd name="T49" fmla="*/ 10 h 181"/>
                <a:gd name="T50" fmla="*/ 148 w 178"/>
                <a:gd name="T51" fmla="*/ 21 h 181"/>
                <a:gd name="T52" fmla="*/ 160 w 178"/>
                <a:gd name="T53" fmla="*/ 35 h 181"/>
                <a:gd name="T54" fmla="*/ 170 w 178"/>
                <a:gd name="T55" fmla="*/ 51 h 181"/>
                <a:gd name="T56" fmla="*/ 176 w 178"/>
                <a:gd name="T57" fmla="*/ 70 h 181"/>
                <a:gd name="T58" fmla="*/ 178 w 178"/>
                <a:gd name="T59" fmla="*/ 90 h 181"/>
                <a:gd name="T60" fmla="*/ 178 w 178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8" h="181">
                  <a:moveTo>
                    <a:pt x="178" y="90"/>
                  </a:moveTo>
                  <a:lnTo>
                    <a:pt x="176" y="109"/>
                  </a:lnTo>
                  <a:lnTo>
                    <a:pt x="170" y="127"/>
                  </a:lnTo>
                  <a:lnTo>
                    <a:pt x="160" y="144"/>
                  </a:lnTo>
                  <a:lnTo>
                    <a:pt x="148" y="158"/>
                  </a:lnTo>
                  <a:lnTo>
                    <a:pt x="131" y="170"/>
                  </a:lnTo>
                  <a:lnTo>
                    <a:pt x="113" y="177"/>
                  </a:lnTo>
                  <a:lnTo>
                    <a:pt x="94" y="181"/>
                  </a:lnTo>
                  <a:lnTo>
                    <a:pt x="74" y="179"/>
                  </a:lnTo>
                  <a:lnTo>
                    <a:pt x="55" y="175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6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5" y="29"/>
                  </a:lnTo>
                  <a:lnTo>
                    <a:pt x="39" y="17"/>
                  </a:lnTo>
                  <a:lnTo>
                    <a:pt x="55" y="6"/>
                  </a:lnTo>
                  <a:lnTo>
                    <a:pt x="74" y="2"/>
                  </a:lnTo>
                  <a:lnTo>
                    <a:pt x="94" y="0"/>
                  </a:lnTo>
                  <a:lnTo>
                    <a:pt x="113" y="4"/>
                  </a:lnTo>
                  <a:lnTo>
                    <a:pt x="131" y="10"/>
                  </a:lnTo>
                  <a:lnTo>
                    <a:pt x="148" y="21"/>
                  </a:lnTo>
                  <a:lnTo>
                    <a:pt x="160" y="35"/>
                  </a:lnTo>
                  <a:lnTo>
                    <a:pt x="170" y="51"/>
                  </a:lnTo>
                  <a:lnTo>
                    <a:pt x="176" y="70"/>
                  </a:lnTo>
                  <a:lnTo>
                    <a:pt x="178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3" name="Freeform 44">
              <a:extLst>
                <a:ext uri="{FF2B5EF4-FFF2-40B4-BE49-F238E27FC236}">
                  <a16:creationId xmlns:a16="http://schemas.microsoft.com/office/drawing/2014/main" id="{9C8022DD-3DE9-4FCC-ACBC-0607FBCAEE3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56" y="682"/>
              <a:ext cx="70" cy="67"/>
            </a:xfrm>
            <a:custGeom>
              <a:avLst/>
              <a:gdLst>
                <a:gd name="T0" fmla="*/ 70 w 70"/>
                <a:gd name="T1" fmla="*/ 34 h 67"/>
                <a:gd name="T2" fmla="*/ 68 w 70"/>
                <a:gd name="T3" fmla="*/ 47 h 67"/>
                <a:gd name="T4" fmla="*/ 62 w 70"/>
                <a:gd name="T5" fmla="*/ 57 h 67"/>
                <a:gd name="T6" fmla="*/ 54 w 70"/>
                <a:gd name="T7" fmla="*/ 63 h 67"/>
                <a:gd name="T8" fmla="*/ 41 w 70"/>
                <a:gd name="T9" fmla="*/ 67 h 67"/>
                <a:gd name="T10" fmla="*/ 31 w 70"/>
                <a:gd name="T11" fmla="*/ 67 h 67"/>
                <a:gd name="T12" fmla="*/ 19 w 70"/>
                <a:gd name="T13" fmla="*/ 63 h 67"/>
                <a:gd name="T14" fmla="*/ 9 w 70"/>
                <a:gd name="T15" fmla="*/ 57 h 67"/>
                <a:gd name="T16" fmla="*/ 4 w 70"/>
                <a:gd name="T17" fmla="*/ 47 h 67"/>
                <a:gd name="T18" fmla="*/ 0 w 70"/>
                <a:gd name="T19" fmla="*/ 34 h 67"/>
                <a:gd name="T20" fmla="*/ 2 w 70"/>
                <a:gd name="T21" fmla="*/ 22 h 67"/>
                <a:gd name="T22" fmla="*/ 9 w 70"/>
                <a:gd name="T23" fmla="*/ 12 h 67"/>
                <a:gd name="T24" fmla="*/ 19 w 70"/>
                <a:gd name="T25" fmla="*/ 4 h 67"/>
                <a:gd name="T26" fmla="*/ 29 w 70"/>
                <a:gd name="T27" fmla="*/ 0 h 67"/>
                <a:gd name="T28" fmla="*/ 41 w 70"/>
                <a:gd name="T29" fmla="*/ 0 h 67"/>
                <a:gd name="T30" fmla="*/ 54 w 70"/>
                <a:gd name="T31" fmla="*/ 4 h 67"/>
                <a:gd name="T32" fmla="*/ 62 w 70"/>
                <a:gd name="T33" fmla="*/ 12 h 67"/>
                <a:gd name="T34" fmla="*/ 68 w 70"/>
                <a:gd name="T35" fmla="*/ 22 h 67"/>
                <a:gd name="T36" fmla="*/ 70 w 70"/>
                <a:gd name="T37" fmla="*/ 34 h 67"/>
                <a:gd name="T38" fmla="*/ 70 w 70"/>
                <a:gd name="T39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67">
                  <a:moveTo>
                    <a:pt x="70" y="34"/>
                  </a:moveTo>
                  <a:lnTo>
                    <a:pt x="68" y="47"/>
                  </a:lnTo>
                  <a:lnTo>
                    <a:pt x="62" y="57"/>
                  </a:lnTo>
                  <a:lnTo>
                    <a:pt x="54" y="63"/>
                  </a:lnTo>
                  <a:lnTo>
                    <a:pt x="41" y="67"/>
                  </a:lnTo>
                  <a:lnTo>
                    <a:pt x="31" y="67"/>
                  </a:lnTo>
                  <a:lnTo>
                    <a:pt x="19" y="63"/>
                  </a:lnTo>
                  <a:lnTo>
                    <a:pt x="9" y="57"/>
                  </a:lnTo>
                  <a:lnTo>
                    <a:pt x="4" y="47"/>
                  </a:lnTo>
                  <a:lnTo>
                    <a:pt x="0" y="34"/>
                  </a:lnTo>
                  <a:lnTo>
                    <a:pt x="2" y="22"/>
                  </a:lnTo>
                  <a:lnTo>
                    <a:pt x="9" y="12"/>
                  </a:lnTo>
                  <a:lnTo>
                    <a:pt x="19" y="4"/>
                  </a:lnTo>
                  <a:lnTo>
                    <a:pt x="29" y="0"/>
                  </a:lnTo>
                  <a:lnTo>
                    <a:pt x="41" y="0"/>
                  </a:lnTo>
                  <a:lnTo>
                    <a:pt x="54" y="4"/>
                  </a:lnTo>
                  <a:lnTo>
                    <a:pt x="62" y="12"/>
                  </a:lnTo>
                  <a:lnTo>
                    <a:pt x="68" y="22"/>
                  </a:lnTo>
                  <a:lnTo>
                    <a:pt x="70" y="34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4" name="Freeform 45">
              <a:extLst>
                <a:ext uri="{FF2B5EF4-FFF2-40B4-BE49-F238E27FC236}">
                  <a16:creationId xmlns:a16="http://schemas.microsoft.com/office/drawing/2014/main" id="{C9AAE55A-BF5D-4721-BD3E-127CA433BFE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474" y="626"/>
              <a:ext cx="180" cy="181"/>
            </a:xfrm>
            <a:custGeom>
              <a:avLst/>
              <a:gdLst>
                <a:gd name="T0" fmla="*/ 180 w 180"/>
                <a:gd name="T1" fmla="*/ 90 h 181"/>
                <a:gd name="T2" fmla="*/ 178 w 180"/>
                <a:gd name="T3" fmla="*/ 109 h 181"/>
                <a:gd name="T4" fmla="*/ 172 w 180"/>
                <a:gd name="T5" fmla="*/ 127 h 181"/>
                <a:gd name="T6" fmla="*/ 162 w 180"/>
                <a:gd name="T7" fmla="*/ 144 h 181"/>
                <a:gd name="T8" fmla="*/ 147 w 180"/>
                <a:gd name="T9" fmla="*/ 158 h 181"/>
                <a:gd name="T10" fmla="*/ 131 w 180"/>
                <a:gd name="T11" fmla="*/ 170 h 181"/>
                <a:gd name="T12" fmla="*/ 112 w 180"/>
                <a:gd name="T13" fmla="*/ 177 h 181"/>
                <a:gd name="T14" fmla="*/ 94 w 180"/>
                <a:gd name="T15" fmla="*/ 181 h 181"/>
                <a:gd name="T16" fmla="*/ 76 w 180"/>
                <a:gd name="T17" fmla="*/ 179 h 181"/>
                <a:gd name="T18" fmla="*/ 55 w 180"/>
                <a:gd name="T19" fmla="*/ 175 h 181"/>
                <a:gd name="T20" fmla="*/ 39 w 180"/>
                <a:gd name="T21" fmla="*/ 164 h 181"/>
                <a:gd name="T22" fmla="*/ 24 w 180"/>
                <a:gd name="T23" fmla="*/ 152 h 181"/>
                <a:gd name="T24" fmla="*/ 12 w 180"/>
                <a:gd name="T25" fmla="*/ 136 h 181"/>
                <a:gd name="T26" fmla="*/ 4 w 180"/>
                <a:gd name="T27" fmla="*/ 119 h 181"/>
                <a:gd name="T28" fmla="*/ 0 w 180"/>
                <a:gd name="T29" fmla="*/ 101 h 181"/>
                <a:gd name="T30" fmla="*/ 0 w 180"/>
                <a:gd name="T31" fmla="*/ 80 h 181"/>
                <a:gd name="T32" fmla="*/ 4 w 180"/>
                <a:gd name="T33" fmla="*/ 62 h 181"/>
                <a:gd name="T34" fmla="*/ 12 w 180"/>
                <a:gd name="T35" fmla="*/ 43 h 181"/>
                <a:gd name="T36" fmla="*/ 24 w 180"/>
                <a:gd name="T37" fmla="*/ 29 h 181"/>
                <a:gd name="T38" fmla="*/ 39 w 180"/>
                <a:gd name="T39" fmla="*/ 17 h 181"/>
                <a:gd name="T40" fmla="*/ 55 w 180"/>
                <a:gd name="T41" fmla="*/ 6 h 181"/>
                <a:gd name="T42" fmla="*/ 76 w 180"/>
                <a:gd name="T43" fmla="*/ 2 h 181"/>
                <a:gd name="T44" fmla="*/ 94 w 180"/>
                <a:gd name="T45" fmla="*/ 0 h 181"/>
                <a:gd name="T46" fmla="*/ 112 w 180"/>
                <a:gd name="T47" fmla="*/ 4 h 181"/>
                <a:gd name="T48" fmla="*/ 131 w 180"/>
                <a:gd name="T49" fmla="*/ 10 h 181"/>
                <a:gd name="T50" fmla="*/ 147 w 180"/>
                <a:gd name="T51" fmla="*/ 21 h 181"/>
                <a:gd name="T52" fmla="*/ 162 w 180"/>
                <a:gd name="T53" fmla="*/ 35 h 181"/>
                <a:gd name="T54" fmla="*/ 172 w 180"/>
                <a:gd name="T55" fmla="*/ 51 h 181"/>
                <a:gd name="T56" fmla="*/ 178 w 180"/>
                <a:gd name="T57" fmla="*/ 70 h 181"/>
                <a:gd name="T58" fmla="*/ 180 w 180"/>
                <a:gd name="T59" fmla="*/ 90 h 181"/>
                <a:gd name="T60" fmla="*/ 180 w 180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81">
                  <a:moveTo>
                    <a:pt x="180" y="90"/>
                  </a:moveTo>
                  <a:lnTo>
                    <a:pt x="178" y="109"/>
                  </a:lnTo>
                  <a:lnTo>
                    <a:pt x="172" y="127"/>
                  </a:lnTo>
                  <a:lnTo>
                    <a:pt x="162" y="144"/>
                  </a:lnTo>
                  <a:lnTo>
                    <a:pt x="147" y="158"/>
                  </a:lnTo>
                  <a:lnTo>
                    <a:pt x="131" y="170"/>
                  </a:lnTo>
                  <a:lnTo>
                    <a:pt x="112" y="177"/>
                  </a:lnTo>
                  <a:lnTo>
                    <a:pt x="94" y="181"/>
                  </a:lnTo>
                  <a:lnTo>
                    <a:pt x="76" y="179"/>
                  </a:lnTo>
                  <a:lnTo>
                    <a:pt x="55" y="175"/>
                  </a:lnTo>
                  <a:lnTo>
                    <a:pt x="39" y="164"/>
                  </a:lnTo>
                  <a:lnTo>
                    <a:pt x="24" y="152"/>
                  </a:lnTo>
                  <a:lnTo>
                    <a:pt x="12" y="136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4" y="29"/>
                  </a:lnTo>
                  <a:lnTo>
                    <a:pt x="39" y="17"/>
                  </a:lnTo>
                  <a:lnTo>
                    <a:pt x="55" y="6"/>
                  </a:lnTo>
                  <a:lnTo>
                    <a:pt x="76" y="2"/>
                  </a:lnTo>
                  <a:lnTo>
                    <a:pt x="94" y="0"/>
                  </a:lnTo>
                  <a:lnTo>
                    <a:pt x="112" y="4"/>
                  </a:lnTo>
                  <a:lnTo>
                    <a:pt x="131" y="10"/>
                  </a:lnTo>
                  <a:lnTo>
                    <a:pt x="147" y="21"/>
                  </a:lnTo>
                  <a:lnTo>
                    <a:pt x="162" y="35"/>
                  </a:lnTo>
                  <a:lnTo>
                    <a:pt x="172" y="51"/>
                  </a:lnTo>
                  <a:lnTo>
                    <a:pt x="178" y="70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5" name="Freeform 46">
              <a:extLst>
                <a:ext uri="{FF2B5EF4-FFF2-40B4-BE49-F238E27FC236}">
                  <a16:creationId xmlns:a16="http://schemas.microsoft.com/office/drawing/2014/main" id="{E5BB5FCF-A33E-4EFC-B5BF-47ED953CFE9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29" y="682"/>
              <a:ext cx="70" cy="67"/>
            </a:xfrm>
            <a:custGeom>
              <a:avLst/>
              <a:gdLst>
                <a:gd name="T0" fmla="*/ 70 w 70"/>
                <a:gd name="T1" fmla="*/ 34 h 67"/>
                <a:gd name="T2" fmla="*/ 68 w 70"/>
                <a:gd name="T3" fmla="*/ 47 h 67"/>
                <a:gd name="T4" fmla="*/ 62 w 70"/>
                <a:gd name="T5" fmla="*/ 57 h 67"/>
                <a:gd name="T6" fmla="*/ 51 w 70"/>
                <a:gd name="T7" fmla="*/ 63 h 67"/>
                <a:gd name="T8" fmla="*/ 41 w 70"/>
                <a:gd name="T9" fmla="*/ 67 h 67"/>
                <a:gd name="T10" fmla="*/ 29 w 70"/>
                <a:gd name="T11" fmla="*/ 67 h 67"/>
                <a:gd name="T12" fmla="*/ 16 w 70"/>
                <a:gd name="T13" fmla="*/ 63 h 67"/>
                <a:gd name="T14" fmla="*/ 8 w 70"/>
                <a:gd name="T15" fmla="*/ 57 h 67"/>
                <a:gd name="T16" fmla="*/ 2 w 70"/>
                <a:gd name="T17" fmla="*/ 47 h 67"/>
                <a:gd name="T18" fmla="*/ 0 w 70"/>
                <a:gd name="T19" fmla="*/ 34 h 67"/>
                <a:gd name="T20" fmla="*/ 2 w 70"/>
                <a:gd name="T21" fmla="*/ 22 h 67"/>
                <a:gd name="T22" fmla="*/ 8 w 70"/>
                <a:gd name="T23" fmla="*/ 12 h 67"/>
                <a:gd name="T24" fmla="*/ 16 w 70"/>
                <a:gd name="T25" fmla="*/ 4 h 67"/>
                <a:gd name="T26" fmla="*/ 29 w 70"/>
                <a:gd name="T27" fmla="*/ 0 h 67"/>
                <a:gd name="T28" fmla="*/ 41 w 70"/>
                <a:gd name="T29" fmla="*/ 0 h 67"/>
                <a:gd name="T30" fmla="*/ 51 w 70"/>
                <a:gd name="T31" fmla="*/ 4 h 67"/>
                <a:gd name="T32" fmla="*/ 62 w 70"/>
                <a:gd name="T33" fmla="*/ 12 h 67"/>
                <a:gd name="T34" fmla="*/ 68 w 70"/>
                <a:gd name="T35" fmla="*/ 22 h 67"/>
                <a:gd name="T36" fmla="*/ 70 w 70"/>
                <a:gd name="T37" fmla="*/ 34 h 67"/>
                <a:gd name="T38" fmla="*/ 70 w 70"/>
                <a:gd name="T39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67">
                  <a:moveTo>
                    <a:pt x="70" y="34"/>
                  </a:moveTo>
                  <a:lnTo>
                    <a:pt x="68" y="47"/>
                  </a:lnTo>
                  <a:lnTo>
                    <a:pt x="62" y="57"/>
                  </a:lnTo>
                  <a:lnTo>
                    <a:pt x="51" y="63"/>
                  </a:lnTo>
                  <a:lnTo>
                    <a:pt x="41" y="67"/>
                  </a:lnTo>
                  <a:lnTo>
                    <a:pt x="29" y="67"/>
                  </a:lnTo>
                  <a:lnTo>
                    <a:pt x="16" y="63"/>
                  </a:lnTo>
                  <a:lnTo>
                    <a:pt x="8" y="57"/>
                  </a:lnTo>
                  <a:lnTo>
                    <a:pt x="2" y="47"/>
                  </a:lnTo>
                  <a:lnTo>
                    <a:pt x="0" y="34"/>
                  </a:lnTo>
                  <a:lnTo>
                    <a:pt x="2" y="22"/>
                  </a:lnTo>
                  <a:lnTo>
                    <a:pt x="8" y="12"/>
                  </a:lnTo>
                  <a:lnTo>
                    <a:pt x="16" y="4"/>
                  </a:lnTo>
                  <a:lnTo>
                    <a:pt x="29" y="0"/>
                  </a:lnTo>
                  <a:lnTo>
                    <a:pt x="41" y="0"/>
                  </a:lnTo>
                  <a:lnTo>
                    <a:pt x="51" y="4"/>
                  </a:lnTo>
                  <a:lnTo>
                    <a:pt x="62" y="12"/>
                  </a:lnTo>
                  <a:lnTo>
                    <a:pt x="68" y="22"/>
                  </a:lnTo>
                  <a:lnTo>
                    <a:pt x="70" y="34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6" name="Freeform 47">
              <a:extLst>
                <a:ext uri="{FF2B5EF4-FFF2-40B4-BE49-F238E27FC236}">
                  <a16:creationId xmlns:a16="http://schemas.microsoft.com/office/drawing/2014/main" id="{920FF75E-E9F1-4043-A8A6-E2D46BC9E97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193" y="626"/>
              <a:ext cx="181" cy="181"/>
            </a:xfrm>
            <a:custGeom>
              <a:avLst/>
              <a:gdLst>
                <a:gd name="T0" fmla="*/ 181 w 181"/>
                <a:gd name="T1" fmla="*/ 90 h 181"/>
                <a:gd name="T2" fmla="*/ 178 w 181"/>
                <a:gd name="T3" fmla="*/ 109 h 181"/>
                <a:gd name="T4" fmla="*/ 172 w 181"/>
                <a:gd name="T5" fmla="*/ 127 h 181"/>
                <a:gd name="T6" fmla="*/ 162 w 181"/>
                <a:gd name="T7" fmla="*/ 144 h 181"/>
                <a:gd name="T8" fmla="*/ 148 w 181"/>
                <a:gd name="T9" fmla="*/ 158 h 181"/>
                <a:gd name="T10" fmla="*/ 133 w 181"/>
                <a:gd name="T11" fmla="*/ 170 h 181"/>
                <a:gd name="T12" fmla="*/ 115 w 181"/>
                <a:gd name="T13" fmla="*/ 177 h 181"/>
                <a:gd name="T14" fmla="*/ 94 w 181"/>
                <a:gd name="T15" fmla="*/ 181 h 181"/>
                <a:gd name="T16" fmla="*/ 76 w 181"/>
                <a:gd name="T17" fmla="*/ 179 h 181"/>
                <a:gd name="T18" fmla="*/ 58 w 181"/>
                <a:gd name="T19" fmla="*/ 175 h 181"/>
                <a:gd name="T20" fmla="*/ 39 w 181"/>
                <a:gd name="T21" fmla="*/ 164 h 181"/>
                <a:gd name="T22" fmla="*/ 25 w 181"/>
                <a:gd name="T23" fmla="*/ 152 h 181"/>
                <a:gd name="T24" fmla="*/ 12 w 181"/>
                <a:gd name="T25" fmla="*/ 136 h 181"/>
                <a:gd name="T26" fmla="*/ 4 w 181"/>
                <a:gd name="T27" fmla="*/ 119 h 181"/>
                <a:gd name="T28" fmla="*/ 0 w 181"/>
                <a:gd name="T29" fmla="*/ 101 h 181"/>
                <a:gd name="T30" fmla="*/ 0 w 181"/>
                <a:gd name="T31" fmla="*/ 80 h 181"/>
                <a:gd name="T32" fmla="*/ 4 w 181"/>
                <a:gd name="T33" fmla="*/ 62 h 181"/>
                <a:gd name="T34" fmla="*/ 12 w 181"/>
                <a:gd name="T35" fmla="*/ 43 h 181"/>
                <a:gd name="T36" fmla="*/ 25 w 181"/>
                <a:gd name="T37" fmla="*/ 29 h 181"/>
                <a:gd name="T38" fmla="*/ 39 w 181"/>
                <a:gd name="T39" fmla="*/ 17 h 181"/>
                <a:gd name="T40" fmla="*/ 58 w 181"/>
                <a:gd name="T41" fmla="*/ 6 h 181"/>
                <a:gd name="T42" fmla="*/ 76 w 181"/>
                <a:gd name="T43" fmla="*/ 2 h 181"/>
                <a:gd name="T44" fmla="*/ 94 w 181"/>
                <a:gd name="T45" fmla="*/ 0 h 181"/>
                <a:gd name="T46" fmla="*/ 115 w 181"/>
                <a:gd name="T47" fmla="*/ 4 h 181"/>
                <a:gd name="T48" fmla="*/ 131 w 181"/>
                <a:gd name="T49" fmla="*/ 10 h 181"/>
                <a:gd name="T50" fmla="*/ 148 w 181"/>
                <a:gd name="T51" fmla="*/ 21 h 181"/>
                <a:gd name="T52" fmla="*/ 162 w 181"/>
                <a:gd name="T53" fmla="*/ 35 h 181"/>
                <a:gd name="T54" fmla="*/ 172 w 181"/>
                <a:gd name="T55" fmla="*/ 51 h 181"/>
                <a:gd name="T56" fmla="*/ 178 w 181"/>
                <a:gd name="T57" fmla="*/ 70 h 181"/>
                <a:gd name="T58" fmla="*/ 181 w 181"/>
                <a:gd name="T59" fmla="*/ 90 h 181"/>
                <a:gd name="T60" fmla="*/ 181 w 181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1" h="181">
                  <a:moveTo>
                    <a:pt x="181" y="90"/>
                  </a:moveTo>
                  <a:lnTo>
                    <a:pt x="178" y="109"/>
                  </a:lnTo>
                  <a:lnTo>
                    <a:pt x="172" y="127"/>
                  </a:lnTo>
                  <a:lnTo>
                    <a:pt x="162" y="144"/>
                  </a:lnTo>
                  <a:lnTo>
                    <a:pt x="148" y="158"/>
                  </a:lnTo>
                  <a:lnTo>
                    <a:pt x="133" y="170"/>
                  </a:lnTo>
                  <a:lnTo>
                    <a:pt x="115" y="177"/>
                  </a:lnTo>
                  <a:lnTo>
                    <a:pt x="94" y="181"/>
                  </a:lnTo>
                  <a:lnTo>
                    <a:pt x="76" y="179"/>
                  </a:lnTo>
                  <a:lnTo>
                    <a:pt x="58" y="175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6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5" y="29"/>
                  </a:lnTo>
                  <a:lnTo>
                    <a:pt x="39" y="17"/>
                  </a:lnTo>
                  <a:lnTo>
                    <a:pt x="58" y="6"/>
                  </a:lnTo>
                  <a:lnTo>
                    <a:pt x="76" y="2"/>
                  </a:lnTo>
                  <a:lnTo>
                    <a:pt x="94" y="0"/>
                  </a:lnTo>
                  <a:lnTo>
                    <a:pt x="115" y="4"/>
                  </a:lnTo>
                  <a:lnTo>
                    <a:pt x="131" y="10"/>
                  </a:lnTo>
                  <a:lnTo>
                    <a:pt x="148" y="21"/>
                  </a:lnTo>
                  <a:lnTo>
                    <a:pt x="162" y="35"/>
                  </a:lnTo>
                  <a:lnTo>
                    <a:pt x="172" y="51"/>
                  </a:lnTo>
                  <a:lnTo>
                    <a:pt x="178" y="70"/>
                  </a:lnTo>
                  <a:lnTo>
                    <a:pt x="181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7" name="Freeform 48">
              <a:extLst>
                <a:ext uri="{FF2B5EF4-FFF2-40B4-BE49-F238E27FC236}">
                  <a16:creationId xmlns:a16="http://schemas.microsoft.com/office/drawing/2014/main" id="{90DCB787-007E-4B33-A8A5-85D59EF2773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49" y="682"/>
              <a:ext cx="69" cy="67"/>
            </a:xfrm>
            <a:custGeom>
              <a:avLst/>
              <a:gdLst>
                <a:gd name="T0" fmla="*/ 69 w 69"/>
                <a:gd name="T1" fmla="*/ 34 h 67"/>
                <a:gd name="T2" fmla="*/ 67 w 69"/>
                <a:gd name="T3" fmla="*/ 47 h 67"/>
                <a:gd name="T4" fmla="*/ 61 w 69"/>
                <a:gd name="T5" fmla="*/ 57 h 67"/>
                <a:gd name="T6" fmla="*/ 51 w 69"/>
                <a:gd name="T7" fmla="*/ 63 h 67"/>
                <a:gd name="T8" fmla="*/ 40 w 69"/>
                <a:gd name="T9" fmla="*/ 67 h 67"/>
                <a:gd name="T10" fmla="*/ 28 w 69"/>
                <a:gd name="T11" fmla="*/ 67 h 67"/>
                <a:gd name="T12" fmla="*/ 18 w 69"/>
                <a:gd name="T13" fmla="*/ 63 h 67"/>
                <a:gd name="T14" fmla="*/ 8 w 69"/>
                <a:gd name="T15" fmla="*/ 57 h 67"/>
                <a:gd name="T16" fmla="*/ 2 w 69"/>
                <a:gd name="T17" fmla="*/ 47 h 67"/>
                <a:gd name="T18" fmla="*/ 0 w 69"/>
                <a:gd name="T19" fmla="*/ 34 h 67"/>
                <a:gd name="T20" fmla="*/ 2 w 69"/>
                <a:gd name="T21" fmla="*/ 22 h 67"/>
                <a:gd name="T22" fmla="*/ 8 w 69"/>
                <a:gd name="T23" fmla="*/ 12 h 67"/>
                <a:gd name="T24" fmla="*/ 16 w 69"/>
                <a:gd name="T25" fmla="*/ 4 h 67"/>
                <a:gd name="T26" fmla="*/ 28 w 69"/>
                <a:gd name="T27" fmla="*/ 0 h 67"/>
                <a:gd name="T28" fmla="*/ 40 w 69"/>
                <a:gd name="T29" fmla="*/ 0 h 67"/>
                <a:gd name="T30" fmla="*/ 51 w 69"/>
                <a:gd name="T31" fmla="*/ 4 h 67"/>
                <a:gd name="T32" fmla="*/ 61 w 69"/>
                <a:gd name="T33" fmla="*/ 12 h 67"/>
                <a:gd name="T34" fmla="*/ 67 w 69"/>
                <a:gd name="T35" fmla="*/ 22 h 67"/>
                <a:gd name="T36" fmla="*/ 69 w 69"/>
                <a:gd name="T37" fmla="*/ 34 h 67"/>
                <a:gd name="T38" fmla="*/ 69 w 69"/>
                <a:gd name="T39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67">
                  <a:moveTo>
                    <a:pt x="69" y="34"/>
                  </a:moveTo>
                  <a:lnTo>
                    <a:pt x="67" y="47"/>
                  </a:lnTo>
                  <a:lnTo>
                    <a:pt x="61" y="57"/>
                  </a:lnTo>
                  <a:lnTo>
                    <a:pt x="51" y="63"/>
                  </a:lnTo>
                  <a:lnTo>
                    <a:pt x="40" y="67"/>
                  </a:lnTo>
                  <a:lnTo>
                    <a:pt x="28" y="67"/>
                  </a:lnTo>
                  <a:lnTo>
                    <a:pt x="18" y="63"/>
                  </a:lnTo>
                  <a:lnTo>
                    <a:pt x="8" y="57"/>
                  </a:lnTo>
                  <a:lnTo>
                    <a:pt x="2" y="47"/>
                  </a:lnTo>
                  <a:lnTo>
                    <a:pt x="0" y="34"/>
                  </a:lnTo>
                  <a:lnTo>
                    <a:pt x="2" y="22"/>
                  </a:lnTo>
                  <a:lnTo>
                    <a:pt x="8" y="12"/>
                  </a:lnTo>
                  <a:lnTo>
                    <a:pt x="16" y="4"/>
                  </a:lnTo>
                  <a:lnTo>
                    <a:pt x="28" y="0"/>
                  </a:lnTo>
                  <a:lnTo>
                    <a:pt x="40" y="0"/>
                  </a:lnTo>
                  <a:lnTo>
                    <a:pt x="51" y="4"/>
                  </a:lnTo>
                  <a:lnTo>
                    <a:pt x="61" y="12"/>
                  </a:lnTo>
                  <a:lnTo>
                    <a:pt x="67" y="22"/>
                  </a:lnTo>
                  <a:lnTo>
                    <a:pt x="69" y="34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8" name="WordArt 49">
              <a:extLst>
                <a:ext uri="{FF2B5EF4-FFF2-40B4-BE49-F238E27FC236}">
                  <a16:creationId xmlns:a16="http://schemas.microsoft.com/office/drawing/2014/main" id="{9CF2C704-8CC8-4BDC-91F6-4E61BBB5D4D8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136" y="658"/>
              <a:ext cx="58" cy="101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800" kern="10" spc="0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Abadi MT Condensed"/>
                </a:rPr>
                <a:t>3</a:t>
              </a:r>
              <a:endParaRPr lang="zh-TW" altLang="en-US" sz="800" kern="10" spc="0">
                <a:ln w="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badi MT Condensed"/>
              </a:endParaRPr>
            </a:p>
          </p:txBody>
        </p:sp>
      </p:grpSp>
      <p:grpSp>
        <p:nvGrpSpPr>
          <p:cNvPr id="99" name="Group 23">
            <a:extLst>
              <a:ext uri="{FF2B5EF4-FFF2-40B4-BE49-F238E27FC236}">
                <a16:creationId xmlns:a16="http://schemas.microsoft.com/office/drawing/2014/main" id="{A622A1D9-E0FB-4B72-B2CA-A3A34F9D7CE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293833" y="5125768"/>
            <a:ext cx="2075369" cy="533978"/>
            <a:chOff x="261" y="184"/>
            <a:chExt cx="1788" cy="452"/>
          </a:xfrm>
        </p:grpSpPr>
        <p:sp>
          <p:nvSpPr>
            <p:cNvPr id="100" name="Freeform 24">
              <a:extLst>
                <a:ext uri="{FF2B5EF4-FFF2-40B4-BE49-F238E27FC236}">
                  <a16:creationId xmlns:a16="http://schemas.microsoft.com/office/drawing/2014/main" id="{F1FC9F39-FC3D-41AB-8454-B0C02C3AADB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1" y="184"/>
              <a:ext cx="1788" cy="452"/>
            </a:xfrm>
            <a:custGeom>
              <a:avLst/>
              <a:gdLst>
                <a:gd name="T0" fmla="*/ 1658 w 1783"/>
                <a:gd name="T1" fmla="*/ 455 h 455"/>
                <a:gd name="T2" fmla="*/ 1678 w 1783"/>
                <a:gd name="T3" fmla="*/ 453 h 455"/>
                <a:gd name="T4" fmla="*/ 1701 w 1783"/>
                <a:gd name="T5" fmla="*/ 447 h 455"/>
                <a:gd name="T6" fmla="*/ 1719 w 1783"/>
                <a:gd name="T7" fmla="*/ 437 h 455"/>
                <a:gd name="T8" fmla="*/ 1738 w 1783"/>
                <a:gd name="T9" fmla="*/ 424 h 455"/>
                <a:gd name="T10" fmla="*/ 1754 w 1783"/>
                <a:gd name="T11" fmla="*/ 408 h 455"/>
                <a:gd name="T12" fmla="*/ 1766 w 1783"/>
                <a:gd name="T13" fmla="*/ 391 h 455"/>
                <a:gd name="T14" fmla="*/ 1777 w 1783"/>
                <a:gd name="T15" fmla="*/ 371 h 455"/>
                <a:gd name="T16" fmla="*/ 1781 w 1783"/>
                <a:gd name="T17" fmla="*/ 348 h 455"/>
                <a:gd name="T18" fmla="*/ 1783 w 1783"/>
                <a:gd name="T19" fmla="*/ 328 h 455"/>
                <a:gd name="T20" fmla="*/ 1783 w 1783"/>
                <a:gd name="T21" fmla="*/ 127 h 455"/>
                <a:gd name="T22" fmla="*/ 1781 w 1783"/>
                <a:gd name="T23" fmla="*/ 104 h 455"/>
                <a:gd name="T24" fmla="*/ 1777 w 1783"/>
                <a:gd name="T25" fmla="*/ 84 h 455"/>
                <a:gd name="T26" fmla="*/ 1766 w 1783"/>
                <a:gd name="T27" fmla="*/ 63 h 455"/>
                <a:gd name="T28" fmla="*/ 1754 w 1783"/>
                <a:gd name="T29" fmla="*/ 45 h 455"/>
                <a:gd name="T30" fmla="*/ 1738 w 1783"/>
                <a:gd name="T31" fmla="*/ 30 h 455"/>
                <a:gd name="T32" fmla="*/ 1719 w 1783"/>
                <a:gd name="T33" fmla="*/ 16 h 455"/>
                <a:gd name="T34" fmla="*/ 1701 w 1783"/>
                <a:gd name="T35" fmla="*/ 8 h 455"/>
                <a:gd name="T36" fmla="*/ 1678 w 1783"/>
                <a:gd name="T37" fmla="*/ 2 h 455"/>
                <a:gd name="T38" fmla="*/ 1656 w 1783"/>
                <a:gd name="T39" fmla="*/ 0 h 455"/>
                <a:gd name="T40" fmla="*/ 127 w 1783"/>
                <a:gd name="T41" fmla="*/ 0 h 455"/>
                <a:gd name="T42" fmla="*/ 104 w 1783"/>
                <a:gd name="T43" fmla="*/ 2 h 455"/>
                <a:gd name="T44" fmla="*/ 84 w 1783"/>
                <a:gd name="T45" fmla="*/ 8 h 455"/>
                <a:gd name="T46" fmla="*/ 63 w 1783"/>
                <a:gd name="T47" fmla="*/ 18 h 455"/>
                <a:gd name="T48" fmla="*/ 45 w 1783"/>
                <a:gd name="T49" fmla="*/ 30 h 455"/>
                <a:gd name="T50" fmla="*/ 30 w 1783"/>
                <a:gd name="T51" fmla="*/ 45 h 455"/>
                <a:gd name="T52" fmla="*/ 16 w 1783"/>
                <a:gd name="T53" fmla="*/ 63 h 455"/>
                <a:gd name="T54" fmla="*/ 8 w 1783"/>
                <a:gd name="T55" fmla="*/ 84 h 455"/>
                <a:gd name="T56" fmla="*/ 2 w 1783"/>
                <a:gd name="T57" fmla="*/ 104 h 455"/>
                <a:gd name="T58" fmla="*/ 0 w 1783"/>
                <a:gd name="T59" fmla="*/ 127 h 455"/>
                <a:gd name="T60" fmla="*/ 0 w 1783"/>
                <a:gd name="T61" fmla="*/ 328 h 455"/>
                <a:gd name="T62" fmla="*/ 2 w 1783"/>
                <a:gd name="T63" fmla="*/ 350 h 455"/>
                <a:gd name="T64" fmla="*/ 8 w 1783"/>
                <a:gd name="T65" fmla="*/ 371 h 455"/>
                <a:gd name="T66" fmla="*/ 16 w 1783"/>
                <a:gd name="T67" fmla="*/ 391 h 455"/>
                <a:gd name="T68" fmla="*/ 30 w 1783"/>
                <a:gd name="T69" fmla="*/ 410 h 455"/>
                <a:gd name="T70" fmla="*/ 45 w 1783"/>
                <a:gd name="T71" fmla="*/ 424 h 455"/>
                <a:gd name="T72" fmla="*/ 63 w 1783"/>
                <a:gd name="T73" fmla="*/ 437 h 455"/>
                <a:gd name="T74" fmla="*/ 84 w 1783"/>
                <a:gd name="T75" fmla="*/ 447 h 455"/>
                <a:gd name="T76" fmla="*/ 104 w 1783"/>
                <a:gd name="T77" fmla="*/ 453 h 455"/>
                <a:gd name="T78" fmla="*/ 127 w 1783"/>
                <a:gd name="T79" fmla="*/ 455 h 455"/>
                <a:gd name="T80" fmla="*/ 1658 w 1783"/>
                <a:gd name="T81" fmla="*/ 455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3" h="455">
                  <a:moveTo>
                    <a:pt x="1658" y="455"/>
                  </a:moveTo>
                  <a:lnTo>
                    <a:pt x="1678" y="453"/>
                  </a:lnTo>
                  <a:lnTo>
                    <a:pt x="1701" y="447"/>
                  </a:lnTo>
                  <a:lnTo>
                    <a:pt x="1719" y="437"/>
                  </a:lnTo>
                  <a:lnTo>
                    <a:pt x="1738" y="424"/>
                  </a:lnTo>
                  <a:lnTo>
                    <a:pt x="1754" y="408"/>
                  </a:lnTo>
                  <a:lnTo>
                    <a:pt x="1766" y="391"/>
                  </a:lnTo>
                  <a:lnTo>
                    <a:pt x="1777" y="371"/>
                  </a:lnTo>
                  <a:lnTo>
                    <a:pt x="1781" y="348"/>
                  </a:lnTo>
                  <a:lnTo>
                    <a:pt x="1783" y="328"/>
                  </a:lnTo>
                  <a:lnTo>
                    <a:pt x="1783" y="127"/>
                  </a:lnTo>
                  <a:lnTo>
                    <a:pt x="1781" y="104"/>
                  </a:lnTo>
                  <a:lnTo>
                    <a:pt x="1777" y="84"/>
                  </a:lnTo>
                  <a:lnTo>
                    <a:pt x="1766" y="63"/>
                  </a:lnTo>
                  <a:lnTo>
                    <a:pt x="1754" y="45"/>
                  </a:lnTo>
                  <a:lnTo>
                    <a:pt x="1738" y="30"/>
                  </a:lnTo>
                  <a:lnTo>
                    <a:pt x="1719" y="16"/>
                  </a:lnTo>
                  <a:lnTo>
                    <a:pt x="1701" y="8"/>
                  </a:lnTo>
                  <a:lnTo>
                    <a:pt x="1678" y="2"/>
                  </a:lnTo>
                  <a:lnTo>
                    <a:pt x="1656" y="0"/>
                  </a:lnTo>
                  <a:lnTo>
                    <a:pt x="127" y="0"/>
                  </a:lnTo>
                  <a:lnTo>
                    <a:pt x="104" y="2"/>
                  </a:lnTo>
                  <a:lnTo>
                    <a:pt x="84" y="8"/>
                  </a:lnTo>
                  <a:lnTo>
                    <a:pt x="63" y="18"/>
                  </a:lnTo>
                  <a:lnTo>
                    <a:pt x="45" y="30"/>
                  </a:lnTo>
                  <a:lnTo>
                    <a:pt x="30" y="45"/>
                  </a:lnTo>
                  <a:lnTo>
                    <a:pt x="16" y="63"/>
                  </a:lnTo>
                  <a:lnTo>
                    <a:pt x="8" y="84"/>
                  </a:lnTo>
                  <a:lnTo>
                    <a:pt x="2" y="104"/>
                  </a:lnTo>
                  <a:lnTo>
                    <a:pt x="0" y="127"/>
                  </a:lnTo>
                  <a:lnTo>
                    <a:pt x="0" y="328"/>
                  </a:lnTo>
                  <a:lnTo>
                    <a:pt x="2" y="350"/>
                  </a:lnTo>
                  <a:lnTo>
                    <a:pt x="8" y="371"/>
                  </a:lnTo>
                  <a:lnTo>
                    <a:pt x="16" y="391"/>
                  </a:lnTo>
                  <a:lnTo>
                    <a:pt x="30" y="410"/>
                  </a:lnTo>
                  <a:lnTo>
                    <a:pt x="45" y="424"/>
                  </a:lnTo>
                  <a:lnTo>
                    <a:pt x="63" y="437"/>
                  </a:lnTo>
                  <a:lnTo>
                    <a:pt x="84" y="447"/>
                  </a:lnTo>
                  <a:lnTo>
                    <a:pt x="104" y="453"/>
                  </a:lnTo>
                  <a:lnTo>
                    <a:pt x="127" y="455"/>
                  </a:lnTo>
                  <a:lnTo>
                    <a:pt x="1658" y="455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01" name="Freeform 25">
              <a:extLst>
                <a:ext uri="{FF2B5EF4-FFF2-40B4-BE49-F238E27FC236}">
                  <a16:creationId xmlns:a16="http://schemas.microsoft.com/office/drawing/2014/main" id="{54D8D1BA-6589-475B-94DA-D828024ED7C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9" y="405"/>
              <a:ext cx="314" cy="40"/>
            </a:xfrm>
            <a:custGeom>
              <a:avLst/>
              <a:gdLst>
                <a:gd name="T0" fmla="*/ 21 w 314"/>
                <a:gd name="T1" fmla="*/ 41 h 41"/>
                <a:gd name="T2" fmla="*/ 21 w 314"/>
                <a:gd name="T3" fmla="*/ 41 h 41"/>
                <a:gd name="T4" fmla="*/ 16 w 314"/>
                <a:gd name="T5" fmla="*/ 41 h 41"/>
                <a:gd name="T6" fmla="*/ 14 w 314"/>
                <a:gd name="T7" fmla="*/ 39 h 41"/>
                <a:gd name="T8" fmla="*/ 10 w 314"/>
                <a:gd name="T9" fmla="*/ 39 h 41"/>
                <a:gd name="T10" fmla="*/ 8 w 314"/>
                <a:gd name="T11" fmla="*/ 37 h 41"/>
                <a:gd name="T12" fmla="*/ 4 w 314"/>
                <a:gd name="T13" fmla="*/ 33 h 41"/>
                <a:gd name="T14" fmla="*/ 2 w 314"/>
                <a:gd name="T15" fmla="*/ 31 h 41"/>
                <a:gd name="T16" fmla="*/ 2 w 314"/>
                <a:gd name="T17" fmla="*/ 27 h 41"/>
                <a:gd name="T18" fmla="*/ 0 w 314"/>
                <a:gd name="T19" fmla="*/ 24 h 41"/>
                <a:gd name="T20" fmla="*/ 0 w 314"/>
                <a:gd name="T21" fmla="*/ 20 h 41"/>
                <a:gd name="T22" fmla="*/ 0 w 314"/>
                <a:gd name="T23" fmla="*/ 16 h 41"/>
                <a:gd name="T24" fmla="*/ 2 w 314"/>
                <a:gd name="T25" fmla="*/ 12 h 41"/>
                <a:gd name="T26" fmla="*/ 2 w 314"/>
                <a:gd name="T27" fmla="*/ 10 h 41"/>
                <a:gd name="T28" fmla="*/ 4 w 314"/>
                <a:gd name="T29" fmla="*/ 6 h 41"/>
                <a:gd name="T30" fmla="*/ 8 w 314"/>
                <a:gd name="T31" fmla="*/ 4 h 41"/>
                <a:gd name="T32" fmla="*/ 10 w 314"/>
                <a:gd name="T33" fmla="*/ 2 h 41"/>
                <a:gd name="T34" fmla="*/ 14 w 314"/>
                <a:gd name="T35" fmla="*/ 2 h 41"/>
                <a:gd name="T36" fmla="*/ 16 w 314"/>
                <a:gd name="T37" fmla="*/ 0 h 41"/>
                <a:gd name="T38" fmla="*/ 21 w 314"/>
                <a:gd name="T39" fmla="*/ 0 h 41"/>
                <a:gd name="T40" fmla="*/ 21 w 314"/>
                <a:gd name="T41" fmla="*/ 0 h 41"/>
                <a:gd name="T42" fmla="*/ 293 w 314"/>
                <a:gd name="T43" fmla="*/ 0 h 41"/>
                <a:gd name="T44" fmla="*/ 293 w 314"/>
                <a:gd name="T45" fmla="*/ 0 h 41"/>
                <a:gd name="T46" fmla="*/ 295 w 314"/>
                <a:gd name="T47" fmla="*/ 0 h 41"/>
                <a:gd name="T48" fmla="*/ 299 w 314"/>
                <a:gd name="T49" fmla="*/ 2 h 41"/>
                <a:gd name="T50" fmla="*/ 303 w 314"/>
                <a:gd name="T51" fmla="*/ 2 h 41"/>
                <a:gd name="T52" fmla="*/ 305 w 314"/>
                <a:gd name="T53" fmla="*/ 4 h 41"/>
                <a:gd name="T54" fmla="*/ 307 w 314"/>
                <a:gd name="T55" fmla="*/ 6 h 41"/>
                <a:gd name="T56" fmla="*/ 310 w 314"/>
                <a:gd name="T57" fmla="*/ 10 h 41"/>
                <a:gd name="T58" fmla="*/ 312 w 314"/>
                <a:gd name="T59" fmla="*/ 12 h 41"/>
                <a:gd name="T60" fmla="*/ 314 w 314"/>
                <a:gd name="T61" fmla="*/ 16 h 41"/>
                <a:gd name="T62" fmla="*/ 314 w 314"/>
                <a:gd name="T63" fmla="*/ 20 h 41"/>
                <a:gd name="T64" fmla="*/ 314 w 314"/>
                <a:gd name="T65" fmla="*/ 24 h 41"/>
                <a:gd name="T66" fmla="*/ 312 w 314"/>
                <a:gd name="T67" fmla="*/ 27 h 41"/>
                <a:gd name="T68" fmla="*/ 310 w 314"/>
                <a:gd name="T69" fmla="*/ 31 h 41"/>
                <a:gd name="T70" fmla="*/ 307 w 314"/>
                <a:gd name="T71" fmla="*/ 33 h 41"/>
                <a:gd name="T72" fmla="*/ 305 w 314"/>
                <a:gd name="T73" fmla="*/ 37 h 41"/>
                <a:gd name="T74" fmla="*/ 303 w 314"/>
                <a:gd name="T75" fmla="*/ 39 h 41"/>
                <a:gd name="T76" fmla="*/ 299 w 314"/>
                <a:gd name="T77" fmla="*/ 39 h 41"/>
                <a:gd name="T78" fmla="*/ 295 w 314"/>
                <a:gd name="T79" fmla="*/ 41 h 41"/>
                <a:gd name="T80" fmla="*/ 293 w 314"/>
                <a:gd name="T81" fmla="*/ 41 h 41"/>
                <a:gd name="T82" fmla="*/ 293 w 314"/>
                <a:gd name="T83" fmla="*/ 41 h 41"/>
                <a:gd name="T84" fmla="*/ 21 w 314"/>
                <a:gd name="T8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4" h="41">
                  <a:moveTo>
                    <a:pt x="21" y="41"/>
                  </a:moveTo>
                  <a:lnTo>
                    <a:pt x="21" y="41"/>
                  </a:lnTo>
                  <a:lnTo>
                    <a:pt x="16" y="41"/>
                  </a:lnTo>
                  <a:lnTo>
                    <a:pt x="14" y="39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4" y="33"/>
                  </a:lnTo>
                  <a:lnTo>
                    <a:pt x="2" y="31"/>
                  </a:lnTo>
                  <a:lnTo>
                    <a:pt x="2" y="27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4" y="6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93" y="0"/>
                  </a:lnTo>
                  <a:lnTo>
                    <a:pt x="295" y="0"/>
                  </a:lnTo>
                  <a:lnTo>
                    <a:pt x="299" y="2"/>
                  </a:lnTo>
                  <a:lnTo>
                    <a:pt x="303" y="2"/>
                  </a:lnTo>
                  <a:lnTo>
                    <a:pt x="305" y="4"/>
                  </a:lnTo>
                  <a:lnTo>
                    <a:pt x="307" y="6"/>
                  </a:lnTo>
                  <a:lnTo>
                    <a:pt x="310" y="10"/>
                  </a:lnTo>
                  <a:lnTo>
                    <a:pt x="312" y="12"/>
                  </a:lnTo>
                  <a:lnTo>
                    <a:pt x="314" y="16"/>
                  </a:lnTo>
                  <a:lnTo>
                    <a:pt x="314" y="20"/>
                  </a:lnTo>
                  <a:lnTo>
                    <a:pt x="314" y="24"/>
                  </a:lnTo>
                  <a:lnTo>
                    <a:pt x="312" y="27"/>
                  </a:lnTo>
                  <a:lnTo>
                    <a:pt x="310" y="31"/>
                  </a:lnTo>
                  <a:lnTo>
                    <a:pt x="307" y="33"/>
                  </a:lnTo>
                  <a:lnTo>
                    <a:pt x="305" y="37"/>
                  </a:lnTo>
                  <a:lnTo>
                    <a:pt x="303" y="39"/>
                  </a:lnTo>
                  <a:lnTo>
                    <a:pt x="299" y="39"/>
                  </a:lnTo>
                  <a:lnTo>
                    <a:pt x="295" y="41"/>
                  </a:lnTo>
                  <a:lnTo>
                    <a:pt x="293" y="41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02" name="Freeform 26">
              <a:extLst>
                <a:ext uri="{FF2B5EF4-FFF2-40B4-BE49-F238E27FC236}">
                  <a16:creationId xmlns:a16="http://schemas.microsoft.com/office/drawing/2014/main" id="{9AFCF448-4F54-4996-8B45-46FECF2679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8" y="335"/>
              <a:ext cx="181" cy="180"/>
            </a:xfrm>
            <a:custGeom>
              <a:avLst/>
              <a:gdLst>
                <a:gd name="T0" fmla="*/ 180 w 180"/>
                <a:gd name="T1" fmla="*/ 90 h 181"/>
                <a:gd name="T2" fmla="*/ 178 w 180"/>
                <a:gd name="T3" fmla="*/ 109 h 181"/>
                <a:gd name="T4" fmla="*/ 172 w 180"/>
                <a:gd name="T5" fmla="*/ 127 h 181"/>
                <a:gd name="T6" fmla="*/ 162 w 180"/>
                <a:gd name="T7" fmla="*/ 144 h 181"/>
                <a:gd name="T8" fmla="*/ 150 w 180"/>
                <a:gd name="T9" fmla="*/ 158 h 181"/>
                <a:gd name="T10" fmla="*/ 133 w 180"/>
                <a:gd name="T11" fmla="*/ 170 h 181"/>
                <a:gd name="T12" fmla="*/ 115 w 180"/>
                <a:gd name="T13" fmla="*/ 177 h 181"/>
                <a:gd name="T14" fmla="*/ 94 w 180"/>
                <a:gd name="T15" fmla="*/ 181 h 181"/>
                <a:gd name="T16" fmla="*/ 76 w 180"/>
                <a:gd name="T17" fmla="*/ 179 h 181"/>
                <a:gd name="T18" fmla="*/ 57 w 180"/>
                <a:gd name="T19" fmla="*/ 174 h 181"/>
                <a:gd name="T20" fmla="*/ 39 w 180"/>
                <a:gd name="T21" fmla="*/ 164 h 181"/>
                <a:gd name="T22" fmla="*/ 25 w 180"/>
                <a:gd name="T23" fmla="*/ 152 h 181"/>
                <a:gd name="T24" fmla="*/ 12 w 180"/>
                <a:gd name="T25" fmla="*/ 138 h 181"/>
                <a:gd name="T26" fmla="*/ 4 w 180"/>
                <a:gd name="T27" fmla="*/ 119 h 181"/>
                <a:gd name="T28" fmla="*/ 0 w 180"/>
                <a:gd name="T29" fmla="*/ 101 h 181"/>
                <a:gd name="T30" fmla="*/ 0 w 180"/>
                <a:gd name="T31" fmla="*/ 80 h 181"/>
                <a:gd name="T32" fmla="*/ 4 w 180"/>
                <a:gd name="T33" fmla="*/ 62 h 181"/>
                <a:gd name="T34" fmla="*/ 12 w 180"/>
                <a:gd name="T35" fmla="*/ 43 h 181"/>
                <a:gd name="T36" fmla="*/ 25 w 180"/>
                <a:gd name="T37" fmla="*/ 29 h 181"/>
                <a:gd name="T38" fmla="*/ 39 w 180"/>
                <a:gd name="T39" fmla="*/ 16 h 181"/>
                <a:gd name="T40" fmla="*/ 57 w 180"/>
                <a:gd name="T41" fmla="*/ 6 h 181"/>
                <a:gd name="T42" fmla="*/ 76 w 180"/>
                <a:gd name="T43" fmla="*/ 2 h 181"/>
                <a:gd name="T44" fmla="*/ 94 w 180"/>
                <a:gd name="T45" fmla="*/ 0 h 181"/>
                <a:gd name="T46" fmla="*/ 115 w 180"/>
                <a:gd name="T47" fmla="*/ 4 h 181"/>
                <a:gd name="T48" fmla="*/ 133 w 180"/>
                <a:gd name="T49" fmla="*/ 10 h 181"/>
                <a:gd name="T50" fmla="*/ 147 w 180"/>
                <a:gd name="T51" fmla="*/ 21 h 181"/>
                <a:gd name="T52" fmla="*/ 162 w 180"/>
                <a:gd name="T53" fmla="*/ 35 h 181"/>
                <a:gd name="T54" fmla="*/ 172 w 180"/>
                <a:gd name="T55" fmla="*/ 51 h 181"/>
                <a:gd name="T56" fmla="*/ 178 w 180"/>
                <a:gd name="T57" fmla="*/ 70 h 181"/>
                <a:gd name="T58" fmla="*/ 180 w 180"/>
                <a:gd name="T59" fmla="*/ 90 h 181"/>
                <a:gd name="T60" fmla="*/ 180 w 180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81">
                  <a:moveTo>
                    <a:pt x="180" y="90"/>
                  </a:moveTo>
                  <a:lnTo>
                    <a:pt x="178" y="109"/>
                  </a:lnTo>
                  <a:lnTo>
                    <a:pt x="172" y="127"/>
                  </a:lnTo>
                  <a:lnTo>
                    <a:pt x="162" y="144"/>
                  </a:lnTo>
                  <a:lnTo>
                    <a:pt x="150" y="158"/>
                  </a:lnTo>
                  <a:lnTo>
                    <a:pt x="133" y="170"/>
                  </a:lnTo>
                  <a:lnTo>
                    <a:pt x="115" y="177"/>
                  </a:lnTo>
                  <a:lnTo>
                    <a:pt x="94" y="181"/>
                  </a:lnTo>
                  <a:lnTo>
                    <a:pt x="76" y="179"/>
                  </a:lnTo>
                  <a:lnTo>
                    <a:pt x="57" y="174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8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5" y="29"/>
                  </a:lnTo>
                  <a:lnTo>
                    <a:pt x="39" y="16"/>
                  </a:lnTo>
                  <a:lnTo>
                    <a:pt x="57" y="6"/>
                  </a:lnTo>
                  <a:lnTo>
                    <a:pt x="76" y="2"/>
                  </a:lnTo>
                  <a:lnTo>
                    <a:pt x="94" y="0"/>
                  </a:lnTo>
                  <a:lnTo>
                    <a:pt x="115" y="4"/>
                  </a:lnTo>
                  <a:lnTo>
                    <a:pt x="133" y="10"/>
                  </a:lnTo>
                  <a:lnTo>
                    <a:pt x="147" y="21"/>
                  </a:lnTo>
                  <a:lnTo>
                    <a:pt x="162" y="35"/>
                  </a:lnTo>
                  <a:lnTo>
                    <a:pt x="172" y="51"/>
                  </a:lnTo>
                  <a:lnTo>
                    <a:pt x="178" y="70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03" name="Freeform 27">
              <a:extLst>
                <a:ext uri="{FF2B5EF4-FFF2-40B4-BE49-F238E27FC236}">
                  <a16:creationId xmlns:a16="http://schemas.microsoft.com/office/drawing/2014/main" id="{55055356-D311-42F2-8675-8C3B59A3775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3" y="390"/>
              <a:ext cx="70" cy="69"/>
            </a:xfrm>
            <a:custGeom>
              <a:avLst/>
              <a:gdLst>
                <a:gd name="T0" fmla="*/ 70 w 70"/>
                <a:gd name="T1" fmla="*/ 35 h 70"/>
                <a:gd name="T2" fmla="*/ 68 w 70"/>
                <a:gd name="T3" fmla="*/ 48 h 70"/>
                <a:gd name="T4" fmla="*/ 62 w 70"/>
                <a:gd name="T5" fmla="*/ 58 h 70"/>
                <a:gd name="T6" fmla="*/ 54 w 70"/>
                <a:gd name="T7" fmla="*/ 66 h 70"/>
                <a:gd name="T8" fmla="*/ 41 w 70"/>
                <a:gd name="T9" fmla="*/ 70 h 70"/>
                <a:gd name="T10" fmla="*/ 29 w 70"/>
                <a:gd name="T11" fmla="*/ 70 h 70"/>
                <a:gd name="T12" fmla="*/ 19 w 70"/>
                <a:gd name="T13" fmla="*/ 66 h 70"/>
                <a:gd name="T14" fmla="*/ 8 w 70"/>
                <a:gd name="T15" fmla="*/ 58 h 70"/>
                <a:gd name="T16" fmla="*/ 2 w 70"/>
                <a:gd name="T17" fmla="*/ 48 h 70"/>
                <a:gd name="T18" fmla="*/ 0 w 70"/>
                <a:gd name="T19" fmla="*/ 35 h 70"/>
                <a:gd name="T20" fmla="*/ 2 w 70"/>
                <a:gd name="T21" fmla="*/ 23 h 70"/>
                <a:gd name="T22" fmla="*/ 8 w 70"/>
                <a:gd name="T23" fmla="*/ 13 h 70"/>
                <a:gd name="T24" fmla="*/ 19 w 70"/>
                <a:gd name="T25" fmla="*/ 5 h 70"/>
                <a:gd name="T26" fmla="*/ 29 w 70"/>
                <a:gd name="T27" fmla="*/ 0 h 70"/>
                <a:gd name="T28" fmla="*/ 41 w 70"/>
                <a:gd name="T29" fmla="*/ 0 h 70"/>
                <a:gd name="T30" fmla="*/ 52 w 70"/>
                <a:gd name="T31" fmla="*/ 5 h 70"/>
                <a:gd name="T32" fmla="*/ 62 w 70"/>
                <a:gd name="T33" fmla="*/ 13 h 70"/>
                <a:gd name="T34" fmla="*/ 68 w 70"/>
                <a:gd name="T35" fmla="*/ 23 h 70"/>
                <a:gd name="T36" fmla="*/ 70 w 70"/>
                <a:gd name="T37" fmla="*/ 35 h 70"/>
                <a:gd name="T38" fmla="*/ 70 w 70"/>
                <a:gd name="T39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70">
                  <a:moveTo>
                    <a:pt x="70" y="35"/>
                  </a:moveTo>
                  <a:lnTo>
                    <a:pt x="68" y="48"/>
                  </a:lnTo>
                  <a:lnTo>
                    <a:pt x="62" y="58"/>
                  </a:lnTo>
                  <a:lnTo>
                    <a:pt x="54" y="66"/>
                  </a:lnTo>
                  <a:lnTo>
                    <a:pt x="41" y="70"/>
                  </a:lnTo>
                  <a:lnTo>
                    <a:pt x="29" y="70"/>
                  </a:lnTo>
                  <a:lnTo>
                    <a:pt x="19" y="66"/>
                  </a:lnTo>
                  <a:lnTo>
                    <a:pt x="8" y="58"/>
                  </a:lnTo>
                  <a:lnTo>
                    <a:pt x="2" y="48"/>
                  </a:lnTo>
                  <a:lnTo>
                    <a:pt x="0" y="35"/>
                  </a:lnTo>
                  <a:lnTo>
                    <a:pt x="2" y="23"/>
                  </a:lnTo>
                  <a:lnTo>
                    <a:pt x="8" y="13"/>
                  </a:lnTo>
                  <a:lnTo>
                    <a:pt x="19" y="5"/>
                  </a:lnTo>
                  <a:lnTo>
                    <a:pt x="29" y="0"/>
                  </a:lnTo>
                  <a:lnTo>
                    <a:pt x="41" y="0"/>
                  </a:lnTo>
                  <a:lnTo>
                    <a:pt x="52" y="5"/>
                  </a:lnTo>
                  <a:lnTo>
                    <a:pt x="62" y="13"/>
                  </a:lnTo>
                  <a:lnTo>
                    <a:pt x="68" y="23"/>
                  </a:lnTo>
                  <a:lnTo>
                    <a:pt x="70" y="35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04" name="Freeform 28">
              <a:extLst>
                <a:ext uri="{FF2B5EF4-FFF2-40B4-BE49-F238E27FC236}">
                  <a16:creationId xmlns:a16="http://schemas.microsoft.com/office/drawing/2014/main" id="{5073C6EE-60E1-4BC5-AE32-C77F95101E5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496" y="405"/>
              <a:ext cx="383" cy="40"/>
            </a:xfrm>
            <a:custGeom>
              <a:avLst/>
              <a:gdLst>
                <a:gd name="T0" fmla="*/ 20 w 381"/>
                <a:gd name="T1" fmla="*/ 41 h 41"/>
                <a:gd name="T2" fmla="*/ 20 w 381"/>
                <a:gd name="T3" fmla="*/ 41 h 41"/>
                <a:gd name="T4" fmla="*/ 16 w 381"/>
                <a:gd name="T5" fmla="*/ 41 h 41"/>
                <a:gd name="T6" fmla="*/ 14 w 381"/>
                <a:gd name="T7" fmla="*/ 39 h 41"/>
                <a:gd name="T8" fmla="*/ 10 w 381"/>
                <a:gd name="T9" fmla="*/ 39 h 41"/>
                <a:gd name="T10" fmla="*/ 8 w 381"/>
                <a:gd name="T11" fmla="*/ 37 h 41"/>
                <a:gd name="T12" fmla="*/ 4 w 381"/>
                <a:gd name="T13" fmla="*/ 33 h 41"/>
                <a:gd name="T14" fmla="*/ 2 w 381"/>
                <a:gd name="T15" fmla="*/ 31 h 41"/>
                <a:gd name="T16" fmla="*/ 2 w 381"/>
                <a:gd name="T17" fmla="*/ 27 h 41"/>
                <a:gd name="T18" fmla="*/ 0 w 381"/>
                <a:gd name="T19" fmla="*/ 24 h 41"/>
                <a:gd name="T20" fmla="*/ 0 w 381"/>
                <a:gd name="T21" fmla="*/ 20 h 41"/>
                <a:gd name="T22" fmla="*/ 0 w 381"/>
                <a:gd name="T23" fmla="*/ 16 h 41"/>
                <a:gd name="T24" fmla="*/ 2 w 381"/>
                <a:gd name="T25" fmla="*/ 12 h 41"/>
                <a:gd name="T26" fmla="*/ 2 w 381"/>
                <a:gd name="T27" fmla="*/ 10 h 41"/>
                <a:gd name="T28" fmla="*/ 4 w 381"/>
                <a:gd name="T29" fmla="*/ 6 h 41"/>
                <a:gd name="T30" fmla="*/ 8 w 381"/>
                <a:gd name="T31" fmla="*/ 4 h 41"/>
                <a:gd name="T32" fmla="*/ 10 w 381"/>
                <a:gd name="T33" fmla="*/ 2 h 41"/>
                <a:gd name="T34" fmla="*/ 14 w 381"/>
                <a:gd name="T35" fmla="*/ 2 h 41"/>
                <a:gd name="T36" fmla="*/ 16 w 381"/>
                <a:gd name="T37" fmla="*/ 0 h 41"/>
                <a:gd name="T38" fmla="*/ 20 w 381"/>
                <a:gd name="T39" fmla="*/ 0 h 41"/>
                <a:gd name="T40" fmla="*/ 20 w 381"/>
                <a:gd name="T41" fmla="*/ 0 h 41"/>
                <a:gd name="T42" fmla="*/ 360 w 381"/>
                <a:gd name="T43" fmla="*/ 0 h 41"/>
                <a:gd name="T44" fmla="*/ 360 w 381"/>
                <a:gd name="T45" fmla="*/ 0 h 41"/>
                <a:gd name="T46" fmla="*/ 362 w 381"/>
                <a:gd name="T47" fmla="*/ 0 h 41"/>
                <a:gd name="T48" fmla="*/ 366 w 381"/>
                <a:gd name="T49" fmla="*/ 2 h 41"/>
                <a:gd name="T50" fmla="*/ 371 w 381"/>
                <a:gd name="T51" fmla="*/ 2 h 41"/>
                <a:gd name="T52" fmla="*/ 373 w 381"/>
                <a:gd name="T53" fmla="*/ 4 h 41"/>
                <a:gd name="T54" fmla="*/ 375 w 381"/>
                <a:gd name="T55" fmla="*/ 6 h 41"/>
                <a:gd name="T56" fmla="*/ 377 w 381"/>
                <a:gd name="T57" fmla="*/ 10 h 41"/>
                <a:gd name="T58" fmla="*/ 379 w 381"/>
                <a:gd name="T59" fmla="*/ 12 h 41"/>
                <a:gd name="T60" fmla="*/ 379 w 381"/>
                <a:gd name="T61" fmla="*/ 16 h 41"/>
                <a:gd name="T62" fmla="*/ 381 w 381"/>
                <a:gd name="T63" fmla="*/ 20 h 41"/>
                <a:gd name="T64" fmla="*/ 379 w 381"/>
                <a:gd name="T65" fmla="*/ 24 h 41"/>
                <a:gd name="T66" fmla="*/ 379 w 381"/>
                <a:gd name="T67" fmla="*/ 27 h 41"/>
                <a:gd name="T68" fmla="*/ 377 w 381"/>
                <a:gd name="T69" fmla="*/ 31 h 41"/>
                <a:gd name="T70" fmla="*/ 375 w 381"/>
                <a:gd name="T71" fmla="*/ 33 h 41"/>
                <a:gd name="T72" fmla="*/ 373 w 381"/>
                <a:gd name="T73" fmla="*/ 37 h 41"/>
                <a:gd name="T74" fmla="*/ 371 w 381"/>
                <a:gd name="T75" fmla="*/ 39 h 41"/>
                <a:gd name="T76" fmla="*/ 366 w 381"/>
                <a:gd name="T77" fmla="*/ 39 h 41"/>
                <a:gd name="T78" fmla="*/ 362 w 381"/>
                <a:gd name="T79" fmla="*/ 41 h 41"/>
                <a:gd name="T80" fmla="*/ 360 w 381"/>
                <a:gd name="T81" fmla="*/ 41 h 41"/>
                <a:gd name="T82" fmla="*/ 360 w 381"/>
                <a:gd name="T83" fmla="*/ 41 h 41"/>
                <a:gd name="T84" fmla="*/ 20 w 381"/>
                <a:gd name="T8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81" h="41">
                  <a:moveTo>
                    <a:pt x="20" y="41"/>
                  </a:moveTo>
                  <a:lnTo>
                    <a:pt x="20" y="41"/>
                  </a:lnTo>
                  <a:lnTo>
                    <a:pt x="16" y="41"/>
                  </a:lnTo>
                  <a:lnTo>
                    <a:pt x="14" y="39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4" y="33"/>
                  </a:lnTo>
                  <a:lnTo>
                    <a:pt x="2" y="31"/>
                  </a:lnTo>
                  <a:lnTo>
                    <a:pt x="2" y="27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4" y="6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360" y="0"/>
                  </a:lnTo>
                  <a:lnTo>
                    <a:pt x="362" y="0"/>
                  </a:lnTo>
                  <a:lnTo>
                    <a:pt x="366" y="2"/>
                  </a:lnTo>
                  <a:lnTo>
                    <a:pt x="371" y="2"/>
                  </a:lnTo>
                  <a:lnTo>
                    <a:pt x="373" y="4"/>
                  </a:lnTo>
                  <a:lnTo>
                    <a:pt x="375" y="6"/>
                  </a:lnTo>
                  <a:lnTo>
                    <a:pt x="377" y="10"/>
                  </a:lnTo>
                  <a:lnTo>
                    <a:pt x="379" y="12"/>
                  </a:lnTo>
                  <a:lnTo>
                    <a:pt x="379" y="16"/>
                  </a:lnTo>
                  <a:lnTo>
                    <a:pt x="381" y="20"/>
                  </a:lnTo>
                  <a:lnTo>
                    <a:pt x="379" y="24"/>
                  </a:lnTo>
                  <a:lnTo>
                    <a:pt x="379" y="27"/>
                  </a:lnTo>
                  <a:lnTo>
                    <a:pt x="377" y="31"/>
                  </a:lnTo>
                  <a:lnTo>
                    <a:pt x="375" y="33"/>
                  </a:lnTo>
                  <a:lnTo>
                    <a:pt x="373" y="37"/>
                  </a:lnTo>
                  <a:lnTo>
                    <a:pt x="371" y="39"/>
                  </a:lnTo>
                  <a:lnTo>
                    <a:pt x="366" y="39"/>
                  </a:lnTo>
                  <a:lnTo>
                    <a:pt x="362" y="41"/>
                  </a:lnTo>
                  <a:lnTo>
                    <a:pt x="360" y="41"/>
                  </a:lnTo>
                  <a:lnTo>
                    <a:pt x="20" y="4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05" name="Freeform 29">
              <a:extLst>
                <a:ext uri="{FF2B5EF4-FFF2-40B4-BE49-F238E27FC236}">
                  <a16:creationId xmlns:a16="http://schemas.microsoft.com/office/drawing/2014/main" id="{E11F1516-748C-4846-AB87-CD452E25709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21" y="244"/>
              <a:ext cx="178" cy="291"/>
            </a:xfrm>
            <a:custGeom>
              <a:avLst/>
              <a:gdLst>
                <a:gd name="T0" fmla="*/ 4 w 178"/>
                <a:gd name="T1" fmla="*/ 31 h 293"/>
                <a:gd name="T2" fmla="*/ 4 w 178"/>
                <a:gd name="T3" fmla="*/ 31 h 293"/>
                <a:gd name="T4" fmla="*/ 2 w 178"/>
                <a:gd name="T5" fmla="*/ 26 h 293"/>
                <a:gd name="T6" fmla="*/ 0 w 178"/>
                <a:gd name="T7" fmla="*/ 24 h 293"/>
                <a:gd name="T8" fmla="*/ 0 w 178"/>
                <a:gd name="T9" fmla="*/ 20 h 293"/>
                <a:gd name="T10" fmla="*/ 2 w 178"/>
                <a:gd name="T11" fmla="*/ 16 h 293"/>
                <a:gd name="T12" fmla="*/ 2 w 178"/>
                <a:gd name="T13" fmla="*/ 12 h 293"/>
                <a:gd name="T14" fmla="*/ 4 w 178"/>
                <a:gd name="T15" fmla="*/ 10 h 293"/>
                <a:gd name="T16" fmla="*/ 6 w 178"/>
                <a:gd name="T17" fmla="*/ 8 h 293"/>
                <a:gd name="T18" fmla="*/ 8 w 178"/>
                <a:gd name="T19" fmla="*/ 4 h 293"/>
                <a:gd name="T20" fmla="*/ 12 w 178"/>
                <a:gd name="T21" fmla="*/ 2 h 293"/>
                <a:gd name="T22" fmla="*/ 14 w 178"/>
                <a:gd name="T23" fmla="*/ 2 h 293"/>
                <a:gd name="T24" fmla="*/ 18 w 178"/>
                <a:gd name="T25" fmla="*/ 0 h 293"/>
                <a:gd name="T26" fmla="*/ 22 w 178"/>
                <a:gd name="T27" fmla="*/ 0 h 293"/>
                <a:gd name="T28" fmla="*/ 24 w 178"/>
                <a:gd name="T29" fmla="*/ 0 h 293"/>
                <a:gd name="T30" fmla="*/ 28 w 178"/>
                <a:gd name="T31" fmla="*/ 2 h 293"/>
                <a:gd name="T32" fmla="*/ 32 w 178"/>
                <a:gd name="T33" fmla="*/ 4 h 293"/>
                <a:gd name="T34" fmla="*/ 34 w 178"/>
                <a:gd name="T35" fmla="*/ 6 h 293"/>
                <a:gd name="T36" fmla="*/ 36 w 178"/>
                <a:gd name="T37" fmla="*/ 8 h 293"/>
                <a:gd name="T38" fmla="*/ 38 w 178"/>
                <a:gd name="T39" fmla="*/ 10 h 293"/>
                <a:gd name="T40" fmla="*/ 38 w 178"/>
                <a:gd name="T41" fmla="*/ 10 h 293"/>
                <a:gd name="T42" fmla="*/ 176 w 178"/>
                <a:gd name="T43" fmla="*/ 262 h 293"/>
                <a:gd name="T44" fmla="*/ 176 w 178"/>
                <a:gd name="T45" fmla="*/ 262 h 293"/>
                <a:gd name="T46" fmla="*/ 178 w 178"/>
                <a:gd name="T47" fmla="*/ 266 h 293"/>
                <a:gd name="T48" fmla="*/ 178 w 178"/>
                <a:gd name="T49" fmla="*/ 269 h 293"/>
                <a:gd name="T50" fmla="*/ 178 w 178"/>
                <a:gd name="T51" fmla="*/ 273 h 293"/>
                <a:gd name="T52" fmla="*/ 178 w 178"/>
                <a:gd name="T53" fmla="*/ 277 h 293"/>
                <a:gd name="T54" fmla="*/ 176 w 178"/>
                <a:gd name="T55" fmla="*/ 279 h 293"/>
                <a:gd name="T56" fmla="*/ 176 w 178"/>
                <a:gd name="T57" fmla="*/ 283 h 293"/>
                <a:gd name="T58" fmla="*/ 174 w 178"/>
                <a:gd name="T59" fmla="*/ 285 h 293"/>
                <a:gd name="T60" fmla="*/ 170 w 178"/>
                <a:gd name="T61" fmla="*/ 289 h 293"/>
                <a:gd name="T62" fmla="*/ 168 w 178"/>
                <a:gd name="T63" fmla="*/ 291 h 293"/>
                <a:gd name="T64" fmla="*/ 163 w 178"/>
                <a:gd name="T65" fmla="*/ 291 h 293"/>
                <a:gd name="T66" fmla="*/ 161 w 178"/>
                <a:gd name="T67" fmla="*/ 293 h 293"/>
                <a:gd name="T68" fmla="*/ 157 w 178"/>
                <a:gd name="T69" fmla="*/ 293 h 293"/>
                <a:gd name="T70" fmla="*/ 153 w 178"/>
                <a:gd name="T71" fmla="*/ 293 h 293"/>
                <a:gd name="T72" fmla="*/ 151 w 178"/>
                <a:gd name="T73" fmla="*/ 291 h 293"/>
                <a:gd name="T74" fmla="*/ 147 w 178"/>
                <a:gd name="T75" fmla="*/ 289 h 293"/>
                <a:gd name="T76" fmla="*/ 145 w 178"/>
                <a:gd name="T77" fmla="*/ 287 h 293"/>
                <a:gd name="T78" fmla="*/ 141 w 178"/>
                <a:gd name="T79" fmla="*/ 285 h 293"/>
                <a:gd name="T80" fmla="*/ 139 w 178"/>
                <a:gd name="T81" fmla="*/ 283 h 293"/>
                <a:gd name="T82" fmla="*/ 139 w 178"/>
                <a:gd name="T83" fmla="*/ 283 h 293"/>
                <a:gd name="T84" fmla="*/ 4 w 178"/>
                <a:gd name="T85" fmla="*/ 31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8" h="293">
                  <a:moveTo>
                    <a:pt x="4" y="31"/>
                  </a:moveTo>
                  <a:lnTo>
                    <a:pt x="4" y="31"/>
                  </a:lnTo>
                  <a:lnTo>
                    <a:pt x="2" y="26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2" y="16"/>
                  </a:lnTo>
                  <a:lnTo>
                    <a:pt x="2" y="12"/>
                  </a:lnTo>
                  <a:lnTo>
                    <a:pt x="4" y="10"/>
                  </a:lnTo>
                  <a:lnTo>
                    <a:pt x="6" y="8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2" y="4"/>
                  </a:lnTo>
                  <a:lnTo>
                    <a:pt x="34" y="6"/>
                  </a:lnTo>
                  <a:lnTo>
                    <a:pt x="36" y="8"/>
                  </a:lnTo>
                  <a:lnTo>
                    <a:pt x="38" y="10"/>
                  </a:lnTo>
                  <a:lnTo>
                    <a:pt x="176" y="262"/>
                  </a:lnTo>
                  <a:lnTo>
                    <a:pt x="178" y="266"/>
                  </a:lnTo>
                  <a:lnTo>
                    <a:pt x="178" y="269"/>
                  </a:lnTo>
                  <a:lnTo>
                    <a:pt x="178" y="273"/>
                  </a:lnTo>
                  <a:lnTo>
                    <a:pt x="178" y="277"/>
                  </a:lnTo>
                  <a:lnTo>
                    <a:pt x="176" y="279"/>
                  </a:lnTo>
                  <a:lnTo>
                    <a:pt x="176" y="283"/>
                  </a:lnTo>
                  <a:lnTo>
                    <a:pt x="174" y="285"/>
                  </a:lnTo>
                  <a:lnTo>
                    <a:pt x="170" y="289"/>
                  </a:lnTo>
                  <a:lnTo>
                    <a:pt x="168" y="291"/>
                  </a:lnTo>
                  <a:lnTo>
                    <a:pt x="163" y="291"/>
                  </a:lnTo>
                  <a:lnTo>
                    <a:pt x="161" y="293"/>
                  </a:lnTo>
                  <a:lnTo>
                    <a:pt x="157" y="293"/>
                  </a:lnTo>
                  <a:lnTo>
                    <a:pt x="153" y="293"/>
                  </a:lnTo>
                  <a:lnTo>
                    <a:pt x="151" y="291"/>
                  </a:lnTo>
                  <a:lnTo>
                    <a:pt x="147" y="289"/>
                  </a:lnTo>
                  <a:lnTo>
                    <a:pt x="145" y="287"/>
                  </a:lnTo>
                  <a:lnTo>
                    <a:pt x="141" y="285"/>
                  </a:lnTo>
                  <a:lnTo>
                    <a:pt x="139" y="283"/>
                  </a:lnTo>
                  <a:lnTo>
                    <a:pt x="4" y="3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06" name="Freeform 30">
              <a:extLst>
                <a:ext uri="{FF2B5EF4-FFF2-40B4-BE49-F238E27FC236}">
                  <a16:creationId xmlns:a16="http://schemas.microsoft.com/office/drawing/2014/main" id="{CC88A9F4-70CB-4D36-B244-B098E7CD6EB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58" y="244"/>
              <a:ext cx="180" cy="291"/>
            </a:xfrm>
            <a:custGeom>
              <a:avLst/>
              <a:gdLst>
                <a:gd name="T0" fmla="*/ 141 w 180"/>
                <a:gd name="T1" fmla="*/ 10 h 293"/>
                <a:gd name="T2" fmla="*/ 141 w 180"/>
                <a:gd name="T3" fmla="*/ 10 h 293"/>
                <a:gd name="T4" fmla="*/ 143 w 180"/>
                <a:gd name="T5" fmla="*/ 8 h 293"/>
                <a:gd name="T6" fmla="*/ 145 w 180"/>
                <a:gd name="T7" fmla="*/ 6 h 293"/>
                <a:gd name="T8" fmla="*/ 149 w 180"/>
                <a:gd name="T9" fmla="*/ 4 h 293"/>
                <a:gd name="T10" fmla="*/ 152 w 180"/>
                <a:gd name="T11" fmla="*/ 2 h 293"/>
                <a:gd name="T12" fmla="*/ 156 w 180"/>
                <a:gd name="T13" fmla="*/ 0 h 293"/>
                <a:gd name="T14" fmla="*/ 160 w 180"/>
                <a:gd name="T15" fmla="*/ 0 h 293"/>
                <a:gd name="T16" fmla="*/ 164 w 180"/>
                <a:gd name="T17" fmla="*/ 0 h 293"/>
                <a:gd name="T18" fmla="*/ 166 w 180"/>
                <a:gd name="T19" fmla="*/ 2 h 293"/>
                <a:gd name="T20" fmla="*/ 170 w 180"/>
                <a:gd name="T21" fmla="*/ 2 h 293"/>
                <a:gd name="T22" fmla="*/ 172 w 180"/>
                <a:gd name="T23" fmla="*/ 4 h 293"/>
                <a:gd name="T24" fmla="*/ 176 w 180"/>
                <a:gd name="T25" fmla="*/ 8 h 293"/>
                <a:gd name="T26" fmla="*/ 178 w 180"/>
                <a:gd name="T27" fmla="*/ 10 h 293"/>
                <a:gd name="T28" fmla="*/ 178 w 180"/>
                <a:gd name="T29" fmla="*/ 14 h 293"/>
                <a:gd name="T30" fmla="*/ 180 w 180"/>
                <a:gd name="T31" fmla="*/ 16 h 293"/>
                <a:gd name="T32" fmla="*/ 180 w 180"/>
                <a:gd name="T33" fmla="*/ 20 h 293"/>
                <a:gd name="T34" fmla="*/ 180 w 180"/>
                <a:gd name="T35" fmla="*/ 24 h 293"/>
                <a:gd name="T36" fmla="*/ 178 w 180"/>
                <a:gd name="T37" fmla="*/ 26 h 293"/>
                <a:gd name="T38" fmla="*/ 178 w 180"/>
                <a:gd name="T39" fmla="*/ 31 h 293"/>
                <a:gd name="T40" fmla="*/ 178 w 180"/>
                <a:gd name="T41" fmla="*/ 31 h 293"/>
                <a:gd name="T42" fmla="*/ 39 w 180"/>
                <a:gd name="T43" fmla="*/ 283 h 293"/>
                <a:gd name="T44" fmla="*/ 39 w 180"/>
                <a:gd name="T45" fmla="*/ 283 h 293"/>
                <a:gd name="T46" fmla="*/ 37 w 180"/>
                <a:gd name="T47" fmla="*/ 285 h 293"/>
                <a:gd name="T48" fmla="*/ 35 w 180"/>
                <a:gd name="T49" fmla="*/ 287 h 293"/>
                <a:gd name="T50" fmla="*/ 31 w 180"/>
                <a:gd name="T51" fmla="*/ 289 h 293"/>
                <a:gd name="T52" fmla="*/ 29 w 180"/>
                <a:gd name="T53" fmla="*/ 291 h 293"/>
                <a:gd name="T54" fmla="*/ 24 w 180"/>
                <a:gd name="T55" fmla="*/ 293 h 293"/>
                <a:gd name="T56" fmla="*/ 20 w 180"/>
                <a:gd name="T57" fmla="*/ 293 h 293"/>
                <a:gd name="T58" fmla="*/ 18 w 180"/>
                <a:gd name="T59" fmla="*/ 293 h 293"/>
                <a:gd name="T60" fmla="*/ 14 w 180"/>
                <a:gd name="T61" fmla="*/ 291 h 293"/>
                <a:gd name="T62" fmla="*/ 10 w 180"/>
                <a:gd name="T63" fmla="*/ 291 h 293"/>
                <a:gd name="T64" fmla="*/ 8 w 180"/>
                <a:gd name="T65" fmla="*/ 289 h 293"/>
                <a:gd name="T66" fmla="*/ 6 w 180"/>
                <a:gd name="T67" fmla="*/ 285 h 293"/>
                <a:gd name="T68" fmla="*/ 4 w 180"/>
                <a:gd name="T69" fmla="*/ 283 h 293"/>
                <a:gd name="T70" fmla="*/ 2 w 180"/>
                <a:gd name="T71" fmla="*/ 279 h 293"/>
                <a:gd name="T72" fmla="*/ 0 w 180"/>
                <a:gd name="T73" fmla="*/ 277 h 293"/>
                <a:gd name="T74" fmla="*/ 0 w 180"/>
                <a:gd name="T75" fmla="*/ 273 h 293"/>
                <a:gd name="T76" fmla="*/ 0 w 180"/>
                <a:gd name="T77" fmla="*/ 269 h 293"/>
                <a:gd name="T78" fmla="*/ 2 w 180"/>
                <a:gd name="T79" fmla="*/ 266 h 293"/>
                <a:gd name="T80" fmla="*/ 2 w 180"/>
                <a:gd name="T81" fmla="*/ 262 h 293"/>
                <a:gd name="T82" fmla="*/ 2 w 180"/>
                <a:gd name="T83" fmla="*/ 262 h 293"/>
                <a:gd name="T84" fmla="*/ 141 w 180"/>
                <a:gd name="T85" fmla="*/ 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0" h="293">
                  <a:moveTo>
                    <a:pt x="141" y="10"/>
                  </a:moveTo>
                  <a:lnTo>
                    <a:pt x="141" y="10"/>
                  </a:lnTo>
                  <a:lnTo>
                    <a:pt x="143" y="8"/>
                  </a:lnTo>
                  <a:lnTo>
                    <a:pt x="145" y="6"/>
                  </a:lnTo>
                  <a:lnTo>
                    <a:pt x="149" y="4"/>
                  </a:lnTo>
                  <a:lnTo>
                    <a:pt x="152" y="2"/>
                  </a:lnTo>
                  <a:lnTo>
                    <a:pt x="156" y="0"/>
                  </a:lnTo>
                  <a:lnTo>
                    <a:pt x="160" y="0"/>
                  </a:lnTo>
                  <a:lnTo>
                    <a:pt x="164" y="0"/>
                  </a:lnTo>
                  <a:lnTo>
                    <a:pt x="166" y="2"/>
                  </a:lnTo>
                  <a:lnTo>
                    <a:pt x="170" y="2"/>
                  </a:lnTo>
                  <a:lnTo>
                    <a:pt x="172" y="4"/>
                  </a:lnTo>
                  <a:lnTo>
                    <a:pt x="176" y="8"/>
                  </a:lnTo>
                  <a:lnTo>
                    <a:pt x="178" y="10"/>
                  </a:lnTo>
                  <a:lnTo>
                    <a:pt x="178" y="14"/>
                  </a:lnTo>
                  <a:lnTo>
                    <a:pt x="180" y="16"/>
                  </a:lnTo>
                  <a:lnTo>
                    <a:pt x="180" y="20"/>
                  </a:lnTo>
                  <a:lnTo>
                    <a:pt x="180" y="24"/>
                  </a:lnTo>
                  <a:lnTo>
                    <a:pt x="178" y="26"/>
                  </a:lnTo>
                  <a:lnTo>
                    <a:pt x="178" y="31"/>
                  </a:lnTo>
                  <a:lnTo>
                    <a:pt x="39" y="283"/>
                  </a:lnTo>
                  <a:lnTo>
                    <a:pt x="37" y="285"/>
                  </a:lnTo>
                  <a:lnTo>
                    <a:pt x="35" y="287"/>
                  </a:lnTo>
                  <a:lnTo>
                    <a:pt x="31" y="289"/>
                  </a:lnTo>
                  <a:lnTo>
                    <a:pt x="29" y="291"/>
                  </a:lnTo>
                  <a:lnTo>
                    <a:pt x="24" y="293"/>
                  </a:lnTo>
                  <a:lnTo>
                    <a:pt x="20" y="293"/>
                  </a:lnTo>
                  <a:lnTo>
                    <a:pt x="18" y="293"/>
                  </a:lnTo>
                  <a:lnTo>
                    <a:pt x="14" y="291"/>
                  </a:lnTo>
                  <a:lnTo>
                    <a:pt x="10" y="291"/>
                  </a:lnTo>
                  <a:lnTo>
                    <a:pt x="8" y="289"/>
                  </a:lnTo>
                  <a:lnTo>
                    <a:pt x="6" y="285"/>
                  </a:lnTo>
                  <a:lnTo>
                    <a:pt x="4" y="283"/>
                  </a:lnTo>
                  <a:lnTo>
                    <a:pt x="2" y="279"/>
                  </a:lnTo>
                  <a:lnTo>
                    <a:pt x="0" y="277"/>
                  </a:lnTo>
                  <a:lnTo>
                    <a:pt x="0" y="273"/>
                  </a:lnTo>
                  <a:lnTo>
                    <a:pt x="0" y="269"/>
                  </a:lnTo>
                  <a:lnTo>
                    <a:pt x="2" y="266"/>
                  </a:lnTo>
                  <a:lnTo>
                    <a:pt x="2" y="262"/>
                  </a:lnTo>
                  <a:lnTo>
                    <a:pt x="141" y="10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07" name="Freeform 31">
              <a:extLst>
                <a:ext uri="{FF2B5EF4-FFF2-40B4-BE49-F238E27FC236}">
                  <a16:creationId xmlns:a16="http://schemas.microsoft.com/office/drawing/2014/main" id="{A5187C50-949A-43D1-9CD6-E56440CC040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45" y="244"/>
              <a:ext cx="176" cy="291"/>
            </a:xfrm>
            <a:custGeom>
              <a:avLst/>
              <a:gdLst>
                <a:gd name="T0" fmla="*/ 2 w 176"/>
                <a:gd name="T1" fmla="*/ 31 h 293"/>
                <a:gd name="T2" fmla="*/ 2 w 176"/>
                <a:gd name="T3" fmla="*/ 31 h 293"/>
                <a:gd name="T4" fmla="*/ 0 w 176"/>
                <a:gd name="T5" fmla="*/ 26 h 293"/>
                <a:gd name="T6" fmla="*/ 0 w 176"/>
                <a:gd name="T7" fmla="*/ 24 h 293"/>
                <a:gd name="T8" fmla="*/ 0 w 176"/>
                <a:gd name="T9" fmla="*/ 20 h 293"/>
                <a:gd name="T10" fmla="*/ 0 w 176"/>
                <a:gd name="T11" fmla="*/ 16 h 293"/>
                <a:gd name="T12" fmla="*/ 0 w 176"/>
                <a:gd name="T13" fmla="*/ 12 h 293"/>
                <a:gd name="T14" fmla="*/ 2 w 176"/>
                <a:gd name="T15" fmla="*/ 10 h 293"/>
                <a:gd name="T16" fmla="*/ 4 w 176"/>
                <a:gd name="T17" fmla="*/ 8 h 293"/>
                <a:gd name="T18" fmla="*/ 6 w 176"/>
                <a:gd name="T19" fmla="*/ 4 h 293"/>
                <a:gd name="T20" fmla="*/ 10 w 176"/>
                <a:gd name="T21" fmla="*/ 2 h 293"/>
                <a:gd name="T22" fmla="*/ 12 w 176"/>
                <a:gd name="T23" fmla="*/ 2 h 293"/>
                <a:gd name="T24" fmla="*/ 16 w 176"/>
                <a:gd name="T25" fmla="*/ 0 h 293"/>
                <a:gd name="T26" fmla="*/ 20 w 176"/>
                <a:gd name="T27" fmla="*/ 0 h 293"/>
                <a:gd name="T28" fmla="*/ 24 w 176"/>
                <a:gd name="T29" fmla="*/ 0 h 293"/>
                <a:gd name="T30" fmla="*/ 27 w 176"/>
                <a:gd name="T31" fmla="*/ 2 h 293"/>
                <a:gd name="T32" fmla="*/ 31 w 176"/>
                <a:gd name="T33" fmla="*/ 4 h 293"/>
                <a:gd name="T34" fmla="*/ 33 w 176"/>
                <a:gd name="T35" fmla="*/ 6 h 293"/>
                <a:gd name="T36" fmla="*/ 35 w 176"/>
                <a:gd name="T37" fmla="*/ 8 h 293"/>
                <a:gd name="T38" fmla="*/ 37 w 176"/>
                <a:gd name="T39" fmla="*/ 10 h 293"/>
                <a:gd name="T40" fmla="*/ 37 w 176"/>
                <a:gd name="T41" fmla="*/ 10 h 293"/>
                <a:gd name="T42" fmla="*/ 174 w 176"/>
                <a:gd name="T43" fmla="*/ 262 h 293"/>
                <a:gd name="T44" fmla="*/ 174 w 176"/>
                <a:gd name="T45" fmla="*/ 262 h 293"/>
                <a:gd name="T46" fmla="*/ 176 w 176"/>
                <a:gd name="T47" fmla="*/ 266 h 293"/>
                <a:gd name="T48" fmla="*/ 176 w 176"/>
                <a:gd name="T49" fmla="*/ 269 h 293"/>
                <a:gd name="T50" fmla="*/ 176 w 176"/>
                <a:gd name="T51" fmla="*/ 273 h 293"/>
                <a:gd name="T52" fmla="*/ 176 w 176"/>
                <a:gd name="T53" fmla="*/ 277 h 293"/>
                <a:gd name="T54" fmla="*/ 176 w 176"/>
                <a:gd name="T55" fmla="*/ 279 h 293"/>
                <a:gd name="T56" fmla="*/ 174 w 176"/>
                <a:gd name="T57" fmla="*/ 283 h 293"/>
                <a:gd name="T58" fmla="*/ 172 w 176"/>
                <a:gd name="T59" fmla="*/ 285 h 293"/>
                <a:gd name="T60" fmla="*/ 170 w 176"/>
                <a:gd name="T61" fmla="*/ 289 h 293"/>
                <a:gd name="T62" fmla="*/ 166 w 176"/>
                <a:gd name="T63" fmla="*/ 291 h 293"/>
                <a:gd name="T64" fmla="*/ 164 w 176"/>
                <a:gd name="T65" fmla="*/ 291 h 293"/>
                <a:gd name="T66" fmla="*/ 160 w 176"/>
                <a:gd name="T67" fmla="*/ 293 h 293"/>
                <a:gd name="T68" fmla="*/ 156 w 176"/>
                <a:gd name="T69" fmla="*/ 293 h 293"/>
                <a:gd name="T70" fmla="*/ 152 w 176"/>
                <a:gd name="T71" fmla="*/ 293 h 293"/>
                <a:gd name="T72" fmla="*/ 149 w 176"/>
                <a:gd name="T73" fmla="*/ 291 h 293"/>
                <a:gd name="T74" fmla="*/ 145 w 176"/>
                <a:gd name="T75" fmla="*/ 289 h 293"/>
                <a:gd name="T76" fmla="*/ 143 w 176"/>
                <a:gd name="T77" fmla="*/ 287 h 293"/>
                <a:gd name="T78" fmla="*/ 141 w 176"/>
                <a:gd name="T79" fmla="*/ 285 h 293"/>
                <a:gd name="T80" fmla="*/ 139 w 176"/>
                <a:gd name="T81" fmla="*/ 283 h 293"/>
                <a:gd name="T82" fmla="*/ 139 w 176"/>
                <a:gd name="T83" fmla="*/ 283 h 293"/>
                <a:gd name="T84" fmla="*/ 2 w 176"/>
                <a:gd name="T85" fmla="*/ 31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293">
                  <a:moveTo>
                    <a:pt x="2" y="31"/>
                  </a:moveTo>
                  <a:lnTo>
                    <a:pt x="2" y="31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8"/>
                  </a:lnTo>
                  <a:lnTo>
                    <a:pt x="6" y="4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7" y="2"/>
                  </a:lnTo>
                  <a:lnTo>
                    <a:pt x="31" y="4"/>
                  </a:lnTo>
                  <a:lnTo>
                    <a:pt x="33" y="6"/>
                  </a:lnTo>
                  <a:lnTo>
                    <a:pt x="35" y="8"/>
                  </a:lnTo>
                  <a:lnTo>
                    <a:pt x="37" y="10"/>
                  </a:lnTo>
                  <a:lnTo>
                    <a:pt x="174" y="262"/>
                  </a:lnTo>
                  <a:lnTo>
                    <a:pt x="176" y="266"/>
                  </a:lnTo>
                  <a:lnTo>
                    <a:pt x="176" y="269"/>
                  </a:lnTo>
                  <a:lnTo>
                    <a:pt x="176" y="273"/>
                  </a:lnTo>
                  <a:lnTo>
                    <a:pt x="176" y="277"/>
                  </a:lnTo>
                  <a:lnTo>
                    <a:pt x="176" y="279"/>
                  </a:lnTo>
                  <a:lnTo>
                    <a:pt x="174" y="283"/>
                  </a:lnTo>
                  <a:lnTo>
                    <a:pt x="172" y="285"/>
                  </a:lnTo>
                  <a:lnTo>
                    <a:pt x="170" y="289"/>
                  </a:lnTo>
                  <a:lnTo>
                    <a:pt x="166" y="291"/>
                  </a:lnTo>
                  <a:lnTo>
                    <a:pt x="164" y="291"/>
                  </a:lnTo>
                  <a:lnTo>
                    <a:pt x="160" y="293"/>
                  </a:lnTo>
                  <a:lnTo>
                    <a:pt x="156" y="293"/>
                  </a:lnTo>
                  <a:lnTo>
                    <a:pt x="152" y="293"/>
                  </a:lnTo>
                  <a:lnTo>
                    <a:pt x="149" y="291"/>
                  </a:lnTo>
                  <a:lnTo>
                    <a:pt x="145" y="289"/>
                  </a:lnTo>
                  <a:lnTo>
                    <a:pt x="143" y="287"/>
                  </a:lnTo>
                  <a:lnTo>
                    <a:pt x="141" y="285"/>
                  </a:lnTo>
                  <a:lnTo>
                    <a:pt x="139" y="283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08" name="Freeform 32">
              <a:extLst>
                <a:ext uri="{FF2B5EF4-FFF2-40B4-BE49-F238E27FC236}">
                  <a16:creationId xmlns:a16="http://schemas.microsoft.com/office/drawing/2014/main" id="{89F373A3-E412-4255-8C34-343A868331E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80" y="244"/>
              <a:ext cx="181" cy="291"/>
            </a:xfrm>
            <a:custGeom>
              <a:avLst/>
              <a:gdLst>
                <a:gd name="T0" fmla="*/ 144 w 181"/>
                <a:gd name="T1" fmla="*/ 10 h 293"/>
                <a:gd name="T2" fmla="*/ 144 w 181"/>
                <a:gd name="T3" fmla="*/ 10 h 293"/>
                <a:gd name="T4" fmla="*/ 146 w 181"/>
                <a:gd name="T5" fmla="*/ 8 h 293"/>
                <a:gd name="T6" fmla="*/ 148 w 181"/>
                <a:gd name="T7" fmla="*/ 6 h 293"/>
                <a:gd name="T8" fmla="*/ 150 w 181"/>
                <a:gd name="T9" fmla="*/ 4 h 293"/>
                <a:gd name="T10" fmla="*/ 154 w 181"/>
                <a:gd name="T11" fmla="*/ 2 h 293"/>
                <a:gd name="T12" fmla="*/ 156 w 181"/>
                <a:gd name="T13" fmla="*/ 0 h 293"/>
                <a:gd name="T14" fmla="*/ 160 w 181"/>
                <a:gd name="T15" fmla="*/ 0 h 293"/>
                <a:gd name="T16" fmla="*/ 164 w 181"/>
                <a:gd name="T17" fmla="*/ 0 h 293"/>
                <a:gd name="T18" fmla="*/ 168 w 181"/>
                <a:gd name="T19" fmla="*/ 2 h 293"/>
                <a:gd name="T20" fmla="*/ 170 w 181"/>
                <a:gd name="T21" fmla="*/ 2 h 293"/>
                <a:gd name="T22" fmla="*/ 174 w 181"/>
                <a:gd name="T23" fmla="*/ 4 h 293"/>
                <a:gd name="T24" fmla="*/ 176 w 181"/>
                <a:gd name="T25" fmla="*/ 8 h 293"/>
                <a:gd name="T26" fmla="*/ 178 w 181"/>
                <a:gd name="T27" fmla="*/ 10 h 293"/>
                <a:gd name="T28" fmla="*/ 181 w 181"/>
                <a:gd name="T29" fmla="*/ 14 h 293"/>
                <a:gd name="T30" fmla="*/ 181 w 181"/>
                <a:gd name="T31" fmla="*/ 16 h 293"/>
                <a:gd name="T32" fmla="*/ 181 w 181"/>
                <a:gd name="T33" fmla="*/ 20 h 293"/>
                <a:gd name="T34" fmla="*/ 181 w 181"/>
                <a:gd name="T35" fmla="*/ 24 h 293"/>
                <a:gd name="T36" fmla="*/ 181 w 181"/>
                <a:gd name="T37" fmla="*/ 26 h 293"/>
                <a:gd name="T38" fmla="*/ 178 w 181"/>
                <a:gd name="T39" fmla="*/ 31 h 293"/>
                <a:gd name="T40" fmla="*/ 178 w 181"/>
                <a:gd name="T41" fmla="*/ 31 h 293"/>
                <a:gd name="T42" fmla="*/ 39 w 181"/>
                <a:gd name="T43" fmla="*/ 283 h 293"/>
                <a:gd name="T44" fmla="*/ 39 w 181"/>
                <a:gd name="T45" fmla="*/ 283 h 293"/>
                <a:gd name="T46" fmla="*/ 37 w 181"/>
                <a:gd name="T47" fmla="*/ 285 h 293"/>
                <a:gd name="T48" fmla="*/ 35 w 181"/>
                <a:gd name="T49" fmla="*/ 287 h 293"/>
                <a:gd name="T50" fmla="*/ 33 w 181"/>
                <a:gd name="T51" fmla="*/ 289 h 293"/>
                <a:gd name="T52" fmla="*/ 29 w 181"/>
                <a:gd name="T53" fmla="*/ 291 h 293"/>
                <a:gd name="T54" fmla="*/ 25 w 181"/>
                <a:gd name="T55" fmla="*/ 293 h 293"/>
                <a:gd name="T56" fmla="*/ 23 w 181"/>
                <a:gd name="T57" fmla="*/ 293 h 293"/>
                <a:gd name="T58" fmla="*/ 19 w 181"/>
                <a:gd name="T59" fmla="*/ 293 h 293"/>
                <a:gd name="T60" fmla="*/ 14 w 181"/>
                <a:gd name="T61" fmla="*/ 291 h 293"/>
                <a:gd name="T62" fmla="*/ 12 w 181"/>
                <a:gd name="T63" fmla="*/ 291 h 293"/>
                <a:gd name="T64" fmla="*/ 8 w 181"/>
                <a:gd name="T65" fmla="*/ 289 h 293"/>
                <a:gd name="T66" fmla="*/ 6 w 181"/>
                <a:gd name="T67" fmla="*/ 285 h 293"/>
                <a:gd name="T68" fmla="*/ 4 w 181"/>
                <a:gd name="T69" fmla="*/ 283 h 293"/>
                <a:gd name="T70" fmla="*/ 2 w 181"/>
                <a:gd name="T71" fmla="*/ 279 h 293"/>
                <a:gd name="T72" fmla="*/ 2 w 181"/>
                <a:gd name="T73" fmla="*/ 277 h 293"/>
                <a:gd name="T74" fmla="*/ 0 w 181"/>
                <a:gd name="T75" fmla="*/ 273 h 293"/>
                <a:gd name="T76" fmla="*/ 2 w 181"/>
                <a:gd name="T77" fmla="*/ 269 h 293"/>
                <a:gd name="T78" fmla="*/ 2 w 181"/>
                <a:gd name="T79" fmla="*/ 266 h 293"/>
                <a:gd name="T80" fmla="*/ 4 w 181"/>
                <a:gd name="T81" fmla="*/ 262 h 293"/>
                <a:gd name="T82" fmla="*/ 4 w 181"/>
                <a:gd name="T83" fmla="*/ 262 h 293"/>
                <a:gd name="T84" fmla="*/ 144 w 181"/>
                <a:gd name="T85" fmla="*/ 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1" h="293">
                  <a:moveTo>
                    <a:pt x="144" y="10"/>
                  </a:moveTo>
                  <a:lnTo>
                    <a:pt x="144" y="10"/>
                  </a:lnTo>
                  <a:lnTo>
                    <a:pt x="146" y="8"/>
                  </a:lnTo>
                  <a:lnTo>
                    <a:pt x="148" y="6"/>
                  </a:lnTo>
                  <a:lnTo>
                    <a:pt x="150" y="4"/>
                  </a:lnTo>
                  <a:lnTo>
                    <a:pt x="154" y="2"/>
                  </a:lnTo>
                  <a:lnTo>
                    <a:pt x="156" y="0"/>
                  </a:lnTo>
                  <a:lnTo>
                    <a:pt x="160" y="0"/>
                  </a:lnTo>
                  <a:lnTo>
                    <a:pt x="164" y="0"/>
                  </a:lnTo>
                  <a:lnTo>
                    <a:pt x="168" y="2"/>
                  </a:lnTo>
                  <a:lnTo>
                    <a:pt x="170" y="2"/>
                  </a:lnTo>
                  <a:lnTo>
                    <a:pt x="174" y="4"/>
                  </a:lnTo>
                  <a:lnTo>
                    <a:pt x="176" y="8"/>
                  </a:lnTo>
                  <a:lnTo>
                    <a:pt x="178" y="10"/>
                  </a:lnTo>
                  <a:lnTo>
                    <a:pt x="181" y="14"/>
                  </a:lnTo>
                  <a:lnTo>
                    <a:pt x="181" y="16"/>
                  </a:lnTo>
                  <a:lnTo>
                    <a:pt x="181" y="20"/>
                  </a:lnTo>
                  <a:lnTo>
                    <a:pt x="181" y="24"/>
                  </a:lnTo>
                  <a:lnTo>
                    <a:pt x="181" y="26"/>
                  </a:lnTo>
                  <a:lnTo>
                    <a:pt x="178" y="31"/>
                  </a:lnTo>
                  <a:lnTo>
                    <a:pt x="39" y="283"/>
                  </a:lnTo>
                  <a:lnTo>
                    <a:pt x="37" y="285"/>
                  </a:lnTo>
                  <a:lnTo>
                    <a:pt x="35" y="287"/>
                  </a:lnTo>
                  <a:lnTo>
                    <a:pt x="33" y="289"/>
                  </a:lnTo>
                  <a:lnTo>
                    <a:pt x="29" y="291"/>
                  </a:lnTo>
                  <a:lnTo>
                    <a:pt x="25" y="293"/>
                  </a:lnTo>
                  <a:lnTo>
                    <a:pt x="23" y="293"/>
                  </a:lnTo>
                  <a:lnTo>
                    <a:pt x="19" y="293"/>
                  </a:lnTo>
                  <a:lnTo>
                    <a:pt x="14" y="291"/>
                  </a:lnTo>
                  <a:lnTo>
                    <a:pt x="12" y="291"/>
                  </a:lnTo>
                  <a:lnTo>
                    <a:pt x="8" y="289"/>
                  </a:lnTo>
                  <a:lnTo>
                    <a:pt x="6" y="285"/>
                  </a:lnTo>
                  <a:lnTo>
                    <a:pt x="4" y="283"/>
                  </a:lnTo>
                  <a:lnTo>
                    <a:pt x="2" y="279"/>
                  </a:lnTo>
                  <a:lnTo>
                    <a:pt x="2" y="277"/>
                  </a:lnTo>
                  <a:lnTo>
                    <a:pt x="0" y="273"/>
                  </a:lnTo>
                  <a:lnTo>
                    <a:pt x="2" y="269"/>
                  </a:lnTo>
                  <a:lnTo>
                    <a:pt x="2" y="266"/>
                  </a:lnTo>
                  <a:lnTo>
                    <a:pt x="4" y="262"/>
                  </a:lnTo>
                  <a:lnTo>
                    <a:pt x="144" y="10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09" name="Freeform 33">
              <a:extLst>
                <a:ext uri="{FF2B5EF4-FFF2-40B4-BE49-F238E27FC236}">
                  <a16:creationId xmlns:a16="http://schemas.microsoft.com/office/drawing/2014/main" id="{A378857F-4477-4DE5-AD80-1648CCA202C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52" y="244"/>
              <a:ext cx="134" cy="199"/>
            </a:xfrm>
            <a:custGeom>
              <a:avLst/>
              <a:gdLst>
                <a:gd name="T0" fmla="*/ 94 w 133"/>
                <a:gd name="T1" fmla="*/ 10 h 201"/>
                <a:gd name="T2" fmla="*/ 94 w 133"/>
                <a:gd name="T3" fmla="*/ 10 h 201"/>
                <a:gd name="T4" fmla="*/ 96 w 133"/>
                <a:gd name="T5" fmla="*/ 8 h 201"/>
                <a:gd name="T6" fmla="*/ 98 w 133"/>
                <a:gd name="T7" fmla="*/ 4 h 201"/>
                <a:gd name="T8" fmla="*/ 102 w 133"/>
                <a:gd name="T9" fmla="*/ 2 h 201"/>
                <a:gd name="T10" fmla="*/ 104 w 133"/>
                <a:gd name="T11" fmla="*/ 2 h 201"/>
                <a:gd name="T12" fmla="*/ 108 w 133"/>
                <a:gd name="T13" fmla="*/ 0 h 201"/>
                <a:gd name="T14" fmla="*/ 112 w 133"/>
                <a:gd name="T15" fmla="*/ 0 h 201"/>
                <a:gd name="T16" fmla="*/ 114 w 133"/>
                <a:gd name="T17" fmla="*/ 0 h 201"/>
                <a:gd name="T18" fmla="*/ 119 w 133"/>
                <a:gd name="T19" fmla="*/ 2 h 201"/>
                <a:gd name="T20" fmla="*/ 123 w 133"/>
                <a:gd name="T21" fmla="*/ 2 h 201"/>
                <a:gd name="T22" fmla="*/ 125 w 133"/>
                <a:gd name="T23" fmla="*/ 4 h 201"/>
                <a:gd name="T24" fmla="*/ 127 w 133"/>
                <a:gd name="T25" fmla="*/ 8 h 201"/>
                <a:gd name="T26" fmla="*/ 129 w 133"/>
                <a:gd name="T27" fmla="*/ 10 h 201"/>
                <a:gd name="T28" fmla="*/ 131 w 133"/>
                <a:gd name="T29" fmla="*/ 14 h 201"/>
                <a:gd name="T30" fmla="*/ 131 w 133"/>
                <a:gd name="T31" fmla="*/ 16 h 201"/>
                <a:gd name="T32" fmla="*/ 133 w 133"/>
                <a:gd name="T33" fmla="*/ 20 h 201"/>
                <a:gd name="T34" fmla="*/ 131 w 133"/>
                <a:gd name="T35" fmla="*/ 24 h 201"/>
                <a:gd name="T36" fmla="*/ 131 w 133"/>
                <a:gd name="T37" fmla="*/ 28 h 201"/>
                <a:gd name="T38" fmla="*/ 129 w 133"/>
                <a:gd name="T39" fmla="*/ 31 h 201"/>
                <a:gd name="T40" fmla="*/ 129 w 133"/>
                <a:gd name="T41" fmla="*/ 31 h 201"/>
                <a:gd name="T42" fmla="*/ 37 w 133"/>
                <a:gd name="T43" fmla="*/ 191 h 201"/>
                <a:gd name="T44" fmla="*/ 37 w 133"/>
                <a:gd name="T45" fmla="*/ 191 h 201"/>
                <a:gd name="T46" fmla="*/ 34 w 133"/>
                <a:gd name="T47" fmla="*/ 193 h 201"/>
                <a:gd name="T48" fmla="*/ 32 w 133"/>
                <a:gd name="T49" fmla="*/ 197 h 201"/>
                <a:gd name="T50" fmla="*/ 30 w 133"/>
                <a:gd name="T51" fmla="*/ 199 h 201"/>
                <a:gd name="T52" fmla="*/ 26 w 133"/>
                <a:gd name="T53" fmla="*/ 199 h 201"/>
                <a:gd name="T54" fmla="*/ 22 w 133"/>
                <a:gd name="T55" fmla="*/ 201 h 201"/>
                <a:gd name="T56" fmla="*/ 20 w 133"/>
                <a:gd name="T57" fmla="*/ 201 h 201"/>
                <a:gd name="T58" fmla="*/ 16 w 133"/>
                <a:gd name="T59" fmla="*/ 201 h 201"/>
                <a:gd name="T60" fmla="*/ 12 w 133"/>
                <a:gd name="T61" fmla="*/ 199 h 201"/>
                <a:gd name="T62" fmla="*/ 10 w 133"/>
                <a:gd name="T63" fmla="*/ 199 h 201"/>
                <a:gd name="T64" fmla="*/ 6 w 133"/>
                <a:gd name="T65" fmla="*/ 197 h 201"/>
                <a:gd name="T66" fmla="*/ 4 w 133"/>
                <a:gd name="T67" fmla="*/ 193 h 201"/>
                <a:gd name="T68" fmla="*/ 2 w 133"/>
                <a:gd name="T69" fmla="*/ 191 h 201"/>
                <a:gd name="T70" fmla="*/ 0 w 133"/>
                <a:gd name="T71" fmla="*/ 186 h 201"/>
                <a:gd name="T72" fmla="*/ 0 w 133"/>
                <a:gd name="T73" fmla="*/ 184 h 201"/>
                <a:gd name="T74" fmla="*/ 0 w 133"/>
                <a:gd name="T75" fmla="*/ 180 h 201"/>
                <a:gd name="T76" fmla="*/ 0 w 133"/>
                <a:gd name="T77" fmla="*/ 176 h 201"/>
                <a:gd name="T78" fmla="*/ 0 w 133"/>
                <a:gd name="T79" fmla="*/ 172 h 201"/>
                <a:gd name="T80" fmla="*/ 2 w 133"/>
                <a:gd name="T81" fmla="*/ 170 h 201"/>
                <a:gd name="T82" fmla="*/ 2 w 133"/>
                <a:gd name="T83" fmla="*/ 170 h 201"/>
                <a:gd name="T84" fmla="*/ 94 w 133"/>
                <a:gd name="T85" fmla="*/ 1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3" h="201">
                  <a:moveTo>
                    <a:pt x="94" y="10"/>
                  </a:moveTo>
                  <a:lnTo>
                    <a:pt x="94" y="10"/>
                  </a:lnTo>
                  <a:lnTo>
                    <a:pt x="96" y="8"/>
                  </a:lnTo>
                  <a:lnTo>
                    <a:pt x="98" y="4"/>
                  </a:lnTo>
                  <a:lnTo>
                    <a:pt x="102" y="2"/>
                  </a:lnTo>
                  <a:lnTo>
                    <a:pt x="104" y="2"/>
                  </a:lnTo>
                  <a:lnTo>
                    <a:pt x="108" y="0"/>
                  </a:lnTo>
                  <a:lnTo>
                    <a:pt x="112" y="0"/>
                  </a:lnTo>
                  <a:lnTo>
                    <a:pt x="114" y="0"/>
                  </a:lnTo>
                  <a:lnTo>
                    <a:pt x="119" y="2"/>
                  </a:lnTo>
                  <a:lnTo>
                    <a:pt x="123" y="2"/>
                  </a:lnTo>
                  <a:lnTo>
                    <a:pt x="125" y="4"/>
                  </a:lnTo>
                  <a:lnTo>
                    <a:pt x="127" y="8"/>
                  </a:lnTo>
                  <a:lnTo>
                    <a:pt x="129" y="10"/>
                  </a:lnTo>
                  <a:lnTo>
                    <a:pt x="131" y="14"/>
                  </a:lnTo>
                  <a:lnTo>
                    <a:pt x="131" y="16"/>
                  </a:lnTo>
                  <a:lnTo>
                    <a:pt x="133" y="20"/>
                  </a:lnTo>
                  <a:lnTo>
                    <a:pt x="131" y="24"/>
                  </a:lnTo>
                  <a:lnTo>
                    <a:pt x="131" y="28"/>
                  </a:lnTo>
                  <a:lnTo>
                    <a:pt x="129" y="31"/>
                  </a:lnTo>
                  <a:lnTo>
                    <a:pt x="37" y="191"/>
                  </a:lnTo>
                  <a:lnTo>
                    <a:pt x="34" y="193"/>
                  </a:lnTo>
                  <a:lnTo>
                    <a:pt x="32" y="197"/>
                  </a:lnTo>
                  <a:lnTo>
                    <a:pt x="30" y="199"/>
                  </a:lnTo>
                  <a:lnTo>
                    <a:pt x="26" y="199"/>
                  </a:lnTo>
                  <a:lnTo>
                    <a:pt x="22" y="201"/>
                  </a:lnTo>
                  <a:lnTo>
                    <a:pt x="20" y="201"/>
                  </a:lnTo>
                  <a:lnTo>
                    <a:pt x="16" y="201"/>
                  </a:lnTo>
                  <a:lnTo>
                    <a:pt x="12" y="199"/>
                  </a:lnTo>
                  <a:lnTo>
                    <a:pt x="10" y="199"/>
                  </a:lnTo>
                  <a:lnTo>
                    <a:pt x="6" y="197"/>
                  </a:lnTo>
                  <a:lnTo>
                    <a:pt x="4" y="193"/>
                  </a:lnTo>
                  <a:lnTo>
                    <a:pt x="2" y="191"/>
                  </a:lnTo>
                  <a:lnTo>
                    <a:pt x="0" y="186"/>
                  </a:lnTo>
                  <a:lnTo>
                    <a:pt x="0" y="184"/>
                  </a:lnTo>
                  <a:lnTo>
                    <a:pt x="0" y="180"/>
                  </a:lnTo>
                  <a:lnTo>
                    <a:pt x="0" y="176"/>
                  </a:lnTo>
                  <a:lnTo>
                    <a:pt x="0" y="172"/>
                  </a:lnTo>
                  <a:lnTo>
                    <a:pt x="2" y="170"/>
                  </a:lnTo>
                  <a:lnTo>
                    <a:pt x="94" y="10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10" name="Freeform 34">
              <a:extLst>
                <a:ext uri="{FF2B5EF4-FFF2-40B4-BE49-F238E27FC236}">
                  <a16:creationId xmlns:a16="http://schemas.microsoft.com/office/drawing/2014/main" id="{EFE506E9-0AA0-4323-B7B5-B27A62DDCF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97" y="244"/>
              <a:ext cx="134" cy="201"/>
            </a:xfrm>
            <a:custGeom>
              <a:avLst/>
              <a:gdLst>
                <a:gd name="T0" fmla="*/ 2 w 133"/>
                <a:gd name="T1" fmla="*/ 31 h 203"/>
                <a:gd name="T2" fmla="*/ 2 w 133"/>
                <a:gd name="T3" fmla="*/ 31 h 203"/>
                <a:gd name="T4" fmla="*/ 2 w 133"/>
                <a:gd name="T5" fmla="*/ 28 h 203"/>
                <a:gd name="T6" fmla="*/ 0 w 133"/>
                <a:gd name="T7" fmla="*/ 24 h 203"/>
                <a:gd name="T8" fmla="*/ 0 w 133"/>
                <a:gd name="T9" fmla="*/ 20 h 203"/>
                <a:gd name="T10" fmla="*/ 0 w 133"/>
                <a:gd name="T11" fmla="*/ 16 h 203"/>
                <a:gd name="T12" fmla="*/ 2 w 133"/>
                <a:gd name="T13" fmla="*/ 14 h 203"/>
                <a:gd name="T14" fmla="*/ 2 w 133"/>
                <a:gd name="T15" fmla="*/ 10 h 203"/>
                <a:gd name="T16" fmla="*/ 4 w 133"/>
                <a:gd name="T17" fmla="*/ 8 h 203"/>
                <a:gd name="T18" fmla="*/ 8 w 133"/>
                <a:gd name="T19" fmla="*/ 4 h 203"/>
                <a:gd name="T20" fmla="*/ 10 w 133"/>
                <a:gd name="T21" fmla="*/ 2 h 203"/>
                <a:gd name="T22" fmla="*/ 15 w 133"/>
                <a:gd name="T23" fmla="*/ 2 h 203"/>
                <a:gd name="T24" fmla="*/ 17 w 133"/>
                <a:gd name="T25" fmla="*/ 0 h 203"/>
                <a:gd name="T26" fmla="*/ 21 w 133"/>
                <a:gd name="T27" fmla="*/ 0 h 203"/>
                <a:gd name="T28" fmla="*/ 25 w 133"/>
                <a:gd name="T29" fmla="*/ 0 h 203"/>
                <a:gd name="T30" fmla="*/ 29 w 133"/>
                <a:gd name="T31" fmla="*/ 2 h 203"/>
                <a:gd name="T32" fmla="*/ 31 w 133"/>
                <a:gd name="T33" fmla="*/ 4 h 203"/>
                <a:gd name="T34" fmla="*/ 35 w 133"/>
                <a:gd name="T35" fmla="*/ 6 h 203"/>
                <a:gd name="T36" fmla="*/ 37 w 133"/>
                <a:gd name="T37" fmla="*/ 8 h 203"/>
                <a:gd name="T38" fmla="*/ 39 w 133"/>
                <a:gd name="T39" fmla="*/ 10 h 203"/>
                <a:gd name="T40" fmla="*/ 39 w 133"/>
                <a:gd name="T41" fmla="*/ 10 h 203"/>
                <a:gd name="T42" fmla="*/ 131 w 133"/>
                <a:gd name="T43" fmla="*/ 172 h 203"/>
                <a:gd name="T44" fmla="*/ 131 w 133"/>
                <a:gd name="T45" fmla="*/ 172 h 203"/>
                <a:gd name="T46" fmla="*/ 131 w 133"/>
                <a:gd name="T47" fmla="*/ 176 h 203"/>
                <a:gd name="T48" fmla="*/ 133 w 133"/>
                <a:gd name="T49" fmla="*/ 178 h 203"/>
                <a:gd name="T50" fmla="*/ 133 w 133"/>
                <a:gd name="T51" fmla="*/ 182 h 203"/>
                <a:gd name="T52" fmla="*/ 133 w 133"/>
                <a:gd name="T53" fmla="*/ 186 h 203"/>
                <a:gd name="T54" fmla="*/ 131 w 133"/>
                <a:gd name="T55" fmla="*/ 189 h 203"/>
                <a:gd name="T56" fmla="*/ 131 w 133"/>
                <a:gd name="T57" fmla="*/ 193 h 203"/>
                <a:gd name="T58" fmla="*/ 129 w 133"/>
                <a:gd name="T59" fmla="*/ 195 h 203"/>
                <a:gd name="T60" fmla="*/ 125 w 133"/>
                <a:gd name="T61" fmla="*/ 199 h 203"/>
                <a:gd name="T62" fmla="*/ 123 w 133"/>
                <a:gd name="T63" fmla="*/ 201 h 203"/>
                <a:gd name="T64" fmla="*/ 119 w 133"/>
                <a:gd name="T65" fmla="*/ 201 h 203"/>
                <a:gd name="T66" fmla="*/ 117 w 133"/>
                <a:gd name="T67" fmla="*/ 203 h 203"/>
                <a:gd name="T68" fmla="*/ 113 w 133"/>
                <a:gd name="T69" fmla="*/ 203 h 203"/>
                <a:gd name="T70" fmla="*/ 109 w 133"/>
                <a:gd name="T71" fmla="*/ 203 h 203"/>
                <a:gd name="T72" fmla="*/ 105 w 133"/>
                <a:gd name="T73" fmla="*/ 201 h 203"/>
                <a:gd name="T74" fmla="*/ 103 w 133"/>
                <a:gd name="T75" fmla="*/ 201 h 203"/>
                <a:gd name="T76" fmla="*/ 99 w 133"/>
                <a:gd name="T77" fmla="*/ 199 h 203"/>
                <a:gd name="T78" fmla="*/ 97 w 133"/>
                <a:gd name="T79" fmla="*/ 195 h 203"/>
                <a:gd name="T80" fmla="*/ 94 w 133"/>
                <a:gd name="T81" fmla="*/ 193 h 203"/>
                <a:gd name="T82" fmla="*/ 94 w 133"/>
                <a:gd name="T83" fmla="*/ 193 h 203"/>
                <a:gd name="T84" fmla="*/ 2 w 133"/>
                <a:gd name="T85" fmla="*/ 31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3" h="203">
                  <a:moveTo>
                    <a:pt x="2" y="31"/>
                  </a:moveTo>
                  <a:lnTo>
                    <a:pt x="2" y="31"/>
                  </a:ln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2" y="10"/>
                  </a:lnTo>
                  <a:lnTo>
                    <a:pt x="4" y="8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9" y="2"/>
                  </a:lnTo>
                  <a:lnTo>
                    <a:pt x="31" y="4"/>
                  </a:lnTo>
                  <a:lnTo>
                    <a:pt x="35" y="6"/>
                  </a:lnTo>
                  <a:lnTo>
                    <a:pt x="37" y="8"/>
                  </a:lnTo>
                  <a:lnTo>
                    <a:pt x="39" y="10"/>
                  </a:lnTo>
                  <a:lnTo>
                    <a:pt x="131" y="172"/>
                  </a:lnTo>
                  <a:lnTo>
                    <a:pt x="131" y="176"/>
                  </a:lnTo>
                  <a:lnTo>
                    <a:pt x="133" y="178"/>
                  </a:lnTo>
                  <a:lnTo>
                    <a:pt x="133" y="182"/>
                  </a:lnTo>
                  <a:lnTo>
                    <a:pt x="133" y="186"/>
                  </a:lnTo>
                  <a:lnTo>
                    <a:pt x="131" y="189"/>
                  </a:lnTo>
                  <a:lnTo>
                    <a:pt x="131" y="193"/>
                  </a:lnTo>
                  <a:lnTo>
                    <a:pt x="129" y="195"/>
                  </a:lnTo>
                  <a:lnTo>
                    <a:pt x="125" y="199"/>
                  </a:lnTo>
                  <a:lnTo>
                    <a:pt x="123" y="201"/>
                  </a:lnTo>
                  <a:lnTo>
                    <a:pt x="119" y="201"/>
                  </a:lnTo>
                  <a:lnTo>
                    <a:pt x="117" y="203"/>
                  </a:lnTo>
                  <a:lnTo>
                    <a:pt x="113" y="203"/>
                  </a:lnTo>
                  <a:lnTo>
                    <a:pt x="109" y="203"/>
                  </a:lnTo>
                  <a:lnTo>
                    <a:pt x="105" y="201"/>
                  </a:lnTo>
                  <a:lnTo>
                    <a:pt x="103" y="201"/>
                  </a:lnTo>
                  <a:lnTo>
                    <a:pt x="99" y="199"/>
                  </a:lnTo>
                  <a:lnTo>
                    <a:pt x="97" y="195"/>
                  </a:lnTo>
                  <a:lnTo>
                    <a:pt x="94" y="193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11" name="Freeform 35">
              <a:extLst>
                <a:ext uri="{FF2B5EF4-FFF2-40B4-BE49-F238E27FC236}">
                  <a16:creationId xmlns:a16="http://schemas.microsoft.com/office/drawing/2014/main" id="{D16EE375-83BC-44CC-9838-980379FE9DC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04" y="335"/>
              <a:ext cx="179" cy="180"/>
            </a:xfrm>
            <a:custGeom>
              <a:avLst/>
              <a:gdLst>
                <a:gd name="T0" fmla="*/ 178 w 178"/>
                <a:gd name="T1" fmla="*/ 90 h 181"/>
                <a:gd name="T2" fmla="*/ 176 w 178"/>
                <a:gd name="T3" fmla="*/ 109 h 181"/>
                <a:gd name="T4" fmla="*/ 170 w 178"/>
                <a:gd name="T5" fmla="*/ 127 h 181"/>
                <a:gd name="T6" fmla="*/ 162 w 178"/>
                <a:gd name="T7" fmla="*/ 144 h 181"/>
                <a:gd name="T8" fmla="*/ 148 w 178"/>
                <a:gd name="T9" fmla="*/ 158 h 181"/>
                <a:gd name="T10" fmla="*/ 131 w 178"/>
                <a:gd name="T11" fmla="*/ 170 h 181"/>
                <a:gd name="T12" fmla="*/ 113 w 178"/>
                <a:gd name="T13" fmla="*/ 177 h 181"/>
                <a:gd name="T14" fmla="*/ 94 w 178"/>
                <a:gd name="T15" fmla="*/ 181 h 181"/>
                <a:gd name="T16" fmla="*/ 76 w 178"/>
                <a:gd name="T17" fmla="*/ 179 h 181"/>
                <a:gd name="T18" fmla="*/ 55 w 178"/>
                <a:gd name="T19" fmla="*/ 174 h 181"/>
                <a:gd name="T20" fmla="*/ 39 w 178"/>
                <a:gd name="T21" fmla="*/ 164 h 181"/>
                <a:gd name="T22" fmla="*/ 25 w 178"/>
                <a:gd name="T23" fmla="*/ 152 h 181"/>
                <a:gd name="T24" fmla="*/ 12 w 178"/>
                <a:gd name="T25" fmla="*/ 138 h 181"/>
                <a:gd name="T26" fmla="*/ 4 w 178"/>
                <a:gd name="T27" fmla="*/ 119 h 181"/>
                <a:gd name="T28" fmla="*/ 0 w 178"/>
                <a:gd name="T29" fmla="*/ 101 h 181"/>
                <a:gd name="T30" fmla="*/ 0 w 178"/>
                <a:gd name="T31" fmla="*/ 80 h 181"/>
                <a:gd name="T32" fmla="*/ 4 w 178"/>
                <a:gd name="T33" fmla="*/ 62 h 181"/>
                <a:gd name="T34" fmla="*/ 12 w 178"/>
                <a:gd name="T35" fmla="*/ 43 h 181"/>
                <a:gd name="T36" fmla="*/ 25 w 178"/>
                <a:gd name="T37" fmla="*/ 29 h 181"/>
                <a:gd name="T38" fmla="*/ 39 w 178"/>
                <a:gd name="T39" fmla="*/ 16 h 181"/>
                <a:gd name="T40" fmla="*/ 55 w 178"/>
                <a:gd name="T41" fmla="*/ 6 h 181"/>
                <a:gd name="T42" fmla="*/ 74 w 178"/>
                <a:gd name="T43" fmla="*/ 2 h 181"/>
                <a:gd name="T44" fmla="*/ 94 w 178"/>
                <a:gd name="T45" fmla="*/ 0 h 181"/>
                <a:gd name="T46" fmla="*/ 113 w 178"/>
                <a:gd name="T47" fmla="*/ 4 h 181"/>
                <a:gd name="T48" fmla="*/ 131 w 178"/>
                <a:gd name="T49" fmla="*/ 10 h 181"/>
                <a:gd name="T50" fmla="*/ 148 w 178"/>
                <a:gd name="T51" fmla="*/ 21 h 181"/>
                <a:gd name="T52" fmla="*/ 160 w 178"/>
                <a:gd name="T53" fmla="*/ 35 h 181"/>
                <a:gd name="T54" fmla="*/ 170 w 178"/>
                <a:gd name="T55" fmla="*/ 51 h 181"/>
                <a:gd name="T56" fmla="*/ 176 w 178"/>
                <a:gd name="T57" fmla="*/ 70 h 181"/>
                <a:gd name="T58" fmla="*/ 178 w 178"/>
                <a:gd name="T59" fmla="*/ 90 h 181"/>
                <a:gd name="T60" fmla="*/ 178 w 178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8" h="181">
                  <a:moveTo>
                    <a:pt x="178" y="90"/>
                  </a:moveTo>
                  <a:lnTo>
                    <a:pt x="176" y="109"/>
                  </a:lnTo>
                  <a:lnTo>
                    <a:pt x="170" y="127"/>
                  </a:lnTo>
                  <a:lnTo>
                    <a:pt x="162" y="144"/>
                  </a:lnTo>
                  <a:lnTo>
                    <a:pt x="148" y="158"/>
                  </a:lnTo>
                  <a:lnTo>
                    <a:pt x="131" y="170"/>
                  </a:lnTo>
                  <a:lnTo>
                    <a:pt x="113" y="177"/>
                  </a:lnTo>
                  <a:lnTo>
                    <a:pt x="94" y="181"/>
                  </a:lnTo>
                  <a:lnTo>
                    <a:pt x="76" y="179"/>
                  </a:lnTo>
                  <a:lnTo>
                    <a:pt x="55" y="174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8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5" y="29"/>
                  </a:lnTo>
                  <a:lnTo>
                    <a:pt x="39" y="16"/>
                  </a:lnTo>
                  <a:lnTo>
                    <a:pt x="55" y="6"/>
                  </a:lnTo>
                  <a:lnTo>
                    <a:pt x="74" y="2"/>
                  </a:lnTo>
                  <a:lnTo>
                    <a:pt x="94" y="0"/>
                  </a:lnTo>
                  <a:lnTo>
                    <a:pt x="113" y="4"/>
                  </a:lnTo>
                  <a:lnTo>
                    <a:pt x="131" y="10"/>
                  </a:lnTo>
                  <a:lnTo>
                    <a:pt x="148" y="21"/>
                  </a:lnTo>
                  <a:lnTo>
                    <a:pt x="160" y="35"/>
                  </a:lnTo>
                  <a:lnTo>
                    <a:pt x="170" y="51"/>
                  </a:lnTo>
                  <a:lnTo>
                    <a:pt x="176" y="70"/>
                  </a:lnTo>
                  <a:lnTo>
                    <a:pt x="178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12" name="Freeform 36">
              <a:extLst>
                <a:ext uri="{FF2B5EF4-FFF2-40B4-BE49-F238E27FC236}">
                  <a16:creationId xmlns:a16="http://schemas.microsoft.com/office/drawing/2014/main" id="{8D856F29-DD43-48AC-9360-8F378C2094F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60" y="390"/>
              <a:ext cx="70" cy="69"/>
            </a:xfrm>
            <a:custGeom>
              <a:avLst/>
              <a:gdLst>
                <a:gd name="T0" fmla="*/ 70 w 70"/>
                <a:gd name="T1" fmla="*/ 35 h 70"/>
                <a:gd name="T2" fmla="*/ 68 w 70"/>
                <a:gd name="T3" fmla="*/ 48 h 70"/>
                <a:gd name="T4" fmla="*/ 62 w 70"/>
                <a:gd name="T5" fmla="*/ 58 h 70"/>
                <a:gd name="T6" fmla="*/ 52 w 70"/>
                <a:gd name="T7" fmla="*/ 66 h 70"/>
                <a:gd name="T8" fmla="*/ 41 w 70"/>
                <a:gd name="T9" fmla="*/ 70 h 70"/>
                <a:gd name="T10" fmla="*/ 29 w 70"/>
                <a:gd name="T11" fmla="*/ 70 h 70"/>
                <a:gd name="T12" fmla="*/ 17 w 70"/>
                <a:gd name="T13" fmla="*/ 66 h 70"/>
                <a:gd name="T14" fmla="*/ 9 w 70"/>
                <a:gd name="T15" fmla="*/ 58 h 70"/>
                <a:gd name="T16" fmla="*/ 2 w 70"/>
                <a:gd name="T17" fmla="*/ 48 h 70"/>
                <a:gd name="T18" fmla="*/ 0 w 70"/>
                <a:gd name="T19" fmla="*/ 35 h 70"/>
                <a:gd name="T20" fmla="*/ 2 w 70"/>
                <a:gd name="T21" fmla="*/ 23 h 70"/>
                <a:gd name="T22" fmla="*/ 9 w 70"/>
                <a:gd name="T23" fmla="*/ 13 h 70"/>
                <a:gd name="T24" fmla="*/ 17 w 70"/>
                <a:gd name="T25" fmla="*/ 5 h 70"/>
                <a:gd name="T26" fmla="*/ 29 w 70"/>
                <a:gd name="T27" fmla="*/ 0 h 70"/>
                <a:gd name="T28" fmla="*/ 39 w 70"/>
                <a:gd name="T29" fmla="*/ 0 h 70"/>
                <a:gd name="T30" fmla="*/ 52 w 70"/>
                <a:gd name="T31" fmla="*/ 5 h 70"/>
                <a:gd name="T32" fmla="*/ 62 w 70"/>
                <a:gd name="T33" fmla="*/ 13 h 70"/>
                <a:gd name="T34" fmla="*/ 66 w 70"/>
                <a:gd name="T35" fmla="*/ 23 h 70"/>
                <a:gd name="T36" fmla="*/ 70 w 70"/>
                <a:gd name="T37" fmla="*/ 35 h 70"/>
                <a:gd name="T38" fmla="*/ 70 w 70"/>
                <a:gd name="T39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70">
                  <a:moveTo>
                    <a:pt x="70" y="35"/>
                  </a:moveTo>
                  <a:lnTo>
                    <a:pt x="68" y="48"/>
                  </a:lnTo>
                  <a:lnTo>
                    <a:pt x="62" y="58"/>
                  </a:lnTo>
                  <a:lnTo>
                    <a:pt x="52" y="66"/>
                  </a:lnTo>
                  <a:lnTo>
                    <a:pt x="41" y="70"/>
                  </a:lnTo>
                  <a:lnTo>
                    <a:pt x="29" y="70"/>
                  </a:lnTo>
                  <a:lnTo>
                    <a:pt x="17" y="66"/>
                  </a:lnTo>
                  <a:lnTo>
                    <a:pt x="9" y="58"/>
                  </a:lnTo>
                  <a:lnTo>
                    <a:pt x="2" y="48"/>
                  </a:lnTo>
                  <a:lnTo>
                    <a:pt x="0" y="35"/>
                  </a:lnTo>
                  <a:lnTo>
                    <a:pt x="2" y="23"/>
                  </a:lnTo>
                  <a:lnTo>
                    <a:pt x="9" y="13"/>
                  </a:lnTo>
                  <a:lnTo>
                    <a:pt x="17" y="5"/>
                  </a:lnTo>
                  <a:lnTo>
                    <a:pt x="29" y="0"/>
                  </a:lnTo>
                  <a:lnTo>
                    <a:pt x="39" y="0"/>
                  </a:lnTo>
                  <a:lnTo>
                    <a:pt x="52" y="5"/>
                  </a:lnTo>
                  <a:lnTo>
                    <a:pt x="62" y="13"/>
                  </a:lnTo>
                  <a:lnTo>
                    <a:pt x="66" y="23"/>
                  </a:lnTo>
                  <a:lnTo>
                    <a:pt x="70" y="35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13" name="WordArt 37">
              <a:extLst>
                <a:ext uri="{FF2B5EF4-FFF2-40B4-BE49-F238E27FC236}">
                  <a16:creationId xmlns:a16="http://schemas.microsoft.com/office/drawing/2014/main" id="{221539E6-8F8E-4A41-9AB8-36FCB221F72C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514" y="465"/>
              <a:ext cx="220" cy="13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spc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Verdana Ref"/>
                </a:rPr>
                <a:t>10K</a:t>
              </a:r>
              <a:endParaRPr lang="zh-TW" altLang="en-US" sz="1400" kern="10" spc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Verdana Ref"/>
              </a:endParaRPr>
            </a:p>
          </p:txBody>
        </p:sp>
        <p:sp>
          <p:nvSpPr>
            <p:cNvPr id="114" name="WordArt 38">
              <a:extLst>
                <a:ext uri="{FF2B5EF4-FFF2-40B4-BE49-F238E27FC236}">
                  <a16:creationId xmlns:a16="http://schemas.microsoft.com/office/drawing/2014/main" id="{52D91862-DFE5-4C6E-AAE5-AE6EBEF1965E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612" y="241"/>
              <a:ext cx="132" cy="13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spc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Verdana Ref"/>
                </a:rPr>
                <a:t>R4</a:t>
              </a:r>
              <a:endParaRPr lang="zh-TW" altLang="en-US" sz="1400" kern="10" spc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Verdana Ref"/>
              </a:endParaRPr>
            </a:p>
          </p:txBody>
        </p:sp>
        <p:sp>
          <p:nvSpPr>
            <p:cNvPr id="115" name="WordArt 39">
              <a:extLst>
                <a:ext uri="{FF2B5EF4-FFF2-40B4-BE49-F238E27FC236}">
                  <a16:creationId xmlns:a16="http://schemas.microsoft.com/office/drawing/2014/main" id="{976F5AA8-DC47-4FFE-8757-6C39721FC795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153" y="543"/>
              <a:ext cx="703" cy="9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spc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Verdana Ref"/>
                </a:rPr>
                <a:t>RESISTOR</a:t>
              </a:r>
              <a:endParaRPr lang="zh-TW" altLang="en-US" sz="1400" kern="10" spc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Verdana Ref"/>
              </a:endParaRPr>
            </a:p>
          </p:txBody>
        </p:sp>
        <p:sp>
          <p:nvSpPr>
            <p:cNvPr id="116" name="WordArt 40">
              <a:extLst>
                <a:ext uri="{FF2B5EF4-FFF2-40B4-BE49-F238E27FC236}">
                  <a16:creationId xmlns:a16="http://schemas.microsoft.com/office/drawing/2014/main" id="{6A2567DD-8E65-4DDD-8F10-ECDFA3343CE3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778" y="465"/>
              <a:ext cx="132" cy="13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spc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W</a:t>
              </a:r>
              <a:endParaRPr lang="zh-TW" altLang="en-US" sz="1400" kern="10" spc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Symbol" panose="05050102010706020507" pitchFamily="18" charset="2"/>
              </a:endParaRPr>
            </a:p>
          </p:txBody>
        </p:sp>
      </p:grpSp>
      <p:sp>
        <p:nvSpPr>
          <p:cNvPr id="117" name="矩形 116">
            <a:extLst>
              <a:ext uri="{FF2B5EF4-FFF2-40B4-BE49-F238E27FC236}">
                <a16:creationId xmlns:a16="http://schemas.microsoft.com/office/drawing/2014/main" id="{17CD4BE8-7140-4406-9A7B-92A9BD641F1A}"/>
              </a:ext>
            </a:extLst>
          </p:cNvPr>
          <p:cNvSpPr/>
          <p:nvPr/>
        </p:nvSpPr>
        <p:spPr>
          <a:xfrm>
            <a:off x="6181870" y="4709771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800" b="1" i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</a:t>
            </a:r>
            <a:endParaRPr lang="zh-TW" altLang="en-US" sz="2800" b="1" i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132" name="Group 1171">
            <a:extLst>
              <a:ext uri="{FF2B5EF4-FFF2-40B4-BE49-F238E27FC236}">
                <a16:creationId xmlns:a16="http://schemas.microsoft.com/office/drawing/2014/main" id="{97763572-459C-4282-9F6F-29E96B6A3212}"/>
              </a:ext>
            </a:extLst>
          </p:cNvPr>
          <p:cNvGrpSpPr>
            <a:grpSpLocks/>
          </p:cNvGrpSpPr>
          <p:nvPr/>
        </p:nvGrpSpPr>
        <p:grpSpPr bwMode="auto">
          <a:xfrm rot="11038812" flipV="1">
            <a:off x="6957214" y="4377957"/>
            <a:ext cx="588694" cy="453338"/>
            <a:chOff x="7943" y="1468"/>
            <a:chExt cx="439" cy="328"/>
          </a:xfrm>
        </p:grpSpPr>
        <p:sp>
          <p:nvSpPr>
            <p:cNvPr id="133" name="Freeform 1142">
              <a:extLst>
                <a:ext uri="{FF2B5EF4-FFF2-40B4-BE49-F238E27FC236}">
                  <a16:creationId xmlns:a16="http://schemas.microsoft.com/office/drawing/2014/main" id="{126CCF4C-D9A7-4789-9167-228CEA94B9E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056" y="1468"/>
              <a:ext cx="326" cy="328"/>
            </a:xfrm>
            <a:custGeom>
              <a:avLst/>
              <a:gdLst>
                <a:gd name="T0" fmla="*/ 326 w 326"/>
                <a:gd name="T1" fmla="*/ 164 h 328"/>
                <a:gd name="T2" fmla="*/ 324 w 326"/>
                <a:gd name="T3" fmla="*/ 191 h 328"/>
                <a:gd name="T4" fmla="*/ 320 w 326"/>
                <a:gd name="T5" fmla="*/ 215 h 328"/>
                <a:gd name="T6" fmla="*/ 309 w 326"/>
                <a:gd name="T7" fmla="*/ 238 h 328"/>
                <a:gd name="T8" fmla="*/ 295 w 326"/>
                <a:gd name="T9" fmla="*/ 260 h 328"/>
                <a:gd name="T10" fmla="*/ 279 w 326"/>
                <a:gd name="T11" fmla="*/ 281 h 328"/>
                <a:gd name="T12" fmla="*/ 260 w 326"/>
                <a:gd name="T13" fmla="*/ 297 h 328"/>
                <a:gd name="T14" fmla="*/ 238 w 326"/>
                <a:gd name="T15" fmla="*/ 310 h 328"/>
                <a:gd name="T16" fmla="*/ 213 w 326"/>
                <a:gd name="T17" fmla="*/ 320 h 328"/>
                <a:gd name="T18" fmla="*/ 189 w 326"/>
                <a:gd name="T19" fmla="*/ 326 h 328"/>
                <a:gd name="T20" fmla="*/ 164 w 326"/>
                <a:gd name="T21" fmla="*/ 328 h 328"/>
                <a:gd name="T22" fmla="*/ 137 w 326"/>
                <a:gd name="T23" fmla="*/ 326 h 328"/>
                <a:gd name="T24" fmla="*/ 113 w 326"/>
                <a:gd name="T25" fmla="*/ 320 h 328"/>
                <a:gd name="T26" fmla="*/ 88 w 326"/>
                <a:gd name="T27" fmla="*/ 310 h 328"/>
                <a:gd name="T28" fmla="*/ 68 w 326"/>
                <a:gd name="T29" fmla="*/ 297 h 328"/>
                <a:gd name="T30" fmla="*/ 47 w 326"/>
                <a:gd name="T31" fmla="*/ 281 h 328"/>
                <a:gd name="T32" fmla="*/ 31 w 326"/>
                <a:gd name="T33" fmla="*/ 260 h 328"/>
                <a:gd name="T34" fmla="*/ 18 w 326"/>
                <a:gd name="T35" fmla="*/ 240 h 328"/>
                <a:gd name="T36" fmla="*/ 8 w 326"/>
                <a:gd name="T37" fmla="*/ 215 h 328"/>
                <a:gd name="T38" fmla="*/ 2 w 326"/>
                <a:gd name="T39" fmla="*/ 191 h 328"/>
                <a:gd name="T40" fmla="*/ 0 w 326"/>
                <a:gd name="T41" fmla="*/ 164 h 328"/>
                <a:gd name="T42" fmla="*/ 2 w 326"/>
                <a:gd name="T43" fmla="*/ 139 h 328"/>
                <a:gd name="T44" fmla="*/ 8 w 326"/>
                <a:gd name="T45" fmla="*/ 115 h 328"/>
                <a:gd name="T46" fmla="*/ 16 w 326"/>
                <a:gd name="T47" fmla="*/ 90 h 328"/>
                <a:gd name="T48" fmla="*/ 31 w 326"/>
                <a:gd name="T49" fmla="*/ 67 h 328"/>
                <a:gd name="T50" fmla="*/ 47 w 326"/>
                <a:gd name="T51" fmla="*/ 49 h 328"/>
                <a:gd name="T52" fmla="*/ 68 w 326"/>
                <a:gd name="T53" fmla="*/ 33 h 328"/>
                <a:gd name="T54" fmla="*/ 88 w 326"/>
                <a:gd name="T55" fmla="*/ 18 h 328"/>
                <a:gd name="T56" fmla="*/ 113 w 326"/>
                <a:gd name="T57" fmla="*/ 8 h 328"/>
                <a:gd name="T58" fmla="*/ 137 w 326"/>
                <a:gd name="T59" fmla="*/ 2 h 328"/>
                <a:gd name="T60" fmla="*/ 162 w 326"/>
                <a:gd name="T61" fmla="*/ 0 h 328"/>
                <a:gd name="T62" fmla="*/ 189 w 326"/>
                <a:gd name="T63" fmla="*/ 2 h 328"/>
                <a:gd name="T64" fmla="*/ 213 w 326"/>
                <a:gd name="T65" fmla="*/ 8 h 328"/>
                <a:gd name="T66" fmla="*/ 238 w 326"/>
                <a:gd name="T67" fmla="*/ 18 h 328"/>
                <a:gd name="T68" fmla="*/ 258 w 326"/>
                <a:gd name="T69" fmla="*/ 33 h 328"/>
                <a:gd name="T70" fmla="*/ 279 w 326"/>
                <a:gd name="T71" fmla="*/ 49 h 328"/>
                <a:gd name="T72" fmla="*/ 295 w 326"/>
                <a:gd name="T73" fmla="*/ 67 h 328"/>
                <a:gd name="T74" fmla="*/ 309 w 326"/>
                <a:gd name="T75" fmla="*/ 90 h 328"/>
                <a:gd name="T76" fmla="*/ 318 w 326"/>
                <a:gd name="T77" fmla="*/ 113 h 328"/>
                <a:gd name="T78" fmla="*/ 324 w 326"/>
                <a:gd name="T79" fmla="*/ 139 h 328"/>
                <a:gd name="T80" fmla="*/ 326 w 326"/>
                <a:gd name="T81" fmla="*/ 164 h 328"/>
                <a:gd name="T82" fmla="*/ 326 w 326"/>
                <a:gd name="T83" fmla="*/ 16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6" h="328">
                  <a:moveTo>
                    <a:pt x="326" y="164"/>
                  </a:moveTo>
                  <a:lnTo>
                    <a:pt x="324" y="191"/>
                  </a:lnTo>
                  <a:lnTo>
                    <a:pt x="320" y="215"/>
                  </a:lnTo>
                  <a:lnTo>
                    <a:pt x="309" y="238"/>
                  </a:lnTo>
                  <a:lnTo>
                    <a:pt x="295" y="260"/>
                  </a:lnTo>
                  <a:lnTo>
                    <a:pt x="279" y="281"/>
                  </a:lnTo>
                  <a:lnTo>
                    <a:pt x="260" y="297"/>
                  </a:lnTo>
                  <a:lnTo>
                    <a:pt x="238" y="310"/>
                  </a:lnTo>
                  <a:lnTo>
                    <a:pt x="213" y="320"/>
                  </a:lnTo>
                  <a:lnTo>
                    <a:pt x="189" y="326"/>
                  </a:lnTo>
                  <a:lnTo>
                    <a:pt x="164" y="328"/>
                  </a:lnTo>
                  <a:lnTo>
                    <a:pt x="137" y="326"/>
                  </a:lnTo>
                  <a:lnTo>
                    <a:pt x="113" y="320"/>
                  </a:lnTo>
                  <a:lnTo>
                    <a:pt x="88" y="310"/>
                  </a:lnTo>
                  <a:lnTo>
                    <a:pt x="68" y="297"/>
                  </a:lnTo>
                  <a:lnTo>
                    <a:pt x="47" y="281"/>
                  </a:lnTo>
                  <a:lnTo>
                    <a:pt x="31" y="260"/>
                  </a:lnTo>
                  <a:lnTo>
                    <a:pt x="18" y="240"/>
                  </a:lnTo>
                  <a:lnTo>
                    <a:pt x="8" y="215"/>
                  </a:lnTo>
                  <a:lnTo>
                    <a:pt x="2" y="191"/>
                  </a:lnTo>
                  <a:lnTo>
                    <a:pt x="0" y="164"/>
                  </a:lnTo>
                  <a:lnTo>
                    <a:pt x="2" y="139"/>
                  </a:lnTo>
                  <a:lnTo>
                    <a:pt x="8" y="115"/>
                  </a:lnTo>
                  <a:lnTo>
                    <a:pt x="16" y="90"/>
                  </a:lnTo>
                  <a:lnTo>
                    <a:pt x="31" y="67"/>
                  </a:lnTo>
                  <a:lnTo>
                    <a:pt x="47" y="49"/>
                  </a:lnTo>
                  <a:lnTo>
                    <a:pt x="68" y="33"/>
                  </a:lnTo>
                  <a:lnTo>
                    <a:pt x="88" y="18"/>
                  </a:lnTo>
                  <a:lnTo>
                    <a:pt x="113" y="8"/>
                  </a:lnTo>
                  <a:lnTo>
                    <a:pt x="137" y="2"/>
                  </a:lnTo>
                  <a:lnTo>
                    <a:pt x="162" y="0"/>
                  </a:lnTo>
                  <a:lnTo>
                    <a:pt x="189" y="2"/>
                  </a:lnTo>
                  <a:lnTo>
                    <a:pt x="213" y="8"/>
                  </a:lnTo>
                  <a:lnTo>
                    <a:pt x="238" y="18"/>
                  </a:lnTo>
                  <a:lnTo>
                    <a:pt x="258" y="33"/>
                  </a:lnTo>
                  <a:lnTo>
                    <a:pt x="279" y="49"/>
                  </a:lnTo>
                  <a:lnTo>
                    <a:pt x="295" y="67"/>
                  </a:lnTo>
                  <a:lnTo>
                    <a:pt x="309" y="90"/>
                  </a:lnTo>
                  <a:lnTo>
                    <a:pt x="318" y="113"/>
                  </a:lnTo>
                  <a:lnTo>
                    <a:pt x="324" y="139"/>
                  </a:lnTo>
                  <a:lnTo>
                    <a:pt x="326" y="164"/>
                  </a:lnTo>
                  <a:lnTo>
                    <a:pt x="326" y="164"/>
                  </a:lnTo>
                  <a:close/>
                </a:path>
              </a:pathLst>
            </a:custGeom>
            <a:solidFill>
              <a:srgbClr val="FF000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134" name="Freeform 1143">
              <a:extLst>
                <a:ext uri="{FF2B5EF4-FFF2-40B4-BE49-F238E27FC236}">
                  <a16:creationId xmlns:a16="http://schemas.microsoft.com/office/drawing/2014/main" id="{0985D124-BC9C-4BBA-849E-6C0DD2E0C0B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130" y="1542"/>
              <a:ext cx="180" cy="180"/>
            </a:xfrm>
            <a:custGeom>
              <a:avLst/>
              <a:gdLst>
                <a:gd name="T0" fmla="*/ 180 w 180"/>
                <a:gd name="T1" fmla="*/ 90 h 180"/>
                <a:gd name="T2" fmla="*/ 176 w 180"/>
                <a:gd name="T3" fmla="*/ 110 h 180"/>
                <a:gd name="T4" fmla="*/ 170 w 180"/>
                <a:gd name="T5" fmla="*/ 129 h 180"/>
                <a:gd name="T6" fmla="*/ 162 w 180"/>
                <a:gd name="T7" fmla="*/ 145 h 180"/>
                <a:gd name="T8" fmla="*/ 147 w 180"/>
                <a:gd name="T9" fmla="*/ 160 h 180"/>
                <a:gd name="T10" fmla="*/ 131 w 180"/>
                <a:gd name="T11" fmla="*/ 170 h 180"/>
                <a:gd name="T12" fmla="*/ 113 w 180"/>
                <a:gd name="T13" fmla="*/ 176 h 180"/>
                <a:gd name="T14" fmla="*/ 94 w 180"/>
                <a:gd name="T15" fmla="*/ 180 h 180"/>
                <a:gd name="T16" fmla="*/ 74 w 180"/>
                <a:gd name="T17" fmla="*/ 178 h 180"/>
                <a:gd name="T18" fmla="*/ 55 w 180"/>
                <a:gd name="T19" fmla="*/ 174 h 180"/>
                <a:gd name="T20" fmla="*/ 39 w 180"/>
                <a:gd name="T21" fmla="*/ 166 h 180"/>
                <a:gd name="T22" fmla="*/ 24 w 180"/>
                <a:gd name="T23" fmla="*/ 151 h 180"/>
                <a:gd name="T24" fmla="*/ 12 w 180"/>
                <a:gd name="T25" fmla="*/ 137 h 180"/>
                <a:gd name="T26" fmla="*/ 4 w 180"/>
                <a:gd name="T27" fmla="*/ 119 h 180"/>
                <a:gd name="T28" fmla="*/ 0 w 180"/>
                <a:gd name="T29" fmla="*/ 100 h 180"/>
                <a:gd name="T30" fmla="*/ 0 w 180"/>
                <a:gd name="T31" fmla="*/ 80 h 180"/>
                <a:gd name="T32" fmla="*/ 4 w 180"/>
                <a:gd name="T33" fmla="*/ 61 h 180"/>
                <a:gd name="T34" fmla="*/ 12 w 180"/>
                <a:gd name="T35" fmla="*/ 45 h 180"/>
                <a:gd name="T36" fmla="*/ 24 w 180"/>
                <a:gd name="T37" fmla="*/ 28 h 180"/>
                <a:gd name="T38" fmla="*/ 39 w 180"/>
                <a:gd name="T39" fmla="*/ 16 h 180"/>
                <a:gd name="T40" fmla="*/ 55 w 180"/>
                <a:gd name="T41" fmla="*/ 6 h 180"/>
                <a:gd name="T42" fmla="*/ 74 w 180"/>
                <a:gd name="T43" fmla="*/ 2 h 180"/>
                <a:gd name="T44" fmla="*/ 94 w 180"/>
                <a:gd name="T45" fmla="*/ 0 h 180"/>
                <a:gd name="T46" fmla="*/ 113 w 180"/>
                <a:gd name="T47" fmla="*/ 4 h 180"/>
                <a:gd name="T48" fmla="*/ 131 w 180"/>
                <a:gd name="T49" fmla="*/ 10 h 180"/>
                <a:gd name="T50" fmla="*/ 147 w 180"/>
                <a:gd name="T51" fmla="*/ 22 h 180"/>
                <a:gd name="T52" fmla="*/ 162 w 180"/>
                <a:gd name="T53" fmla="*/ 37 h 180"/>
                <a:gd name="T54" fmla="*/ 170 w 180"/>
                <a:gd name="T55" fmla="*/ 53 h 180"/>
                <a:gd name="T56" fmla="*/ 176 w 180"/>
                <a:gd name="T57" fmla="*/ 71 h 180"/>
                <a:gd name="T58" fmla="*/ 180 w 180"/>
                <a:gd name="T59" fmla="*/ 90 h 180"/>
                <a:gd name="T60" fmla="*/ 180 w 180"/>
                <a:gd name="T61" fmla="*/ 9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80">
                  <a:moveTo>
                    <a:pt x="180" y="90"/>
                  </a:moveTo>
                  <a:lnTo>
                    <a:pt x="176" y="110"/>
                  </a:lnTo>
                  <a:lnTo>
                    <a:pt x="170" y="129"/>
                  </a:lnTo>
                  <a:lnTo>
                    <a:pt x="162" y="145"/>
                  </a:lnTo>
                  <a:lnTo>
                    <a:pt x="147" y="160"/>
                  </a:lnTo>
                  <a:lnTo>
                    <a:pt x="131" y="170"/>
                  </a:lnTo>
                  <a:lnTo>
                    <a:pt x="113" y="176"/>
                  </a:lnTo>
                  <a:lnTo>
                    <a:pt x="94" y="180"/>
                  </a:lnTo>
                  <a:lnTo>
                    <a:pt x="74" y="178"/>
                  </a:lnTo>
                  <a:lnTo>
                    <a:pt x="55" y="174"/>
                  </a:lnTo>
                  <a:lnTo>
                    <a:pt x="39" y="166"/>
                  </a:lnTo>
                  <a:lnTo>
                    <a:pt x="24" y="151"/>
                  </a:lnTo>
                  <a:lnTo>
                    <a:pt x="12" y="137"/>
                  </a:lnTo>
                  <a:lnTo>
                    <a:pt x="4" y="119"/>
                  </a:lnTo>
                  <a:lnTo>
                    <a:pt x="0" y="100"/>
                  </a:lnTo>
                  <a:lnTo>
                    <a:pt x="0" y="80"/>
                  </a:lnTo>
                  <a:lnTo>
                    <a:pt x="4" y="61"/>
                  </a:lnTo>
                  <a:lnTo>
                    <a:pt x="12" y="45"/>
                  </a:lnTo>
                  <a:lnTo>
                    <a:pt x="24" y="28"/>
                  </a:lnTo>
                  <a:lnTo>
                    <a:pt x="39" y="16"/>
                  </a:lnTo>
                  <a:lnTo>
                    <a:pt x="55" y="6"/>
                  </a:lnTo>
                  <a:lnTo>
                    <a:pt x="74" y="2"/>
                  </a:lnTo>
                  <a:lnTo>
                    <a:pt x="94" y="0"/>
                  </a:lnTo>
                  <a:lnTo>
                    <a:pt x="113" y="4"/>
                  </a:lnTo>
                  <a:lnTo>
                    <a:pt x="131" y="10"/>
                  </a:lnTo>
                  <a:lnTo>
                    <a:pt x="147" y="22"/>
                  </a:lnTo>
                  <a:lnTo>
                    <a:pt x="162" y="37"/>
                  </a:lnTo>
                  <a:lnTo>
                    <a:pt x="170" y="53"/>
                  </a:lnTo>
                  <a:lnTo>
                    <a:pt x="176" y="71"/>
                  </a:lnTo>
                  <a:lnTo>
                    <a:pt x="180" y="90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135" name="Freeform 1144">
              <a:extLst>
                <a:ext uri="{FF2B5EF4-FFF2-40B4-BE49-F238E27FC236}">
                  <a16:creationId xmlns:a16="http://schemas.microsoft.com/office/drawing/2014/main" id="{51F276EB-B1D6-4375-9684-60B2EEB3BF0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185" y="1595"/>
              <a:ext cx="70" cy="74"/>
            </a:xfrm>
            <a:custGeom>
              <a:avLst/>
              <a:gdLst>
                <a:gd name="T0" fmla="*/ 70 w 70"/>
                <a:gd name="T1" fmla="*/ 37 h 74"/>
                <a:gd name="T2" fmla="*/ 68 w 70"/>
                <a:gd name="T3" fmla="*/ 49 h 74"/>
                <a:gd name="T4" fmla="*/ 62 w 70"/>
                <a:gd name="T5" fmla="*/ 59 h 74"/>
                <a:gd name="T6" fmla="*/ 53 w 70"/>
                <a:gd name="T7" fmla="*/ 68 h 74"/>
                <a:gd name="T8" fmla="*/ 43 w 70"/>
                <a:gd name="T9" fmla="*/ 74 h 74"/>
                <a:gd name="T10" fmla="*/ 31 w 70"/>
                <a:gd name="T11" fmla="*/ 74 h 74"/>
                <a:gd name="T12" fmla="*/ 21 w 70"/>
                <a:gd name="T13" fmla="*/ 72 h 74"/>
                <a:gd name="T14" fmla="*/ 10 w 70"/>
                <a:gd name="T15" fmla="*/ 64 h 74"/>
                <a:gd name="T16" fmla="*/ 4 w 70"/>
                <a:gd name="T17" fmla="*/ 55 h 74"/>
                <a:gd name="T18" fmla="*/ 0 w 70"/>
                <a:gd name="T19" fmla="*/ 43 h 74"/>
                <a:gd name="T20" fmla="*/ 0 w 70"/>
                <a:gd name="T21" fmla="*/ 31 h 74"/>
                <a:gd name="T22" fmla="*/ 4 w 70"/>
                <a:gd name="T23" fmla="*/ 20 h 74"/>
                <a:gd name="T24" fmla="*/ 10 w 70"/>
                <a:gd name="T25" fmla="*/ 10 h 74"/>
                <a:gd name="T26" fmla="*/ 21 w 70"/>
                <a:gd name="T27" fmla="*/ 4 h 74"/>
                <a:gd name="T28" fmla="*/ 31 w 70"/>
                <a:gd name="T29" fmla="*/ 0 h 74"/>
                <a:gd name="T30" fmla="*/ 43 w 70"/>
                <a:gd name="T31" fmla="*/ 2 h 74"/>
                <a:gd name="T32" fmla="*/ 53 w 70"/>
                <a:gd name="T33" fmla="*/ 6 h 74"/>
                <a:gd name="T34" fmla="*/ 62 w 70"/>
                <a:gd name="T35" fmla="*/ 14 h 74"/>
                <a:gd name="T36" fmla="*/ 68 w 70"/>
                <a:gd name="T37" fmla="*/ 25 h 74"/>
                <a:gd name="T38" fmla="*/ 70 w 70"/>
                <a:gd name="T39" fmla="*/ 37 h 74"/>
                <a:gd name="T40" fmla="*/ 70 w 70"/>
                <a:gd name="T41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74">
                  <a:moveTo>
                    <a:pt x="70" y="37"/>
                  </a:moveTo>
                  <a:lnTo>
                    <a:pt x="68" y="49"/>
                  </a:lnTo>
                  <a:lnTo>
                    <a:pt x="62" y="59"/>
                  </a:lnTo>
                  <a:lnTo>
                    <a:pt x="53" y="68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21" y="72"/>
                  </a:lnTo>
                  <a:lnTo>
                    <a:pt x="10" y="64"/>
                  </a:lnTo>
                  <a:lnTo>
                    <a:pt x="4" y="55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4" y="20"/>
                  </a:lnTo>
                  <a:lnTo>
                    <a:pt x="10" y="10"/>
                  </a:lnTo>
                  <a:lnTo>
                    <a:pt x="21" y="4"/>
                  </a:lnTo>
                  <a:lnTo>
                    <a:pt x="31" y="0"/>
                  </a:lnTo>
                  <a:lnTo>
                    <a:pt x="43" y="2"/>
                  </a:lnTo>
                  <a:lnTo>
                    <a:pt x="53" y="6"/>
                  </a:lnTo>
                  <a:lnTo>
                    <a:pt x="62" y="14"/>
                  </a:lnTo>
                  <a:lnTo>
                    <a:pt x="68" y="25"/>
                  </a:lnTo>
                  <a:lnTo>
                    <a:pt x="70" y="37"/>
                  </a:lnTo>
                  <a:lnTo>
                    <a:pt x="70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136" name="Rectangle 1161">
              <a:extLst>
                <a:ext uri="{FF2B5EF4-FFF2-40B4-BE49-F238E27FC236}">
                  <a16:creationId xmlns:a16="http://schemas.microsoft.com/office/drawing/2014/main" id="{055372E7-1C87-4516-AF81-CB67E05716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712678">
              <a:off x="7943" y="1733"/>
              <a:ext cx="144" cy="43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</p:grpSp>
      <p:sp>
        <p:nvSpPr>
          <p:cNvPr id="137" name="手繪多邊形 6190">
            <a:extLst>
              <a:ext uri="{FF2B5EF4-FFF2-40B4-BE49-F238E27FC236}">
                <a16:creationId xmlns:a16="http://schemas.microsoft.com/office/drawing/2014/main" id="{88A512A2-5436-4F00-A501-1A27A2F7B3EB}"/>
              </a:ext>
            </a:extLst>
          </p:cNvPr>
          <p:cNvSpPr/>
          <p:nvPr/>
        </p:nvSpPr>
        <p:spPr>
          <a:xfrm rot="20939335">
            <a:off x="4781064" y="3786628"/>
            <a:ext cx="2832818" cy="3072953"/>
          </a:xfrm>
          <a:custGeom>
            <a:avLst/>
            <a:gdLst>
              <a:gd name="connsiteX0" fmla="*/ 500894 w 626290"/>
              <a:gd name="connsiteY0" fmla="*/ 0 h 1894445"/>
              <a:gd name="connsiteX1" fmla="*/ 151 w 626290"/>
              <a:gd name="connsiteY1" fmla="*/ 816429 h 1894445"/>
              <a:gd name="connsiteX2" fmla="*/ 544437 w 626290"/>
              <a:gd name="connsiteY2" fmla="*/ 1828800 h 1894445"/>
              <a:gd name="connsiteX3" fmla="*/ 620637 w 626290"/>
              <a:gd name="connsiteY3" fmla="*/ 1796143 h 1894445"/>
              <a:gd name="connsiteX0" fmla="*/ 1821100 w 1821101"/>
              <a:gd name="connsiteY0" fmla="*/ 0 h 2113713"/>
              <a:gd name="connsiteX1" fmla="*/ 40264 w 1821101"/>
              <a:gd name="connsiteY1" fmla="*/ 1035697 h 2113713"/>
              <a:gd name="connsiteX2" fmla="*/ 584550 w 1821101"/>
              <a:gd name="connsiteY2" fmla="*/ 2048068 h 2113713"/>
              <a:gd name="connsiteX3" fmla="*/ 660750 w 1821101"/>
              <a:gd name="connsiteY3" fmla="*/ 2015411 h 2113713"/>
              <a:gd name="connsiteX0" fmla="*/ 1821100 w 1821100"/>
              <a:gd name="connsiteY0" fmla="*/ 28999 h 2142712"/>
              <a:gd name="connsiteX1" fmla="*/ 40264 w 1821100"/>
              <a:gd name="connsiteY1" fmla="*/ 1064696 h 2142712"/>
              <a:gd name="connsiteX2" fmla="*/ 584550 w 1821100"/>
              <a:gd name="connsiteY2" fmla="*/ 2077067 h 2142712"/>
              <a:gd name="connsiteX3" fmla="*/ 660750 w 1821100"/>
              <a:gd name="connsiteY3" fmla="*/ 2044410 h 2142712"/>
              <a:gd name="connsiteX0" fmla="*/ 1821100 w 1821100"/>
              <a:gd name="connsiteY0" fmla="*/ 25387 h 2139100"/>
              <a:gd name="connsiteX1" fmla="*/ 40264 w 1821100"/>
              <a:gd name="connsiteY1" fmla="*/ 1061084 h 2139100"/>
              <a:gd name="connsiteX2" fmla="*/ 584550 w 1821100"/>
              <a:gd name="connsiteY2" fmla="*/ 2073455 h 2139100"/>
              <a:gd name="connsiteX3" fmla="*/ 660750 w 1821100"/>
              <a:gd name="connsiteY3" fmla="*/ 2040798 h 2139100"/>
              <a:gd name="connsiteX0" fmla="*/ 1821100 w 1821100"/>
              <a:gd name="connsiteY0" fmla="*/ 19988 h 2133701"/>
              <a:gd name="connsiteX1" fmla="*/ 40264 w 1821100"/>
              <a:gd name="connsiteY1" fmla="*/ 1055685 h 2133701"/>
              <a:gd name="connsiteX2" fmla="*/ 584550 w 1821100"/>
              <a:gd name="connsiteY2" fmla="*/ 2068056 h 2133701"/>
              <a:gd name="connsiteX3" fmla="*/ 660750 w 1821100"/>
              <a:gd name="connsiteY3" fmla="*/ 2035399 h 2133701"/>
              <a:gd name="connsiteX0" fmla="*/ 1821100 w 1915616"/>
              <a:gd name="connsiteY0" fmla="*/ 19988 h 2747742"/>
              <a:gd name="connsiteX1" fmla="*/ 40264 w 1915616"/>
              <a:gd name="connsiteY1" fmla="*/ 1055685 h 2747742"/>
              <a:gd name="connsiteX2" fmla="*/ 584550 w 1915616"/>
              <a:gd name="connsiteY2" fmla="*/ 2068056 h 2747742"/>
              <a:gd name="connsiteX3" fmla="*/ 1915599 w 1915616"/>
              <a:gd name="connsiteY3" fmla="*/ 2747724 h 2747742"/>
              <a:gd name="connsiteX0" fmla="*/ 1821100 w 2394054"/>
              <a:gd name="connsiteY0" fmla="*/ 19988 h 2621768"/>
              <a:gd name="connsiteX1" fmla="*/ 40264 w 2394054"/>
              <a:gd name="connsiteY1" fmla="*/ 1055685 h 2621768"/>
              <a:gd name="connsiteX2" fmla="*/ 584550 w 2394054"/>
              <a:gd name="connsiteY2" fmla="*/ 2068056 h 2621768"/>
              <a:gd name="connsiteX3" fmla="*/ 2394042 w 2394054"/>
              <a:gd name="connsiteY3" fmla="*/ 2621744 h 2621768"/>
              <a:gd name="connsiteX0" fmla="*/ 1821100 w 1871692"/>
              <a:gd name="connsiteY0" fmla="*/ 19988 h 2737073"/>
              <a:gd name="connsiteX1" fmla="*/ 40264 w 1871692"/>
              <a:gd name="connsiteY1" fmla="*/ 1055685 h 2737073"/>
              <a:gd name="connsiteX2" fmla="*/ 584550 w 1871692"/>
              <a:gd name="connsiteY2" fmla="*/ 2068056 h 2737073"/>
              <a:gd name="connsiteX3" fmla="*/ 1871674 w 1871692"/>
              <a:gd name="connsiteY3" fmla="*/ 2737054 h 2737073"/>
              <a:gd name="connsiteX0" fmla="*/ 1938279 w 1988865"/>
              <a:gd name="connsiteY0" fmla="*/ 20450 h 2737542"/>
              <a:gd name="connsiteX1" fmla="*/ 157443 w 1988865"/>
              <a:gd name="connsiteY1" fmla="*/ 1056147 h 2737542"/>
              <a:gd name="connsiteX2" fmla="*/ 158832 w 1988865"/>
              <a:gd name="connsiteY2" fmla="*/ 2206662 h 2737542"/>
              <a:gd name="connsiteX3" fmla="*/ 1988853 w 1988865"/>
              <a:gd name="connsiteY3" fmla="*/ 2737516 h 2737542"/>
              <a:gd name="connsiteX0" fmla="*/ 1938279 w 2012264"/>
              <a:gd name="connsiteY0" fmla="*/ 20450 h 2771045"/>
              <a:gd name="connsiteX1" fmla="*/ 157443 w 2012264"/>
              <a:gd name="connsiteY1" fmla="*/ 1056147 h 2771045"/>
              <a:gd name="connsiteX2" fmla="*/ 158832 w 2012264"/>
              <a:gd name="connsiteY2" fmla="*/ 2206662 h 2771045"/>
              <a:gd name="connsiteX3" fmla="*/ 2012252 w 2012264"/>
              <a:gd name="connsiteY3" fmla="*/ 2771021 h 2771045"/>
              <a:gd name="connsiteX0" fmla="*/ 1938279 w 2012263"/>
              <a:gd name="connsiteY0" fmla="*/ 20450 h 2771050"/>
              <a:gd name="connsiteX1" fmla="*/ 157443 w 2012263"/>
              <a:gd name="connsiteY1" fmla="*/ 1056147 h 2771050"/>
              <a:gd name="connsiteX2" fmla="*/ 158832 w 2012263"/>
              <a:gd name="connsiteY2" fmla="*/ 2206662 h 2771050"/>
              <a:gd name="connsiteX3" fmla="*/ 2012252 w 2012263"/>
              <a:gd name="connsiteY3" fmla="*/ 2771021 h 2771050"/>
              <a:gd name="connsiteX0" fmla="*/ 1938279 w 2012266"/>
              <a:gd name="connsiteY0" fmla="*/ 20450 h 2771086"/>
              <a:gd name="connsiteX1" fmla="*/ 157443 w 2012266"/>
              <a:gd name="connsiteY1" fmla="*/ 1056147 h 2771086"/>
              <a:gd name="connsiteX2" fmla="*/ 158832 w 2012266"/>
              <a:gd name="connsiteY2" fmla="*/ 2206662 h 2771086"/>
              <a:gd name="connsiteX3" fmla="*/ 2012252 w 2012266"/>
              <a:gd name="connsiteY3" fmla="*/ 2771021 h 2771086"/>
              <a:gd name="connsiteX0" fmla="*/ 1938279 w 2012267"/>
              <a:gd name="connsiteY0" fmla="*/ 20450 h 2771088"/>
              <a:gd name="connsiteX1" fmla="*/ 157443 w 2012267"/>
              <a:gd name="connsiteY1" fmla="*/ 1056147 h 2771088"/>
              <a:gd name="connsiteX2" fmla="*/ 158832 w 2012267"/>
              <a:gd name="connsiteY2" fmla="*/ 2206662 h 2771088"/>
              <a:gd name="connsiteX3" fmla="*/ 2012252 w 2012267"/>
              <a:gd name="connsiteY3" fmla="*/ 2771021 h 2771088"/>
              <a:gd name="connsiteX0" fmla="*/ 1938279 w 1979884"/>
              <a:gd name="connsiteY0" fmla="*/ 20450 h 2761591"/>
              <a:gd name="connsiteX1" fmla="*/ 157443 w 1979884"/>
              <a:gd name="connsiteY1" fmla="*/ 1056147 h 2761591"/>
              <a:gd name="connsiteX2" fmla="*/ 158832 w 1979884"/>
              <a:gd name="connsiteY2" fmla="*/ 2206662 h 2761591"/>
              <a:gd name="connsiteX3" fmla="*/ 1979869 w 1979884"/>
              <a:gd name="connsiteY3" fmla="*/ 2761519 h 2761591"/>
              <a:gd name="connsiteX0" fmla="*/ 1938279 w 1979869"/>
              <a:gd name="connsiteY0" fmla="*/ 20450 h 2767309"/>
              <a:gd name="connsiteX1" fmla="*/ 157443 w 1979869"/>
              <a:gd name="connsiteY1" fmla="*/ 1056147 h 2767309"/>
              <a:gd name="connsiteX2" fmla="*/ 158832 w 1979869"/>
              <a:gd name="connsiteY2" fmla="*/ 2206662 h 2767309"/>
              <a:gd name="connsiteX3" fmla="*/ 1979869 w 1979869"/>
              <a:gd name="connsiteY3" fmla="*/ 2761519 h 2767309"/>
              <a:gd name="connsiteX0" fmla="*/ 1938279 w 1977441"/>
              <a:gd name="connsiteY0" fmla="*/ 20450 h 2757874"/>
              <a:gd name="connsiteX1" fmla="*/ 157443 w 1977441"/>
              <a:gd name="connsiteY1" fmla="*/ 1056147 h 2757874"/>
              <a:gd name="connsiteX2" fmla="*/ 158832 w 1977441"/>
              <a:gd name="connsiteY2" fmla="*/ 2206662 h 2757874"/>
              <a:gd name="connsiteX3" fmla="*/ 1977441 w 1977441"/>
              <a:gd name="connsiteY3" fmla="*/ 2751826 h 2757874"/>
              <a:gd name="connsiteX0" fmla="*/ 1892986 w 1932148"/>
              <a:gd name="connsiteY0" fmla="*/ 22078 h 2759502"/>
              <a:gd name="connsiteX1" fmla="*/ 112150 w 1932148"/>
              <a:gd name="connsiteY1" fmla="*/ 1057775 h 2759502"/>
              <a:gd name="connsiteX2" fmla="*/ 113539 w 1932148"/>
              <a:gd name="connsiteY2" fmla="*/ 2208290 h 2759502"/>
              <a:gd name="connsiteX3" fmla="*/ 1932148 w 1932148"/>
              <a:gd name="connsiteY3" fmla="*/ 2753454 h 2759502"/>
              <a:gd name="connsiteX0" fmla="*/ 1892985 w 4459720"/>
              <a:gd name="connsiteY0" fmla="*/ 22078 h 2307175"/>
              <a:gd name="connsiteX1" fmla="*/ 112149 w 4459720"/>
              <a:gd name="connsiteY1" fmla="*/ 1057775 h 2307175"/>
              <a:gd name="connsiteX2" fmla="*/ 113538 w 4459720"/>
              <a:gd name="connsiteY2" fmla="*/ 2208290 h 2307175"/>
              <a:gd name="connsiteX3" fmla="*/ 4459720 w 4459720"/>
              <a:gd name="connsiteY3" fmla="*/ 1507275 h 2307175"/>
              <a:gd name="connsiteX0" fmla="*/ 1997426 w 4564161"/>
              <a:gd name="connsiteY0" fmla="*/ 22078 h 3430674"/>
              <a:gd name="connsiteX1" fmla="*/ 216590 w 4564161"/>
              <a:gd name="connsiteY1" fmla="*/ 1057775 h 3430674"/>
              <a:gd name="connsiteX2" fmla="*/ 217979 w 4564161"/>
              <a:gd name="connsiteY2" fmla="*/ 2208290 h 3430674"/>
              <a:gd name="connsiteX3" fmla="*/ 3660113 w 4564161"/>
              <a:gd name="connsiteY3" fmla="*/ 3422455 h 3430674"/>
              <a:gd name="connsiteX4" fmla="*/ 4564161 w 4564161"/>
              <a:gd name="connsiteY4" fmla="*/ 1507275 h 3430674"/>
              <a:gd name="connsiteX0" fmla="*/ 1997426 w 4598025"/>
              <a:gd name="connsiteY0" fmla="*/ 22078 h 3430674"/>
              <a:gd name="connsiteX1" fmla="*/ 216590 w 4598025"/>
              <a:gd name="connsiteY1" fmla="*/ 1057775 h 3430674"/>
              <a:gd name="connsiteX2" fmla="*/ 217979 w 4598025"/>
              <a:gd name="connsiteY2" fmla="*/ 2208290 h 3430674"/>
              <a:gd name="connsiteX3" fmla="*/ 3660113 w 4598025"/>
              <a:gd name="connsiteY3" fmla="*/ 3422455 h 3430674"/>
              <a:gd name="connsiteX4" fmla="*/ 4564161 w 4598025"/>
              <a:gd name="connsiteY4" fmla="*/ 1507275 h 3430674"/>
              <a:gd name="connsiteX0" fmla="*/ 1997426 w 4540293"/>
              <a:gd name="connsiteY0" fmla="*/ 22078 h 3430674"/>
              <a:gd name="connsiteX1" fmla="*/ 216590 w 4540293"/>
              <a:gd name="connsiteY1" fmla="*/ 1057775 h 3430674"/>
              <a:gd name="connsiteX2" fmla="*/ 217979 w 4540293"/>
              <a:gd name="connsiteY2" fmla="*/ 2208290 h 3430674"/>
              <a:gd name="connsiteX3" fmla="*/ 3660113 w 4540293"/>
              <a:gd name="connsiteY3" fmla="*/ 3422455 h 3430674"/>
              <a:gd name="connsiteX4" fmla="*/ 4501858 w 4540293"/>
              <a:gd name="connsiteY4" fmla="*/ 1496995 h 3430674"/>
              <a:gd name="connsiteX0" fmla="*/ 1824430 w 4367299"/>
              <a:gd name="connsiteY0" fmla="*/ 22953 h 3440558"/>
              <a:gd name="connsiteX1" fmla="*/ 43594 w 4367299"/>
              <a:gd name="connsiteY1" fmla="*/ 1058650 h 3440558"/>
              <a:gd name="connsiteX2" fmla="*/ 692156 w 4367299"/>
              <a:gd name="connsiteY2" fmla="*/ 2864267 h 3440558"/>
              <a:gd name="connsiteX3" fmla="*/ 3487117 w 4367299"/>
              <a:gd name="connsiteY3" fmla="*/ 3423330 h 3440558"/>
              <a:gd name="connsiteX4" fmla="*/ 4328862 w 4367299"/>
              <a:gd name="connsiteY4" fmla="*/ 1497870 h 3440558"/>
              <a:gd name="connsiteX0" fmla="*/ 1345810 w 3888677"/>
              <a:gd name="connsiteY0" fmla="*/ 18017 h 3435623"/>
              <a:gd name="connsiteX1" fmla="*/ 222022 w 3888677"/>
              <a:gd name="connsiteY1" fmla="*/ 1290066 h 3435623"/>
              <a:gd name="connsiteX2" fmla="*/ 213536 w 3888677"/>
              <a:gd name="connsiteY2" fmla="*/ 2859331 h 3435623"/>
              <a:gd name="connsiteX3" fmla="*/ 3008497 w 3888677"/>
              <a:gd name="connsiteY3" fmla="*/ 3418394 h 3435623"/>
              <a:gd name="connsiteX4" fmla="*/ 3850242 w 3888677"/>
              <a:gd name="connsiteY4" fmla="*/ 1492934 h 3435623"/>
              <a:gd name="connsiteX0" fmla="*/ 1295438 w 3838306"/>
              <a:gd name="connsiteY0" fmla="*/ 18100 h 3436651"/>
              <a:gd name="connsiteX1" fmla="*/ 171650 w 3838306"/>
              <a:gd name="connsiteY1" fmla="*/ 1290149 h 3436651"/>
              <a:gd name="connsiteX2" fmla="*/ 242194 w 3838306"/>
              <a:gd name="connsiteY2" fmla="*/ 2890732 h 3436651"/>
              <a:gd name="connsiteX3" fmla="*/ 2958125 w 3838306"/>
              <a:gd name="connsiteY3" fmla="*/ 3418477 h 3436651"/>
              <a:gd name="connsiteX4" fmla="*/ 3799870 w 3838306"/>
              <a:gd name="connsiteY4" fmla="*/ 1493017 h 3436651"/>
              <a:gd name="connsiteX0" fmla="*/ 1295437 w 3778139"/>
              <a:gd name="connsiteY0" fmla="*/ 18100 h 3436651"/>
              <a:gd name="connsiteX1" fmla="*/ 171649 w 3778139"/>
              <a:gd name="connsiteY1" fmla="*/ 1290149 h 3436651"/>
              <a:gd name="connsiteX2" fmla="*/ 242193 w 3778139"/>
              <a:gd name="connsiteY2" fmla="*/ 2890732 h 3436651"/>
              <a:gd name="connsiteX3" fmla="*/ 2958124 w 3778139"/>
              <a:gd name="connsiteY3" fmla="*/ 3418477 h 3436651"/>
              <a:gd name="connsiteX4" fmla="*/ 3733526 w 3778139"/>
              <a:gd name="connsiteY4" fmla="*/ 1500347 h 3436651"/>
              <a:gd name="connsiteX0" fmla="*/ 1295437 w 3751859"/>
              <a:gd name="connsiteY0" fmla="*/ 18100 h 3436651"/>
              <a:gd name="connsiteX1" fmla="*/ 171649 w 3751859"/>
              <a:gd name="connsiteY1" fmla="*/ 1290149 h 3436651"/>
              <a:gd name="connsiteX2" fmla="*/ 242193 w 3751859"/>
              <a:gd name="connsiteY2" fmla="*/ 2890732 h 3436651"/>
              <a:gd name="connsiteX3" fmla="*/ 2958124 w 3751859"/>
              <a:gd name="connsiteY3" fmla="*/ 3418477 h 3436651"/>
              <a:gd name="connsiteX4" fmla="*/ 3703941 w 3751859"/>
              <a:gd name="connsiteY4" fmla="*/ 1440312 h 3436651"/>
              <a:gd name="connsiteX0" fmla="*/ 1295437 w 3736076"/>
              <a:gd name="connsiteY0" fmla="*/ 18100 h 3436651"/>
              <a:gd name="connsiteX1" fmla="*/ 171649 w 3736076"/>
              <a:gd name="connsiteY1" fmla="*/ 1290149 h 3436651"/>
              <a:gd name="connsiteX2" fmla="*/ 242193 w 3736076"/>
              <a:gd name="connsiteY2" fmla="*/ 2890732 h 3436651"/>
              <a:gd name="connsiteX3" fmla="*/ 2958124 w 3736076"/>
              <a:gd name="connsiteY3" fmla="*/ 3418477 h 3436651"/>
              <a:gd name="connsiteX4" fmla="*/ 3685949 w 3736076"/>
              <a:gd name="connsiteY4" fmla="*/ 1455729 h 3436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6076" h="3436651">
                <a:moveTo>
                  <a:pt x="1295437" y="18100"/>
                </a:moveTo>
                <a:cubicBezTo>
                  <a:pt x="490666" y="-143001"/>
                  <a:pt x="347190" y="811377"/>
                  <a:pt x="171649" y="1290149"/>
                </a:cubicBezTo>
                <a:cubicBezTo>
                  <a:pt x="-3892" y="1768921"/>
                  <a:pt x="-132542" y="2724442"/>
                  <a:pt x="242193" y="2890732"/>
                </a:cubicBezTo>
                <a:cubicBezTo>
                  <a:pt x="616928" y="3057022"/>
                  <a:pt x="2233760" y="3535313"/>
                  <a:pt x="2958124" y="3418477"/>
                </a:cubicBezTo>
                <a:cubicBezTo>
                  <a:pt x="3682488" y="3301641"/>
                  <a:pt x="3831036" y="1738433"/>
                  <a:pt x="3685949" y="1455729"/>
                </a:cubicBezTo>
              </a:path>
            </a:pathLst>
          </a:custGeom>
          <a:noFill/>
          <a:ln w="666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38" name="Group 1171">
            <a:extLst>
              <a:ext uri="{FF2B5EF4-FFF2-40B4-BE49-F238E27FC236}">
                <a16:creationId xmlns:a16="http://schemas.microsoft.com/office/drawing/2014/main" id="{3D4AF221-24F5-4862-B73C-25884BD49805}"/>
              </a:ext>
            </a:extLst>
          </p:cNvPr>
          <p:cNvGrpSpPr>
            <a:grpSpLocks/>
          </p:cNvGrpSpPr>
          <p:nvPr/>
        </p:nvGrpSpPr>
        <p:grpSpPr bwMode="auto">
          <a:xfrm rot="18113108" flipV="1">
            <a:off x="5155296" y="3689553"/>
            <a:ext cx="614282" cy="435633"/>
            <a:chOff x="7943" y="1468"/>
            <a:chExt cx="439" cy="328"/>
          </a:xfrm>
        </p:grpSpPr>
        <p:sp>
          <p:nvSpPr>
            <p:cNvPr id="139" name="Freeform 1142">
              <a:extLst>
                <a:ext uri="{FF2B5EF4-FFF2-40B4-BE49-F238E27FC236}">
                  <a16:creationId xmlns:a16="http://schemas.microsoft.com/office/drawing/2014/main" id="{22FFCA58-ED86-4E77-A33B-A10C1D9DEE7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056" y="1468"/>
              <a:ext cx="326" cy="328"/>
            </a:xfrm>
            <a:custGeom>
              <a:avLst/>
              <a:gdLst>
                <a:gd name="T0" fmla="*/ 326 w 326"/>
                <a:gd name="T1" fmla="*/ 164 h 328"/>
                <a:gd name="T2" fmla="*/ 324 w 326"/>
                <a:gd name="T3" fmla="*/ 191 h 328"/>
                <a:gd name="T4" fmla="*/ 320 w 326"/>
                <a:gd name="T5" fmla="*/ 215 h 328"/>
                <a:gd name="T6" fmla="*/ 309 w 326"/>
                <a:gd name="T7" fmla="*/ 238 h 328"/>
                <a:gd name="T8" fmla="*/ 295 w 326"/>
                <a:gd name="T9" fmla="*/ 260 h 328"/>
                <a:gd name="T10" fmla="*/ 279 w 326"/>
                <a:gd name="T11" fmla="*/ 281 h 328"/>
                <a:gd name="T12" fmla="*/ 260 w 326"/>
                <a:gd name="T13" fmla="*/ 297 h 328"/>
                <a:gd name="T14" fmla="*/ 238 w 326"/>
                <a:gd name="T15" fmla="*/ 310 h 328"/>
                <a:gd name="T16" fmla="*/ 213 w 326"/>
                <a:gd name="T17" fmla="*/ 320 h 328"/>
                <a:gd name="T18" fmla="*/ 189 w 326"/>
                <a:gd name="T19" fmla="*/ 326 h 328"/>
                <a:gd name="T20" fmla="*/ 164 w 326"/>
                <a:gd name="T21" fmla="*/ 328 h 328"/>
                <a:gd name="T22" fmla="*/ 137 w 326"/>
                <a:gd name="T23" fmla="*/ 326 h 328"/>
                <a:gd name="T24" fmla="*/ 113 w 326"/>
                <a:gd name="T25" fmla="*/ 320 h 328"/>
                <a:gd name="T26" fmla="*/ 88 w 326"/>
                <a:gd name="T27" fmla="*/ 310 h 328"/>
                <a:gd name="T28" fmla="*/ 68 w 326"/>
                <a:gd name="T29" fmla="*/ 297 h 328"/>
                <a:gd name="T30" fmla="*/ 47 w 326"/>
                <a:gd name="T31" fmla="*/ 281 h 328"/>
                <a:gd name="T32" fmla="*/ 31 w 326"/>
                <a:gd name="T33" fmla="*/ 260 h 328"/>
                <a:gd name="T34" fmla="*/ 18 w 326"/>
                <a:gd name="T35" fmla="*/ 240 h 328"/>
                <a:gd name="T36" fmla="*/ 8 w 326"/>
                <a:gd name="T37" fmla="*/ 215 h 328"/>
                <a:gd name="T38" fmla="*/ 2 w 326"/>
                <a:gd name="T39" fmla="*/ 191 h 328"/>
                <a:gd name="T40" fmla="*/ 0 w 326"/>
                <a:gd name="T41" fmla="*/ 164 h 328"/>
                <a:gd name="T42" fmla="*/ 2 w 326"/>
                <a:gd name="T43" fmla="*/ 139 h 328"/>
                <a:gd name="T44" fmla="*/ 8 w 326"/>
                <a:gd name="T45" fmla="*/ 115 h 328"/>
                <a:gd name="T46" fmla="*/ 16 w 326"/>
                <a:gd name="T47" fmla="*/ 90 h 328"/>
                <a:gd name="T48" fmla="*/ 31 w 326"/>
                <a:gd name="T49" fmla="*/ 67 h 328"/>
                <a:gd name="T50" fmla="*/ 47 w 326"/>
                <a:gd name="T51" fmla="*/ 49 h 328"/>
                <a:gd name="T52" fmla="*/ 68 w 326"/>
                <a:gd name="T53" fmla="*/ 33 h 328"/>
                <a:gd name="T54" fmla="*/ 88 w 326"/>
                <a:gd name="T55" fmla="*/ 18 h 328"/>
                <a:gd name="T56" fmla="*/ 113 w 326"/>
                <a:gd name="T57" fmla="*/ 8 h 328"/>
                <a:gd name="T58" fmla="*/ 137 w 326"/>
                <a:gd name="T59" fmla="*/ 2 h 328"/>
                <a:gd name="T60" fmla="*/ 162 w 326"/>
                <a:gd name="T61" fmla="*/ 0 h 328"/>
                <a:gd name="T62" fmla="*/ 189 w 326"/>
                <a:gd name="T63" fmla="*/ 2 h 328"/>
                <a:gd name="T64" fmla="*/ 213 w 326"/>
                <a:gd name="T65" fmla="*/ 8 h 328"/>
                <a:gd name="T66" fmla="*/ 238 w 326"/>
                <a:gd name="T67" fmla="*/ 18 h 328"/>
                <a:gd name="T68" fmla="*/ 258 w 326"/>
                <a:gd name="T69" fmla="*/ 33 h 328"/>
                <a:gd name="T70" fmla="*/ 279 w 326"/>
                <a:gd name="T71" fmla="*/ 49 h 328"/>
                <a:gd name="T72" fmla="*/ 295 w 326"/>
                <a:gd name="T73" fmla="*/ 67 h 328"/>
                <a:gd name="T74" fmla="*/ 309 w 326"/>
                <a:gd name="T75" fmla="*/ 90 h 328"/>
                <a:gd name="T76" fmla="*/ 318 w 326"/>
                <a:gd name="T77" fmla="*/ 113 h 328"/>
                <a:gd name="T78" fmla="*/ 324 w 326"/>
                <a:gd name="T79" fmla="*/ 139 h 328"/>
                <a:gd name="T80" fmla="*/ 326 w 326"/>
                <a:gd name="T81" fmla="*/ 164 h 328"/>
                <a:gd name="T82" fmla="*/ 326 w 326"/>
                <a:gd name="T83" fmla="*/ 16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6" h="328">
                  <a:moveTo>
                    <a:pt x="326" y="164"/>
                  </a:moveTo>
                  <a:lnTo>
                    <a:pt x="324" y="191"/>
                  </a:lnTo>
                  <a:lnTo>
                    <a:pt x="320" y="215"/>
                  </a:lnTo>
                  <a:lnTo>
                    <a:pt x="309" y="238"/>
                  </a:lnTo>
                  <a:lnTo>
                    <a:pt x="295" y="260"/>
                  </a:lnTo>
                  <a:lnTo>
                    <a:pt x="279" y="281"/>
                  </a:lnTo>
                  <a:lnTo>
                    <a:pt x="260" y="297"/>
                  </a:lnTo>
                  <a:lnTo>
                    <a:pt x="238" y="310"/>
                  </a:lnTo>
                  <a:lnTo>
                    <a:pt x="213" y="320"/>
                  </a:lnTo>
                  <a:lnTo>
                    <a:pt x="189" y="326"/>
                  </a:lnTo>
                  <a:lnTo>
                    <a:pt x="164" y="328"/>
                  </a:lnTo>
                  <a:lnTo>
                    <a:pt x="137" y="326"/>
                  </a:lnTo>
                  <a:lnTo>
                    <a:pt x="113" y="320"/>
                  </a:lnTo>
                  <a:lnTo>
                    <a:pt x="88" y="310"/>
                  </a:lnTo>
                  <a:lnTo>
                    <a:pt x="68" y="297"/>
                  </a:lnTo>
                  <a:lnTo>
                    <a:pt x="47" y="281"/>
                  </a:lnTo>
                  <a:lnTo>
                    <a:pt x="31" y="260"/>
                  </a:lnTo>
                  <a:lnTo>
                    <a:pt x="18" y="240"/>
                  </a:lnTo>
                  <a:lnTo>
                    <a:pt x="8" y="215"/>
                  </a:lnTo>
                  <a:lnTo>
                    <a:pt x="2" y="191"/>
                  </a:lnTo>
                  <a:lnTo>
                    <a:pt x="0" y="164"/>
                  </a:lnTo>
                  <a:lnTo>
                    <a:pt x="2" y="139"/>
                  </a:lnTo>
                  <a:lnTo>
                    <a:pt x="8" y="115"/>
                  </a:lnTo>
                  <a:lnTo>
                    <a:pt x="16" y="90"/>
                  </a:lnTo>
                  <a:lnTo>
                    <a:pt x="31" y="67"/>
                  </a:lnTo>
                  <a:lnTo>
                    <a:pt x="47" y="49"/>
                  </a:lnTo>
                  <a:lnTo>
                    <a:pt x="68" y="33"/>
                  </a:lnTo>
                  <a:lnTo>
                    <a:pt x="88" y="18"/>
                  </a:lnTo>
                  <a:lnTo>
                    <a:pt x="113" y="8"/>
                  </a:lnTo>
                  <a:lnTo>
                    <a:pt x="137" y="2"/>
                  </a:lnTo>
                  <a:lnTo>
                    <a:pt x="162" y="0"/>
                  </a:lnTo>
                  <a:lnTo>
                    <a:pt x="189" y="2"/>
                  </a:lnTo>
                  <a:lnTo>
                    <a:pt x="213" y="8"/>
                  </a:lnTo>
                  <a:lnTo>
                    <a:pt x="238" y="18"/>
                  </a:lnTo>
                  <a:lnTo>
                    <a:pt x="258" y="33"/>
                  </a:lnTo>
                  <a:lnTo>
                    <a:pt x="279" y="49"/>
                  </a:lnTo>
                  <a:lnTo>
                    <a:pt x="295" y="67"/>
                  </a:lnTo>
                  <a:lnTo>
                    <a:pt x="309" y="90"/>
                  </a:lnTo>
                  <a:lnTo>
                    <a:pt x="318" y="113"/>
                  </a:lnTo>
                  <a:lnTo>
                    <a:pt x="324" y="139"/>
                  </a:lnTo>
                  <a:lnTo>
                    <a:pt x="326" y="164"/>
                  </a:lnTo>
                  <a:lnTo>
                    <a:pt x="326" y="164"/>
                  </a:lnTo>
                  <a:close/>
                </a:path>
              </a:pathLst>
            </a:custGeom>
            <a:solidFill>
              <a:srgbClr val="FF000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140" name="Freeform 1143">
              <a:extLst>
                <a:ext uri="{FF2B5EF4-FFF2-40B4-BE49-F238E27FC236}">
                  <a16:creationId xmlns:a16="http://schemas.microsoft.com/office/drawing/2014/main" id="{658BADA6-5829-4291-A648-A6F8DC18197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130" y="1542"/>
              <a:ext cx="180" cy="180"/>
            </a:xfrm>
            <a:custGeom>
              <a:avLst/>
              <a:gdLst>
                <a:gd name="T0" fmla="*/ 180 w 180"/>
                <a:gd name="T1" fmla="*/ 90 h 180"/>
                <a:gd name="T2" fmla="*/ 176 w 180"/>
                <a:gd name="T3" fmla="*/ 110 h 180"/>
                <a:gd name="T4" fmla="*/ 170 w 180"/>
                <a:gd name="T5" fmla="*/ 129 h 180"/>
                <a:gd name="T6" fmla="*/ 162 w 180"/>
                <a:gd name="T7" fmla="*/ 145 h 180"/>
                <a:gd name="T8" fmla="*/ 147 w 180"/>
                <a:gd name="T9" fmla="*/ 160 h 180"/>
                <a:gd name="T10" fmla="*/ 131 w 180"/>
                <a:gd name="T11" fmla="*/ 170 h 180"/>
                <a:gd name="T12" fmla="*/ 113 w 180"/>
                <a:gd name="T13" fmla="*/ 176 h 180"/>
                <a:gd name="T14" fmla="*/ 94 w 180"/>
                <a:gd name="T15" fmla="*/ 180 h 180"/>
                <a:gd name="T16" fmla="*/ 74 w 180"/>
                <a:gd name="T17" fmla="*/ 178 h 180"/>
                <a:gd name="T18" fmla="*/ 55 w 180"/>
                <a:gd name="T19" fmla="*/ 174 h 180"/>
                <a:gd name="T20" fmla="*/ 39 w 180"/>
                <a:gd name="T21" fmla="*/ 166 h 180"/>
                <a:gd name="T22" fmla="*/ 24 w 180"/>
                <a:gd name="T23" fmla="*/ 151 h 180"/>
                <a:gd name="T24" fmla="*/ 12 w 180"/>
                <a:gd name="T25" fmla="*/ 137 h 180"/>
                <a:gd name="T26" fmla="*/ 4 w 180"/>
                <a:gd name="T27" fmla="*/ 119 h 180"/>
                <a:gd name="T28" fmla="*/ 0 w 180"/>
                <a:gd name="T29" fmla="*/ 100 h 180"/>
                <a:gd name="T30" fmla="*/ 0 w 180"/>
                <a:gd name="T31" fmla="*/ 80 h 180"/>
                <a:gd name="T32" fmla="*/ 4 w 180"/>
                <a:gd name="T33" fmla="*/ 61 h 180"/>
                <a:gd name="T34" fmla="*/ 12 w 180"/>
                <a:gd name="T35" fmla="*/ 45 h 180"/>
                <a:gd name="T36" fmla="*/ 24 w 180"/>
                <a:gd name="T37" fmla="*/ 28 h 180"/>
                <a:gd name="T38" fmla="*/ 39 w 180"/>
                <a:gd name="T39" fmla="*/ 16 h 180"/>
                <a:gd name="T40" fmla="*/ 55 w 180"/>
                <a:gd name="T41" fmla="*/ 6 h 180"/>
                <a:gd name="T42" fmla="*/ 74 w 180"/>
                <a:gd name="T43" fmla="*/ 2 h 180"/>
                <a:gd name="T44" fmla="*/ 94 w 180"/>
                <a:gd name="T45" fmla="*/ 0 h 180"/>
                <a:gd name="T46" fmla="*/ 113 w 180"/>
                <a:gd name="T47" fmla="*/ 4 h 180"/>
                <a:gd name="T48" fmla="*/ 131 w 180"/>
                <a:gd name="T49" fmla="*/ 10 h 180"/>
                <a:gd name="T50" fmla="*/ 147 w 180"/>
                <a:gd name="T51" fmla="*/ 22 h 180"/>
                <a:gd name="T52" fmla="*/ 162 w 180"/>
                <a:gd name="T53" fmla="*/ 37 h 180"/>
                <a:gd name="T54" fmla="*/ 170 w 180"/>
                <a:gd name="T55" fmla="*/ 53 h 180"/>
                <a:gd name="T56" fmla="*/ 176 w 180"/>
                <a:gd name="T57" fmla="*/ 71 h 180"/>
                <a:gd name="T58" fmla="*/ 180 w 180"/>
                <a:gd name="T59" fmla="*/ 90 h 180"/>
                <a:gd name="T60" fmla="*/ 180 w 180"/>
                <a:gd name="T61" fmla="*/ 9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80">
                  <a:moveTo>
                    <a:pt x="180" y="90"/>
                  </a:moveTo>
                  <a:lnTo>
                    <a:pt x="176" y="110"/>
                  </a:lnTo>
                  <a:lnTo>
                    <a:pt x="170" y="129"/>
                  </a:lnTo>
                  <a:lnTo>
                    <a:pt x="162" y="145"/>
                  </a:lnTo>
                  <a:lnTo>
                    <a:pt x="147" y="160"/>
                  </a:lnTo>
                  <a:lnTo>
                    <a:pt x="131" y="170"/>
                  </a:lnTo>
                  <a:lnTo>
                    <a:pt x="113" y="176"/>
                  </a:lnTo>
                  <a:lnTo>
                    <a:pt x="94" y="180"/>
                  </a:lnTo>
                  <a:lnTo>
                    <a:pt x="74" y="178"/>
                  </a:lnTo>
                  <a:lnTo>
                    <a:pt x="55" y="174"/>
                  </a:lnTo>
                  <a:lnTo>
                    <a:pt x="39" y="166"/>
                  </a:lnTo>
                  <a:lnTo>
                    <a:pt x="24" y="151"/>
                  </a:lnTo>
                  <a:lnTo>
                    <a:pt x="12" y="137"/>
                  </a:lnTo>
                  <a:lnTo>
                    <a:pt x="4" y="119"/>
                  </a:lnTo>
                  <a:lnTo>
                    <a:pt x="0" y="100"/>
                  </a:lnTo>
                  <a:lnTo>
                    <a:pt x="0" y="80"/>
                  </a:lnTo>
                  <a:lnTo>
                    <a:pt x="4" y="61"/>
                  </a:lnTo>
                  <a:lnTo>
                    <a:pt x="12" y="45"/>
                  </a:lnTo>
                  <a:lnTo>
                    <a:pt x="24" y="28"/>
                  </a:lnTo>
                  <a:lnTo>
                    <a:pt x="39" y="16"/>
                  </a:lnTo>
                  <a:lnTo>
                    <a:pt x="55" y="6"/>
                  </a:lnTo>
                  <a:lnTo>
                    <a:pt x="74" y="2"/>
                  </a:lnTo>
                  <a:lnTo>
                    <a:pt x="94" y="0"/>
                  </a:lnTo>
                  <a:lnTo>
                    <a:pt x="113" y="4"/>
                  </a:lnTo>
                  <a:lnTo>
                    <a:pt x="131" y="10"/>
                  </a:lnTo>
                  <a:lnTo>
                    <a:pt x="147" y="22"/>
                  </a:lnTo>
                  <a:lnTo>
                    <a:pt x="162" y="37"/>
                  </a:lnTo>
                  <a:lnTo>
                    <a:pt x="170" y="53"/>
                  </a:lnTo>
                  <a:lnTo>
                    <a:pt x="176" y="71"/>
                  </a:lnTo>
                  <a:lnTo>
                    <a:pt x="180" y="90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141" name="Freeform 1144">
              <a:extLst>
                <a:ext uri="{FF2B5EF4-FFF2-40B4-BE49-F238E27FC236}">
                  <a16:creationId xmlns:a16="http://schemas.microsoft.com/office/drawing/2014/main" id="{CD2F295A-CBB5-40F4-819C-1BA7C0F0870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185" y="1595"/>
              <a:ext cx="70" cy="74"/>
            </a:xfrm>
            <a:custGeom>
              <a:avLst/>
              <a:gdLst>
                <a:gd name="T0" fmla="*/ 70 w 70"/>
                <a:gd name="T1" fmla="*/ 37 h 74"/>
                <a:gd name="T2" fmla="*/ 68 w 70"/>
                <a:gd name="T3" fmla="*/ 49 h 74"/>
                <a:gd name="T4" fmla="*/ 62 w 70"/>
                <a:gd name="T5" fmla="*/ 59 h 74"/>
                <a:gd name="T6" fmla="*/ 53 w 70"/>
                <a:gd name="T7" fmla="*/ 68 h 74"/>
                <a:gd name="T8" fmla="*/ 43 w 70"/>
                <a:gd name="T9" fmla="*/ 74 h 74"/>
                <a:gd name="T10" fmla="*/ 31 w 70"/>
                <a:gd name="T11" fmla="*/ 74 h 74"/>
                <a:gd name="T12" fmla="*/ 21 w 70"/>
                <a:gd name="T13" fmla="*/ 72 h 74"/>
                <a:gd name="T14" fmla="*/ 10 w 70"/>
                <a:gd name="T15" fmla="*/ 64 h 74"/>
                <a:gd name="T16" fmla="*/ 4 w 70"/>
                <a:gd name="T17" fmla="*/ 55 h 74"/>
                <a:gd name="T18" fmla="*/ 0 w 70"/>
                <a:gd name="T19" fmla="*/ 43 h 74"/>
                <a:gd name="T20" fmla="*/ 0 w 70"/>
                <a:gd name="T21" fmla="*/ 31 h 74"/>
                <a:gd name="T22" fmla="*/ 4 w 70"/>
                <a:gd name="T23" fmla="*/ 20 h 74"/>
                <a:gd name="T24" fmla="*/ 10 w 70"/>
                <a:gd name="T25" fmla="*/ 10 h 74"/>
                <a:gd name="T26" fmla="*/ 21 w 70"/>
                <a:gd name="T27" fmla="*/ 4 h 74"/>
                <a:gd name="T28" fmla="*/ 31 w 70"/>
                <a:gd name="T29" fmla="*/ 0 h 74"/>
                <a:gd name="T30" fmla="*/ 43 w 70"/>
                <a:gd name="T31" fmla="*/ 2 h 74"/>
                <a:gd name="T32" fmla="*/ 53 w 70"/>
                <a:gd name="T33" fmla="*/ 6 h 74"/>
                <a:gd name="T34" fmla="*/ 62 w 70"/>
                <a:gd name="T35" fmla="*/ 14 h 74"/>
                <a:gd name="T36" fmla="*/ 68 w 70"/>
                <a:gd name="T37" fmla="*/ 25 h 74"/>
                <a:gd name="T38" fmla="*/ 70 w 70"/>
                <a:gd name="T39" fmla="*/ 37 h 74"/>
                <a:gd name="T40" fmla="*/ 70 w 70"/>
                <a:gd name="T41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74">
                  <a:moveTo>
                    <a:pt x="70" y="37"/>
                  </a:moveTo>
                  <a:lnTo>
                    <a:pt x="68" y="49"/>
                  </a:lnTo>
                  <a:lnTo>
                    <a:pt x="62" y="59"/>
                  </a:lnTo>
                  <a:lnTo>
                    <a:pt x="53" y="68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21" y="72"/>
                  </a:lnTo>
                  <a:lnTo>
                    <a:pt x="10" y="64"/>
                  </a:lnTo>
                  <a:lnTo>
                    <a:pt x="4" y="55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4" y="20"/>
                  </a:lnTo>
                  <a:lnTo>
                    <a:pt x="10" y="10"/>
                  </a:lnTo>
                  <a:lnTo>
                    <a:pt x="21" y="4"/>
                  </a:lnTo>
                  <a:lnTo>
                    <a:pt x="31" y="0"/>
                  </a:lnTo>
                  <a:lnTo>
                    <a:pt x="43" y="2"/>
                  </a:lnTo>
                  <a:lnTo>
                    <a:pt x="53" y="6"/>
                  </a:lnTo>
                  <a:lnTo>
                    <a:pt x="62" y="14"/>
                  </a:lnTo>
                  <a:lnTo>
                    <a:pt x="68" y="25"/>
                  </a:lnTo>
                  <a:lnTo>
                    <a:pt x="70" y="37"/>
                  </a:lnTo>
                  <a:lnTo>
                    <a:pt x="70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142" name="Rectangle 1161">
              <a:extLst>
                <a:ext uri="{FF2B5EF4-FFF2-40B4-BE49-F238E27FC236}">
                  <a16:creationId xmlns:a16="http://schemas.microsoft.com/office/drawing/2014/main" id="{88322F2A-9F4D-4F56-B982-268216E1A4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712678">
              <a:off x="7943" y="1733"/>
              <a:ext cx="144" cy="43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</p:grpSp>
      <p:grpSp>
        <p:nvGrpSpPr>
          <p:cNvPr id="143" name="Group 16">
            <a:extLst>
              <a:ext uri="{FF2B5EF4-FFF2-40B4-BE49-F238E27FC236}">
                <a16:creationId xmlns:a16="http://schemas.microsoft.com/office/drawing/2014/main" id="{9F6ED264-73C7-44E4-AD2E-56F47A1C4C6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47810" y="6038422"/>
            <a:ext cx="442860" cy="442860"/>
            <a:chOff x="981" y="544"/>
            <a:chExt cx="326" cy="328"/>
          </a:xfrm>
        </p:grpSpPr>
        <p:sp>
          <p:nvSpPr>
            <p:cNvPr id="144" name="Freeform 17">
              <a:extLst>
                <a:ext uri="{FF2B5EF4-FFF2-40B4-BE49-F238E27FC236}">
                  <a16:creationId xmlns:a16="http://schemas.microsoft.com/office/drawing/2014/main" id="{1498DEE1-4E7C-4CCD-B239-0C349A7D53B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81" y="544"/>
              <a:ext cx="326" cy="328"/>
            </a:xfrm>
            <a:custGeom>
              <a:avLst/>
              <a:gdLst>
                <a:gd name="T0" fmla="*/ 326 w 326"/>
                <a:gd name="T1" fmla="*/ 164 h 328"/>
                <a:gd name="T2" fmla="*/ 324 w 326"/>
                <a:gd name="T3" fmla="*/ 191 h 328"/>
                <a:gd name="T4" fmla="*/ 320 w 326"/>
                <a:gd name="T5" fmla="*/ 215 h 328"/>
                <a:gd name="T6" fmla="*/ 309 w 326"/>
                <a:gd name="T7" fmla="*/ 238 h 328"/>
                <a:gd name="T8" fmla="*/ 295 w 326"/>
                <a:gd name="T9" fmla="*/ 260 h 328"/>
                <a:gd name="T10" fmla="*/ 279 w 326"/>
                <a:gd name="T11" fmla="*/ 281 h 328"/>
                <a:gd name="T12" fmla="*/ 260 w 326"/>
                <a:gd name="T13" fmla="*/ 297 h 328"/>
                <a:gd name="T14" fmla="*/ 238 w 326"/>
                <a:gd name="T15" fmla="*/ 310 h 328"/>
                <a:gd name="T16" fmla="*/ 213 w 326"/>
                <a:gd name="T17" fmla="*/ 320 h 328"/>
                <a:gd name="T18" fmla="*/ 189 w 326"/>
                <a:gd name="T19" fmla="*/ 326 h 328"/>
                <a:gd name="T20" fmla="*/ 164 w 326"/>
                <a:gd name="T21" fmla="*/ 328 h 328"/>
                <a:gd name="T22" fmla="*/ 137 w 326"/>
                <a:gd name="T23" fmla="*/ 326 h 328"/>
                <a:gd name="T24" fmla="*/ 113 w 326"/>
                <a:gd name="T25" fmla="*/ 320 h 328"/>
                <a:gd name="T26" fmla="*/ 88 w 326"/>
                <a:gd name="T27" fmla="*/ 310 h 328"/>
                <a:gd name="T28" fmla="*/ 68 w 326"/>
                <a:gd name="T29" fmla="*/ 297 h 328"/>
                <a:gd name="T30" fmla="*/ 47 w 326"/>
                <a:gd name="T31" fmla="*/ 281 h 328"/>
                <a:gd name="T32" fmla="*/ 31 w 326"/>
                <a:gd name="T33" fmla="*/ 260 h 328"/>
                <a:gd name="T34" fmla="*/ 18 w 326"/>
                <a:gd name="T35" fmla="*/ 240 h 328"/>
                <a:gd name="T36" fmla="*/ 8 w 326"/>
                <a:gd name="T37" fmla="*/ 215 h 328"/>
                <a:gd name="T38" fmla="*/ 2 w 326"/>
                <a:gd name="T39" fmla="*/ 191 h 328"/>
                <a:gd name="T40" fmla="*/ 0 w 326"/>
                <a:gd name="T41" fmla="*/ 164 h 328"/>
                <a:gd name="T42" fmla="*/ 2 w 326"/>
                <a:gd name="T43" fmla="*/ 139 h 328"/>
                <a:gd name="T44" fmla="*/ 8 w 326"/>
                <a:gd name="T45" fmla="*/ 115 h 328"/>
                <a:gd name="T46" fmla="*/ 16 w 326"/>
                <a:gd name="T47" fmla="*/ 90 h 328"/>
                <a:gd name="T48" fmla="*/ 31 w 326"/>
                <a:gd name="T49" fmla="*/ 67 h 328"/>
                <a:gd name="T50" fmla="*/ 47 w 326"/>
                <a:gd name="T51" fmla="*/ 49 h 328"/>
                <a:gd name="T52" fmla="*/ 68 w 326"/>
                <a:gd name="T53" fmla="*/ 33 h 328"/>
                <a:gd name="T54" fmla="*/ 88 w 326"/>
                <a:gd name="T55" fmla="*/ 18 h 328"/>
                <a:gd name="T56" fmla="*/ 113 w 326"/>
                <a:gd name="T57" fmla="*/ 8 h 328"/>
                <a:gd name="T58" fmla="*/ 137 w 326"/>
                <a:gd name="T59" fmla="*/ 2 h 328"/>
                <a:gd name="T60" fmla="*/ 162 w 326"/>
                <a:gd name="T61" fmla="*/ 0 h 328"/>
                <a:gd name="T62" fmla="*/ 189 w 326"/>
                <a:gd name="T63" fmla="*/ 2 h 328"/>
                <a:gd name="T64" fmla="*/ 213 w 326"/>
                <a:gd name="T65" fmla="*/ 8 h 328"/>
                <a:gd name="T66" fmla="*/ 238 w 326"/>
                <a:gd name="T67" fmla="*/ 18 h 328"/>
                <a:gd name="T68" fmla="*/ 258 w 326"/>
                <a:gd name="T69" fmla="*/ 33 h 328"/>
                <a:gd name="T70" fmla="*/ 279 w 326"/>
                <a:gd name="T71" fmla="*/ 49 h 328"/>
                <a:gd name="T72" fmla="*/ 295 w 326"/>
                <a:gd name="T73" fmla="*/ 67 h 328"/>
                <a:gd name="T74" fmla="*/ 309 w 326"/>
                <a:gd name="T75" fmla="*/ 90 h 328"/>
                <a:gd name="T76" fmla="*/ 318 w 326"/>
                <a:gd name="T77" fmla="*/ 113 h 328"/>
                <a:gd name="T78" fmla="*/ 324 w 326"/>
                <a:gd name="T79" fmla="*/ 139 h 328"/>
                <a:gd name="T80" fmla="*/ 326 w 326"/>
                <a:gd name="T81" fmla="*/ 164 h 328"/>
                <a:gd name="T82" fmla="*/ 326 w 326"/>
                <a:gd name="T83" fmla="*/ 16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6" h="328">
                  <a:moveTo>
                    <a:pt x="326" y="164"/>
                  </a:moveTo>
                  <a:lnTo>
                    <a:pt x="324" y="191"/>
                  </a:lnTo>
                  <a:lnTo>
                    <a:pt x="320" y="215"/>
                  </a:lnTo>
                  <a:lnTo>
                    <a:pt x="309" y="238"/>
                  </a:lnTo>
                  <a:lnTo>
                    <a:pt x="295" y="260"/>
                  </a:lnTo>
                  <a:lnTo>
                    <a:pt x="279" y="281"/>
                  </a:lnTo>
                  <a:lnTo>
                    <a:pt x="260" y="297"/>
                  </a:lnTo>
                  <a:lnTo>
                    <a:pt x="238" y="310"/>
                  </a:lnTo>
                  <a:lnTo>
                    <a:pt x="213" y="320"/>
                  </a:lnTo>
                  <a:lnTo>
                    <a:pt x="189" y="326"/>
                  </a:lnTo>
                  <a:lnTo>
                    <a:pt x="164" y="328"/>
                  </a:lnTo>
                  <a:lnTo>
                    <a:pt x="137" y="326"/>
                  </a:lnTo>
                  <a:lnTo>
                    <a:pt x="113" y="320"/>
                  </a:lnTo>
                  <a:lnTo>
                    <a:pt x="88" y="310"/>
                  </a:lnTo>
                  <a:lnTo>
                    <a:pt x="68" y="297"/>
                  </a:lnTo>
                  <a:lnTo>
                    <a:pt x="47" y="281"/>
                  </a:lnTo>
                  <a:lnTo>
                    <a:pt x="31" y="260"/>
                  </a:lnTo>
                  <a:lnTo>
                    <a:pt x="18" y="240"/>
                  </a:lnTo>
                  <a:lnTo>
                    <a:pt x="8" y="215"/>
                  </a:lnTo>
                  <a:lnTo>
                    <a:pt x="2" y="191"/>
                  </a:lnTo>
                  <a:lnTo>
                    <a:pt x="0" y="164"/>
                  </a:lnTo>
                  <a:lnTo>
                    <a:pt x="2" y="139"/>
                  </a:lnTo>
                  <a:lnTo>
                    <a:pt x="8" y="115"/>
                  </a:lnTo>
                  <a:lnTo>
                    <a:pt x="16" y="90"/>
                  </a:lnTo>
                  <a:lnTo>
                    <a:pt x="31" y="67"/>
                  </a:lnTo>
                  <a:lnTo>
                    <a:pt x="47" y="49"/>
                  </a:lnTo>
                  <a:lnTo>
                    <a:pt x="68" y="33"/>
                  </a:lnTo>
                  <a:lnTo>
                    <a:pt x="88" y="18"/>
                  </a:lnTo>
                  <a:lnTo>
                    <a:pt x="113" y="8"/>
                  </a:lnTo>
                  <a:lnTo>
                    <a:pt x="137" y="2"/>
                  </a:lnTo>
                  <a:lnTo>
                    <a:pt x="162" y="0"/>
                  </a:lnTo>
                  <a:lnTo>
                    <a:pt x="189" y="2"/>
                  </a:lnTo>
                  <a:lnTo>
                    <a:pt x="213" y="8"/>
                  </a:lnTo>
                  <a:lnTo>
                    <a:pt x="238" y="18"/>
                  </a:lnTo>
                  <a:lnTo>
                    <a:pt x="258" y="33"/>
                  </a:lnTo>
                  <a:lnTo>
                    <a:pt x="279" y="49"/>
                  </a:lnTo>
                  <a:lnTo>
                    <a:pt x="295" y="67"/>
                  </a:lnTo>
                  <a:lnTo>
                    <a:pt x="309" y="90"/>
                  </a:lnTo>
                  <a:lnTo>
                    <a:pt x="318" y="113"/>
                  </a:lnTo>
                  <a:lnTo>
                    <a:pt x="324" y="139"/>
                  </a:lnTo>
                  <a:lnTo>
                    <a:pt x="326" y="164"/>
                  </a:lnTo>
                  <a:close/>
                </a:path>
              </a:pathLst>
            </a:custGeom>
            <a:solidFill>
              <a:srgbClr val="0000FF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45" name="Freeform 18">
              <a:extLst>
                <a:ext uri="{FF2B5EF4-FFF2-40B4-BE49-F238E27FC236}">
                  <a16:creationId xmlns:a16="http://schemas.microsoft.com/office/drawing/2014/main" id="{7A683835-BD89-4180-9924-E7DF5DC78E7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5" y="618"/>
              <a:ext cx="180" cy="180"/>
            </a:xfrm>
            <a:custGeom>
              <a:avLst/>
              <a:gdLst>
                <a:gd name="T0" fmla="*/ 180 w 180"/>
                <a:gd name="T1" fmla="*/ 90 h 180"/>
                <a:gd name="T2" fmla="*/ 176 w 180"/>
                <a:gd name="T3" fmla="*/ 110 h 180"/>
                <a:gd name="T4" fmla="*/ 170 w 180"/>
                <a:gd name="T5" fmla="*/ 129 h 180"/>
                <a:gd name="T6" fmla="*/ 162 w 180"/>
                <a:gd name="T7" fmla="*/ 145 h 180"/>
                <a:gd name="T8" fmla="*/ 147 w 180"/>
                <a:gd name="T9" fmla="*/ 160 h 180"/>
                <a:gd name="T10" fmla="*/ 131 w 180"/>
                <a:gd name="T11" fmla="*/ 170 h 180"/>
                <a:gd name="T12" fmla="*/ 113 w 180"/>
                <a:gd name="T13" fmla="*/ 176 h 180"/>
                <a:gd name="T14" fmla="*/ 94 w 180"/>
                <a:gd name="T15" fmla="*/ 180 h 180"/>
                <a:gd name="T16" fmla="*/ 74 w 180"/>
                <a:gd name="T17" fmla="*/ 178 h 180"/>
                <a:gd name="T18" fmla="*/ 55 w 180"/>
                <a:gd name="T19" fmla="*/ 174 h 180"/>
                <a:gd name="T20" fmla="*/ 39 w 180"/>
                <a:gd name="T21" fmla="*/ 166 h 180"/>
                <a:gd name="T22" fmla="*/ 24 w 180"/>
                <a:gd name="T23" fmla="*/ 151 h 180"/>
                <a:gd name="T24" fmla="*/ 12 w 180"/>
                <a:gd name="T25" fmla="*/ 137 h 180"/>
                <a:gd name="T26" fmla="*/ 4 w 180"/>
                <a:gd name="T27" fmla="*/ 119 h 180"/>
                <a:gd name="T28" fmla="*/ 0 w 180"/>
                <a:gd name="T29" fmla="*/ 100 h 180"/>
                <a:gd name="T30" fmla="*/ 0 w 180"/>
                <a:gd name="T31" fmla="*/ 80 h 180"/>
                <a:gd name="T32" fmla="*/ 4 w 180"/>
                <a:gd name="T33" fmla="*/ 61 h 180"/>
                <a:gd name="T34" fmla="*/ 12 w 180"/>
                <a:gd name="T35" fmla="*/ 45 h 180"/>
                <a:gd name="T36" fmla="*/ 24 w 180"/>
                <a:gd name="T37" fmla="*/ 28 h 180"/>
                <a:gd name="T38" fmla="*/ 39 w 180"/>
                <a:gd name="T39" fmla="*/ 16 h 180"/>
                <a:gd name="T40" fmla="*/ 55 w 180"/>
                <a:gd name="T41" fmla="*/ 6 h 180"/>
                <a:gd name="T42" fmla="*/ 74 w 180"/>
                <a:gd name="T43" fmla="*/ 2 h 180"/>
                <a:gd name="T44" fmla="*/ 94 w 180"/>
                <a:gd name="T45" fmla="*/ 0 h 180"/>
                <a:gd name="T46" fmla="*/ 113 w 180"/>
                <a:gd name="T47" fmla="*/ 4 h 180"/>
                <a:gd name="T48" fmla="*/ 131 w 180"/>
                <a:gd name="T49" fmla="*/ 10 h 180"/>
                <a:gd name="T50" fmla="*/ 147 w 180"/>
                <a:gd name="T51" fmla="*/ 22 h 180"/>
                <a:gd name="T52" fmla="*/ 162 w 180"/>
                <a:gd name="T53" fmla="*/ 37 h 180"/>
                <a:gd name="T54" fmla="*/ 170 w 180"/>
                <a:gd name="T55" fmla="*/ 53 h 180"/>
                <a:gd name="T56" fmla="*/ 176 w 180"/>
                <a:gd name="T57" fmla="*/ 71 h 180"/>
                <a:gd name="T58" fmla="*/ 180 w 180"/>
                <a:gd name="T59" fmla="*/ 90 h 180"/>
                <a:gd name="T60" fmla="*/ 180 w 180"/>
                <a:gd name="T61" fmla="*/ 9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80">
                  <a:moveTo>
                    <a:pt x="180" y="90"/>
                  </a:moveTo>
                  <a:lnTo>
                    <a:pt x="176" y="110"/>
                  </a:lnTo>
                  <a:lnTo>
                    <a:pt x="170" y="129"/>
                  </a:lnTo>
                  <a:lnTo>
                    <a:pt x="162" y="145"/>
                  </a:lnTo>
                  <a:lnTo>
                    <a:pt x="147" y="160"/>
                  </a:lnTo>
                  <a:lnTo>
                    <a:pt x="131" y="170"/>
                  </a:lnTo>
                  <a:lnTo>
                    <a:pt x="113" y="176"/>
                  </a:lnTo>
                  <a:lnTo>
                    <a:pt x="94" y="180"/>
                  </a:lnTo>
                  <a:lnTo>
                    <a:pt x="74" y="178"/>
                  </a:lnTo>
                  <a:lnTo>
                    <a:pt x="55" y="174"/>
                  </a:lnTo>
                  <a:lnTo>
                    <a:pt x="39" y="166"/>
                  </a:lnTo>
                  <a:lnTo>
                    <a:pt x="24" y="151"/>
                  </a:lnTo>
                  <a:lnTo>
                    <a:pt x="12" y="137"/>
                  </a:lnTo>
                  <a:lnTo>
                    <a:pt x="4" y="119"/>
                  </a:lnTo>
                  <a:lnTo>
                    <a:pt x="0" y="100"/>
                  </a:lnTo>
                  <a:lnTo>
                    <a:pt x="0" y="80"/>
                  </a:lnTo>
                  <a:lnTo>
                    <a:pt x="4" y="61"/>
                  </a:lnTo>
                  <a:lnTo>
                    <a:pt x="12" y="45"/>
                  </a:lnTo>
                  <a:lnTo>
                    <a:pt x="24" y="28"/>
                  </a:lnTo>
                  <a:lnTo>
                    <a:pt x="39" y="16"/>
                  </a:lnTo>
                  <a:lnTo>
                    <a:pt x="55" y="6"/>
                  </a:lnTo>
                  <a:lnTo>
                    <a:pt x="74" y="2"/>
                  </a:lnTo>
                  <a:lnTo>
                    <a:pt x="94" y="0"/>
                  </a:lnTo>
                  <a:lnTo>
                    <a:pt x="113" y="4"/>
                  </a:lnTo>
                  <a:lnTo>
                    <a:pt x="131" y="10"/>
                  </a:lnTo>
                  <a:lnTo>
                    <a:pt x="147" y="22"/>
                  </a:lnTo>
                  <a:lnTo>
                    <a:pt x="162" y="37"/>
                  </a:lnTo>
                  <a:lnTo>
                    <a:pt x="170" y="53"/>
                  </a:lnTo>
                  <a:lnTo>
                    <a:pt x="176" y="71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46" name="Freeform 19">
              <a:extLst>
                <a:ext uri="{FF2B5EF4-FFF2-40B4-BE49-F238E27FC236}">
                  <a16:creationId xmlns:a16="http://schemas.microsoft.com/office/drawing/2014/main" id="{07CA7141-E1DA-4B9F-A443-565BF2CF0A3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10" y="671"/>
              <a:ext cx="70" cy="74"/>
            </a:xfrm>
            <a:custGeom>
              <a:avLst/>
              <a:gdLst>
                <a:gd name="T0" fmla="*/ 70 w 70"/>
                <a:gd name="T1" fmla="*/ 37 h 74"/>
                <a:gd name="T2" fmla="*/ 68 w 70"/>
                <a:gd name="T3" fmla="*/ 49 h 74"/>
                <a:gd name="T4" fmla="*/ 62 w 70"/>
                <a:gd name="T5" fmla="*/ 59 h 74"/>
                <a:gd name="T6" fmla="*/ 53 w 70"/>
                <a:gd name="T7" fmla="*/ 68 h 74"/>
                <a:gd name="T8" fmla="*/ 43 w 70"/>
                <a:gd name="T9" fmla="*/ 74 h 74"/>
                <a:gd name="T10" fmla="*/ 31 w 70"/>
                <a:gd name="T11" fmla="*/ 74 h 74"/>
                <a:gd name="T12" fmla="*/ 21 w 70"/>
                <a:gd name="T13" fmla="*/ 72 h 74"/>
                <a:gd name="T14" fmla="*/ 10 w 70"/>
                <a:gd name="T15" fmla="*/ 64 h 74"/>
                <a:gd name="T16" fmla="*/ 4 w 70"/>
                <a:gd name="T17" fmla="*/ 55 h 74"/>
                <a:gd name="T18" fmla="*/ 0 w 70"/>
                <a:gd name="T19" fmla="*/ 43 h 74"/>
                <a:gd name="T20" fmla="*/ 0 w 70"/>
                <a:gd name="T21" fmla="*/ 31 h 74"/>
                <a:gd name="T22" fmla="*/ 4 w 70"/>
                <a:gd name="T23" fmla="*/ 20 h 74"/>
                <a:gd name="T24" fmla="*/ 10 w 70"/>
                <a:gd name="T25" fmla="*/ 10 h 74"/>
                <a:gd name="T26" fmla="*/ 21 w 70"/>
                <a:gd name="T27" fmla="*/ 4 h 74"/>
                <a:gd name="T28" fmla="*/ 31 w 70"/>
                <a:gd name="T29" fmla="*/ 0 h 74"/>
                <a:gd name="T30" fmla="*/ 43 w 70"/>
                <a:gd name="T31" fmla="*/ 2 h 74"/>
                <a:gd name="T32" fmla="*/ 53 w 70"/>
                <a:gd name="T33" fmla="*/ 6 h 74"/>
                <a:gd name="T34" fmla="*/ 62 w 70"/>
                <a:gd name="T35" fmla="*/ 14 h 74"/>
                <a:gd name="T36" fmla="*/ 68 w 70"/>
                <a:gd name="T37" fmla="*/ 25 h 74"/>
                <a:gd name="T38" fmla="*/ 70 w 70"/>
                <a:gd name="T39" fmla="*/ 37 h 74"/>
                <a:gd name="T40" fmla="*/ 70 w 70"/>
                <a:gd name="T41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74">
                  <a:moveTo>
                    <a:pt x="70" y="37"/>
                  </a:moveTo>
                  <a:lnTo>
                    <a:pt x="68" y="49"/>
                  </a:lnTo>
                  <a:lnTo>
                    <a:pt x="62" y="59"/>
                  </a:lnTo>
                  <a:lnTo>
                    <a:pt x="53" y="68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21" y="72"/>
                  </a:lnTo>
                  <a:lnTo>
                    <a:pt x="10" y="64"/>
                  </a:lnTo>
                  <a:lnTo>
                    <a:pt x="4" y="55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4" y="20"/>
                  </a:lnTo>
                  <a:lnTo>
                    <a:pt x="10" y="10"/>
                  </a:lnTo>
                  <a:lnTo>
                    <a:pt x="21" y="4"/>
                  </a:lnTo>
                  <a:lnTo>
                    <a:pt x="31" y="0"/>
                  </a:lnTo>
                  <a:lnTo>
                    <a:pt x="43" y="2"/>
                  </a:lnTo>
                  <a:lnTo>
                    <a:pt x="53" y="6"/>
                  </a:lnTo>
                  <a:lnTo>
                    <a:pt x="62" y="14"/>
                  </a:lnTo>
                  <a:lnTo>
                    <a:pt x="68" y="25"/>
                  </a:lnTo>
                  <a:lnTo>
                    <a:pt x="70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47" name="WordArt 20">
              <a:extLst>
                <a:ext uri="{FF2B5EF4-FFF2-40B4-BE49-F238E27FC236}">
                  <a16:creationId xmlns:a16="http://schemas.microsoft.com/office/drawing/2014/main" id="{51866D21-E07D-4913-9EC8-57EC3BAC15B9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268" y="682"/>
              <a:ext cx="25" cy="7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800" kern="10" spc="0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Abadi MT Condensed"/>
                </a:rPr>
                <a:t>1</a:t>
              </a:r>
              <a:endParaRPr lang="zh-TW" altLang="en-US" sz="800" kern="10" spc="0">
                <a:ln w="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badi MT Condensed"/>
              </a:endParaRPr>
            </a:p>
          </p:txBody>
        </p:sp>
      </p:grpSp>
      <p:cxnSp>
        <p:nvCxnSpPr>
          <p:cNvPr id="148" name="直線單箭頭接點 147">
            <a:extLst>
              <a:ext uri="{FF2B5EF4-FFF2-40B4-BE49-F238E27FC236}">
                <a16:creationId xmlns:a16="http://schemas.microsoft.com/office/drawing/2014/main" id="{9EAB70A3-DF72-4FB1-B50D-3208E17E8B61}"/>
              </a:ext>
            </a:extLst>
          </p:cNvPr>
          <p:cNvCxnSpPr/>
          <p:nvPr/>
        </p:nvCxnSpPr>
        <p:spPr>
          <a:xfrm>
            <a:off x="7435231" y="6149351"/>
            <a:ext cx="451140" cy="77516"/>
          </a:xfrm>
          <a:prstGeom prst="straightConnector1">
            <a:avLst/>
          </a:prstGeom>
          <a:ln w="47625">
            <a:solidFill>
              <a:schemeClr val="tx1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9" name="Group 16">
            <a:extLst>
              <a:ext uri="{FF2B5EF4-FFF2-40B4-BE49-F238E27FC236}">
                <a16:creationId xmlns:a16="http://schemas.microsoft.com/office/drawing/2014/main" id="{304C43C6-E477-47F2-B8DC-1E29B2713A8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91172" y="6114772"/>
            <a:ext cx="442860" cy="442860"/>
            <a:chOff x="981" y="544"/>
            <a:chExt cx="326" cy="328"/>
          </a:xfrm>
        </p:grpSpPr>
        <p:sp>
          <p:nvSpPr>
            <p:cNvPr id="150" name="Freeform 17">
              <a:extLst>
                <a:ext uri="{FF2B5EF4-FFF2-40B4-BE49-F238E27FC236}">
                  <a16:creationId xmlns:a16="http://schemas.microsoft.com/office/drawing/2014/main" id="{CC158B7D-963F-409B-A2A2-E021C7FE857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81" y="544"/>
              <a:ext cx="326" cy="328"/>
            </a:xfrm>
            <a:custGeom>
              <a:avLst/>
              <a:gdLst>
                <a:gd name="T0" fmla="*/ 326 w 326"/>
                <a:gd name="T1" fmla="*/ 164 h 328"/>
                <a:gd name="T2" fmla="*/ 324 w 326"/>
                <a:gd name="T3" fmla="*/ 191 h 328"/>
                <a:gd name="T4" fmla="*/ 320 w 326"/>
                <a:gd name="T5" fmla="*/ 215 h 328"/>
                <a:gd name="T6" fmla="*/ 309 w 326"/>
                <a:gd name="T7" fmla="*/ 238 h 328"/>
                <a:gd name="T8" fmla="*/ 295 w 326"/>
                <a:gd name="T9" fmla="*/ 260 h 328"/>
                <a:gd name="T10" fmla="*/ 279 w 326"/>
                <a:gd name="T11" fmla="*/ 281 h 328"/>
                <a:gd name="T12" fmla="*/ 260 w 326"/>
                <a:gd name="T13" fmla="*/ 297 h 328"/>
                <a:gd name="T14" fmla="*/ 238 w 326"/>
                <a:gd name="T15" fmla="*/ 310 h 328"/>
                <a:gd name="T16" fmla="*/ 213 w 326"/>
                <a:gd name="T17" fmla="*/ 320 h 328"/>
                <a:gd name="T18" fmla="*/ 189 w 326"/>
                <a:gd name="T19" fmla="*/ 326 h 328"/>
                <a:gd name="T20" fmla="*/ 164 w 326"/>
                <a:gd name="T21" fmla="*/ 328 h 328"/>
                <a:gd name="T22" fmla="*/ 137 w 326"/>
                <a:gd name="T23" fmla="*/ 326 h 328"/>
                <a:gd name="T24" fmla="*/ 113 w 326"/>
                <a:gd name="T25" fmla="*/ 320 h 328"/>
                <a:gd name="T26" fmla="*/ 88 w 326"/>
                <a:gd name="T27" fmla="*/ 310 h 328"/>
                <a:gd name="T28" fmla="*/ 68 w 326"/>
                <a:gd name="T29" fmla="*/ 297 h 328"/>
                <a:gd name="T30" fmla="*/ 47 w 326"/>
                <a:gd name="T31" fmla="*/ 281 h 328"/>
                <a:gd name="T32" fmla="*/ 31 w 326"/>
                <a:gd name="T33" fmla="*/ 260 h 328"/>
                <a:gd name="T34" fmla="*/ 18 w 326"/>
                <a:gd name="T35" fmla="*/ 240 h 328"/>
                <a:gd name="T36" fmla="*/ 8 w 326"/>
                <a:gd name="T37" fmla="*/ 215 h 328"/>
                <a:gd name="T38" fmla="*/ 2 w 326"/>
                <a:gd name="T39" fmla="*/ 191 h 328"/>
                <a:gd name="T40" fmla="*/ 0 w 326"/>
                <a:gd name="T41" fmla="*/ 164 h 328"/>
                <a:gd name="T42" fmla="*/ 2 w 326"/>
                <a:gd name="T43" fmla="*/ 139 h 328"/>
                <a:gd name="T44" fmla="*/ 8 w 326"/>
                <a:gd name="T45" fmla="*/ 115 h 328"/>
                <a:gd name="T46" fmla="*/ 16 w 326"/>
                <a:gd name="T47" fmla="*/ 90 h 328"/>
                <a:gd name="T48" fmla="*/ 31 w 326"/>
                <a:gd name="T49" fmla="*/ 67 h 328"/>
                <a:gd name="T50" fmla="*/ 47 w 326"/>
                <a:gd name="T51" fmla="*/ 49 h 328"/>
                <a:gd name="T52" fmla="*/ 68 w 326"/>
                <a:gd name="T53" fmla="*/ 33 h 328"/>
                <a:gd name="T54" fmla="*/ 88 w 326"/>
                <a:gd name="T55" fmla="*/ 18 h 328"/>
                <a:gd name="T56" fmla="*/ 113 w 326"/>
                <a:gd name="T57" fmla="*/ 8 h 328"/>
                <a:gd name="T58" fmla="*/ 137 w 326"/>
                <a:gd name="T59" fmla="*/ 2 h 328"/>
                <a:gd name="T60" fmla="*/ 162 w 326"/>
                <a:gd name="T61" fmla="*/ 0 h 328"/>
                <a:gd name="T62" fmla="*/ 189 w 326"/>
                <a:gd name="T63" fmla="*/ 2 h 328"/>
                <a:gd name="T64" fmla="*/ 213 w 326"/>
                <a:gd name="T65" fmla="*/ 8 h 328"/>
                <a:gd name="T66" fmla="*/ 238 w 326"/>
                <a:gd name="T67" fmla="*/ 18 h 328"/>
                <a:gd name="T68" fmla="*/ 258 w 326"/>
                <a:gd name="T69" fmla="*/ 33 h 328"/>
                <a:gd name="T70" fmla="*/ 279 w 326"/>
                <a:gd name="T71" fmla="*/ 49 h 328"/>
                <a:gd name="T72" fmla="*/ 295 w 326"/>
                <a:gd name="T73" fmla="*/ 67 h 328"/>
                <a:gd name="T74" fmla="*/ 309 w 326"/>
                <a:gd name="T75" fmla="*/ 90 h 328"/>
                <a:gd name="T76" fmla="*/ 318 w 326"/>
                <a:gd name="T77" fmla="*/ 113 h 328"/>
                <a:gd name="T78" fmla="*/ 324 w 326"/>
                <a:gd name="T79" fmla="*/ 139 h 328"/>
                <a:gd name="T80" fmla="*/ 326 w 326"/>
                <a:gd name="T81" fmla="*/ 164 h 328"/>
                <a:gd name="T82" fmla="*/ 326 w 326"/>
                <a:gd name="T83" fmla="*/ 16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6" h="328">
                  <a:moveTo>
                    <a:pt x="326" y="164"/>
                  </a:moveTo>
                  <a:lnTo>
                    <a:pt x="324" y="191"/>
                  </a:lnTo>
                  <a:lnTo>
                    <a:pt x="320" y="215"/>
                  </a:lnTo>
                  <a:lnTo>
                    <a:pt x="309" y="238"/>
                  </a:lnTo>
                  <a:lnTo>
                    <a:pt x="295" y="260"/>
                  </a:lnTo>
                  <a:lnTo>
                    <a:pt x="279" y="281"/>
                  </a:lnTo>
                  <a:lnTo>
                    <a:pt x="260" y="297"/>
                  </a:lnTo>
                  <a:lnTo>
                    <a:pt x="238" y="310"/>
                  </a:lnTo>
                  <a:lnTo>
                    <a:pt x="213" y="320"/>
                  </a:lnTo>
                  <a:lnTo>
                    <a:pt x="189" y="326"/>
                  </a:lnTo>
                  <a:lnTo>
                    <a:pt x="164" y="328"/>
                  </a:lnTo>
                  <a:lnTo>
                    <a:pt x="137" y="326"/>
                  </a:lnTo>
                  <a:lnTo>
                    <a:pt x="113" y="320"/>
                  </a:lnTo>
                  <a:lnTo>
                    <a:pt x="88" y="310"/>
                  </a:lnTo>
                  <a:lnTo>
                    <a:pt x="68" y="297"/>
                  </a:lnTo>
                  <a:lnTo>
                    <a:pt x="47" y="281"/>
                  </a:lnTo>
                  <a:lnTo>
                    <a:pt x="31" y="260"/>
                  </a:lnTo>
                  <a:lnTo>
                    <a:pt x="18" y="240"/>
                  </a:lnTo>
                  <a:lnTo>
                    <a:pt x="8" y="215"/>
                  </a:lnTo>
                  <a:lnTo>
                    <a:pt x="2" y="191"/>
                  </a:lnTo>
                  <a:lnTo>
                    <a:pt x="0" y="164"/>
                  </a:lnTo>
                  <a:lnTo>
                    <a:pt x="2" y="139"/>
                  </a:lnTo>
                  <a:lnTo>
                    <a:pt x="8" y="115"/>
                  </a:lnTo>
                  <a:lnTo>
                    <a:pt x="16" y="90"/>
                  </a:lnTo>
                  <a:lnTo>
                    <a:pt x="31" y="67"/>
                  </a:lnTo>
                  <a:lnTo>
                    <a:pt x="47" y="49"/>
                  </a:lnTo>
                  <a:lnTo>
                    <a:pt x="68" y="33"/>
                  </a:lnTo>
                  <a:lnTo>
                    <a:pt x="88" y="18"/>
                  </a:lnTo>
                  <a:lnTo>
                    <a:pt x="113" y="8"/>
                  </a:lnTo>
                  <a:lnTo>
                    <a:pt x="137" y="2"/>
                  </a:lnTo>
                  <a:lnTo>
                    <a:pt x="162" y="0"/>
                  </a:lnTo>
                  <a:lnTo>
                    <a:pt x="189" y="2"/>
                  </a:lnTo>
                  <a:lnTo>
                    <a:pt x="213" y="8"/>
                  </a:lnTo>
                  <a:lnTo>
                    <a:pt x="238" y="18"/>
                  </a:lnTo>
                  <a:lnTo>
                    <a:pt x="258" y="33"/>
                  </a:lnTo>
                  <a:lnTo>
                    <a:pt x="279" y="49"/>
                  </a:lnTo>
                  <a:lnTo>
                    <a:pt x="295" y="67"/>
                  </a:lnTo>
                  <a:lnTo>
                    <a:pt x="309" y="90"/>
                  </a:lnTo>
                  <a:lnTo>
                    <a:pt x="318" y="113"/>
                  </a:lnTo>
                  <a:lnTo>
                    <a:pt x="324" y="139"/>
                  </a:lnTo>
                  <a:lnTo>
                    <a:pt x="326" y="164"/>
                  </a:lnTo>
                  <a:close/>
                </a:path>
              </a:pathLst>
            </a:custGeom>
            <a:solidFill>
              <a:srgbClr val="0000FF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51" name="Freeform 18">
              <a:extLst>
                <a:ext uri="{FF2B5EF4-FFF2-40B4-BE49-F238E27FC236}">
                  <a16:creationId xmlns:a16="http://schemas.microsoft.com/office/drawing/2014/main" id="{7BD22B58-4933-45FA-9713-A94F127B0CD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5" y="618"/>
              <a:ext cx="180" cy="180"/>
            </a:xfrm>
            <a:custGeom>
              <a:avLst/>
              <a:gdLst>
                <a:gd name="T0" fmla="*/ 180 w 180"/>
                <a:gd name="T1" fmla="*/ 90 h 180"/>
                <a:gd name="T2" fmla="*/ 176 w 180"/>
                <a:gd name="T3" fmla="*/ 110 h 180"/>
                <a:gd name="T4" fmla="*/ 170 w 180"/>
                <a:gd name="T5" fmla="*/ 129 h 180"/>
                <a:gd name="T6" fmla="*/ 162 w 180"/>
                <a:gd name="T7" fmla="*/ 145 h 180"/>
                <a:gd name="T8" fmla="*/ 147 w 180"/>
                <a:gd name="T9" fmla="*/ 160 h 180"/>
                <a:gd name="T10" fmla="*/ 131 w 180"/>
                <a:gd name="T11" fmla="*/ 170 h 180"/>
                <a:gd name="T12" fmla="*/ 113 w 180"/>
                <a:gd name="T13" fmla="*/ 176 h 180"/>
                <a:gd name="T14" fmla="*/ 94 w 180"/>
                <a:gd name="T15" fmla="*/ 180 h 180"/>
                <a:gd name="T16" fmla="*/ 74 w 180"/>
                <a:gd name="T17" fmla="*/ 178 h 180"/>
                <a:gd name="T18" fmla="*/ 55 w 180"/>
                <a:gd name="T19" fmla="*/ 174 h 180"/>
                <a:gd name="T20" fmla="*/ 39 w 180"/>
                <a:gd name="T21" fmla="*/ 166 h 180"/>
                <a:gd name="T22" fmla="*/ 24 w 180"/>
                <a:gd name="T23" fmla="*/ 151 h 180"/>
                <a:gd name="T24" fmla="*/ 12 w 180"/>
                <a:gd name="T25" fmla="*/ 137 h 180"/>
                <a:gd name="T26" fmla="*/ 4 w 180"/>
                <a:gd name="T27" fmla="*/ 119 h 180"/>
                <a:gd name="T28" fmla="*/ 0 w 180"/>
                <a:gd name="T29" fmla="*/ 100 h 180"/>
                <a:gd name="T30" fmla="*/ 0 w 180"/>
                <a:gd name="T31" fmla="*/ 80 h 180"/>
                <a:gd name="T32" fmla="*/ 4 w 180"/>
                <a:gd name="T33" fmla="*/ 61 h 180"/>
                <a:gd name="T34" fmla="*/ 12 w 180"/>
                <a:gd name="T35" fmla="*/ 45 h 180"/>
                <a:gd name="T36" fmla="*/ 24 w 180"/>
                <a:gd name="T37" fmla="*/ 28 h 180"/>
                <a:gd name="T38" fmla="*/ 39 w 180"/>
                <a:gd name="T39" fmla="*/ 16 h 180"/>
                <a:gd name="T40" fmla="*/ 55 w 180"/>
                <a:gd name="T41" fmla="*/ 6 h 180"/>
                <a:gd name="T42" fmla="*/ 74 w 180"/>
                <a:gd name="T43" fmla="*/ 2 h 180"/>
                <a:gd name="T44" fmla="*/ 94 w 180"/>
                <a:gd name="T45" fmla="*/ 0 h 180"/>
                <a:gd name="T46" fmla="*/ 113 w 180"/>
                <a:gd name="T47" fmla="*/ 4 h 180"/>
                <a:gd name="T48" fmla="*/ 131 w 180"/>
                <a:gd name="T49" fmla="*/ 10 h 180"/>
                <a:gd name="T50" fmla="*/ 147 w 180"/>
                <a:gd name="T51" fmla="*/ 22 h 180"/>
                <a:gd name="T52" fmla="*/ 162 w 180"/>
                <a:gd name="T53" fmla="*/ 37 h 180"/>
                <a:gd name="T54" fmla="*/ 170 w 180"/>
                <a:gd name="T55" fmla="*/ 53 h 180"/>
                <a:gd name="T56" fmla="*/ 176 w 180"/>
                <a:gd name="T57" fmla="*/ 71 h 180"/>
                <a:gd name="T58" fmla="*/ 180 w 180"/>
                <a:gd name="T59" fmla="*/ 90 h 180"/>
                <a:gd name="T60" fmla="*/ 180 w 180"/>
                <a:gd name="T61" fmla="*/ 9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80">
                  <a:moveTo>
                    <a:pt x="180" y="90"/>
                  </a:moveTo>
                  <a:lnTo>
                    <a:pt x="176" y="110"/>
                  </a:lnTo>
                  <a:lnTo>
                    <a:pt x="170" y="129"/>
                  </a:lnTo>
                  <a:lnTo>
                    <a:pt x="162" y="145"/>
                  </a:lnTo>
                  <a:lnTo>
                    <a:pt x="147" y="160"/>
                  </a:lnTo>
                  <a:lnTo>
                    <a:pt x="131" y="170"/>
                  </a:lnTo>
                  <a:lnTo>
                    <a:pt x="113" y="176"/>
                  </a:lnTo>
                  <a:lnTo>
                    <a:pt x="94" y="180"/>
                  </a:lnTo>
                  <a:lnTo>
                    <a:pt x="74" y="178"/>
                  </a:lnTo>
                  <a:lnTo>
                    <a:pt x="55" y="174"/>
                  </a:lnTo>
                  <a:lnTo>
                    <a:pt x="39" y="166"/>
                  </a:lnTo>
                  <a:lnTo>
                    <a:pt x="24" y="151"/>
                  </a:lnTo>
                  <a:lnTo>
                    <a:pt x="12" y="137"/>
                  </a:lnTo>
                  <a:lnTo>
                    <a:pt x="4" y="119"/>
                  </a:lnTo>
                  <a:lnTo>
                    <a:pt x="0" y="100"/>
                  </a:lnTo>
                  <a:lnTo>
                    <a:pt x="0" y="80"/>
                  </a:lnTo>
                  <a:lnTo>
                    <a:pt x="4" y="61"/>
                  </a:lnTo>
                  <a:lnTo>
                    <a:pt x="12" y="45"/>
                  </a:lnTo>
                  <a:lnTo>
                    <a:pt x="24" y="28"/>
                  </a:lnTo>
                  <a:lnTo>
                    <a:pt x="39" y="16"/>
                  </a:lnTo>
                  <a:lnTo>
                    <a:pt x="55" y="6"/>
                  </a:lnTo>
                  <a:lnTo>
                    <a:pt x="74" y="2"/>
                  </a:lnTo>
                  <a:lnTo>
                    <a:pt x="94" y="0"/>
                  </a:lnTo>
                  <a:lnTo>
                    <a:pt x="113" y="4"/>
                  </a:lnTo>
                  <a:lnTo>
                    <a:pt x="131" y="10"/>
                  </a:lnTo>
                  <a:lnTo>
                    <a:pt x="147" y="22"/>
                  </a:lnTo>
                  <a:lnTo>
                    <a:pt x="162" y="37"/>
                  </a:lnTo>
                  <a:lnTo>
                    <a:pt x="170" y="53"/>
                  </a:lnTo>
                  <a:lnTo>
                    <a:pt x="176" y="71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52" name="Freeform 19">
              <a:extLst>
                <a:ext uri="{FF2B5EF4-FFF2-40B4-BE49-F238E27FC236}">
                  <a16:creationId xmlns:a16="http://schemas.microsoft.com/office/drawing/2014/main" id="{EEB0DF0C-327C-47BD-8FFD-7AECA88426B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10" y="671"/>
              <a:ext cx="70" cy="74"/>
            </a:xfrm>
            <a:custGeom>
              <a:avLst/>
              <a:gdLst>
                <a:gd name="T0" fmla="*/ 70 w 70"/>
                <a:gd name="T1" fmla="*/ 37 h 74"/>
                <a:gd name="T2" fmla="*/ 68 w 70"/>
                <a:gd name="T3" fmla="*/ 49 h 74"/>
                <a:gd name="T4" fmla="*/ 62 w 70"/>
                <a:gd name="T5" fmla="*/ 59 h 74"/>
                <a:gd name="T6" fmla="*/ 53 w 70"/>
                <a:gd name="T7" fmla="*/ 68 h 74"/>
                <a:gd name="T8" fmla="*/ 43 w 70"/>
                <a:gd name="T9" fmla="*/ 74 h 74"/>
                <a:gd name="T10" fmla="*/ 31 w 70"/>
                <a:gd name="T11" fmla="*/ 74 h 74"/>
                <a:gd name="T12" fmla="*/ 21 w 70"/>
                <a:gd name="T13" fmla="*/ 72 h 74"/>
                <a:gd name="T14" fmla="*/ 10 w 70"/>
                <a:gd name="T15" fmla="*/ 64 h 74"/>
                <a:gd name="T16" fmla="*/ 4 w 70"/>
                <a:gd name="T17" fmla="*/ 55 h 74"/>
                <a:gd name="T18" fmla="*/ 0 w 70"/>
                <a:gd name="T19" fmla="*/ 43 h 74"/>
                <a:gd name="T20" fmla="*/ 0 w 70"/>
                <a:gd name="T21" fmla="*/ 31 h 74"/>
                <a:gd name="T22" fmla="*/ 4 w 70"/>
                <a:gd name="T23" fmla="*/ 20 h 74"/>
                <a:gd name="T24" fmla="*/ 10 w 70"/>
                <a:gd name="T25" fmla="*/ 10 h 74"/>
                <a:gd name="T26" fmla="*/ 21 w 70"/>
                <a:gd name="T27" fmla="*/ 4 h 74"/>
                <a:gd name="T28" fmla="*/ 31 w 70"/>
                <a:gd name="T29" fmla="*/ 0 h 74"/>
                <a:gd name="T30" fmla="*/ 43 w 70"/>
                <a:gd name="T31" fmla="*/ 2 h 74"/>
                <a:gd name="T32" fmla="*/ 53 w 70"/>
                <a:gd name="T33" fmla="*/ 6 h 74"/>
                <a:gd name="T34" fmla="*/ 62 w 70"/>
                <a:gd name="T35" fmla="*/ 14 h 74"/>
                <a:gd name="T36" fmla="*/ 68 w 70"/>
                <a:gd name="T37" fmla="*/ 25 h 74"/>
                <a:gd name="T38" fmla="*/ 70 w 70"/>
                <a:gd name="T39" fmla="*/ 37 h 74"/>
                <a:gd name="T40" fmla="*/ 70 w 70"/>
                <a:gd name="T41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74">
                  <a:moveTo>
                    <a:pt x="70" y="37"/>
                  </a:moveTo>
                  <a:lnTo>
                    <a:pt x="68" y="49"/>
                  </a:lnTo>
                  <a:lnTo>
                    <a:pt x="62" y="59"/>
                  </a:lnTo>
                  <a:lnTo>
                    <a:pt x="53" y="68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21" y="72"/>
                  </a:lnTo>
                  <a:lnTo>
                    <a:pt x="10" y="64"/>
                  </a:lnTo>
                  <a:lnTo>
                    <a:pt x="4" y="55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4" y="20"/>
                  </a:lnTo>
                  <a:lnTo>
                    <a:pt x="10" y="10"/>
                  </a:lnTo>
                  <a:lnTo>
                    <a:pt x="21" y="4"/>
                  </a:lnTo>
                  <a:lnTo>
                    <a:pt x="31" y="0"/>
                  </a:lnTo>
                  <a:lnTo>
                    <a:pt x="43" y="2"/>
                  </a:lnTo>
                  <a:lnTo>
                    <a:pt x="53" y="6"/>
                  </a:lnTo>
                  <a:lnTo>
                    <a:pt x="62" y="14"/>
                  </a:lnTo>
                  <a:lnTo>
                    <a:pt x="68" y="25"/>
                  </a:lnTo>
                  <a:lnTo>
                    <a:pt x="70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53" name="WordArt 20">
              <a:extLst>
                <a:ext uri="{FF2B5EF4-FFF2-40B4-BE49-F238E27FC236}">
                  <a16:creationId xmlns:a16="http://schemas.microsoft.com/office/drawing/2014/main" id="{95F66B33-23BA-4C28-B33C-DA0D658B5E27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268" y="682"/>
              <a:ext cx="25" cy="7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800" kern="10" spc="0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Abadi MT Condensed"/>
                </a:rPr>
                <a:t>1</a:t>
              </a:r>
              <a:endParaRPr lang="zh-TW" altLang="en-US" sz="800" kern="10" spc="0">
                <a:ln w="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badi MT Condensed"/>
              </a:endParaRPr>
            </a:p>
          </p:txBody>
        </p:sp>
      </p:grpSp>
      <p:cxnSp>
        <p:nvCxnSpPr>
          <p:cNvPr id="154" name="直線單箭頭接點 153">
            <a:extLst>
              <a:ext uri="{FF2B5EF4-FFF2-40B4-BE49-F238E27FC236}">
                <a16:creationId xmlns:a16="http://schemas.microsoft.com/office/drawing/2014/main" id="{00128158-D4B3-40D3-8C93-DD76C8DFE31A}"/>
              </a:ext>
            </a:extLst>
          </p:cNvPr>
          <p:cNvCxnSpPr/>
          <p:nvPr/>
        </p:nvCxnSpPr>
        <p:spPr>
          <a:xfrm flipH="1">
            <a:off x="4854511" y="6208073"/>
            <a:ext cx="445281" cy="103558"/>
          </a:xfrm>
          <a:prstGeom prst="straightConnector1">
            <a:avLst/>
          </a:prstGeom>
          <a:ln w="47625">
            <a:solidFill>
              <a:schemeClr val="tx1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矩形 154">
            <a:extLst>
              <a:ext uri="{FF2B5EF4-FFF2-40B4-BE49-F238E27FC236}">
                <a16:creationId xmlns:a16="http://schemas.microsoft.com/office/drawing/2014/main" id="{A9A6DA03-8F7A-4C45-8AF2-97D0C2D3F978}"/>
              </a:ext>
            </a:extLst>
          </p:cNvPr>
          <p:cNvSpPr/>
          <p:nvPr/>
        </p:nvSpPr>
        <p:spPr>
          <a:xfrm flipH="1">
            <a:off x="5887118" y="6389570"/>
            <a:ext cx="342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b="1" i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</a:t>
            </a:r>
            <a:endParaRPr lang="zh-TW" altLang="en-US" sz="3200" b="1" i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5362489" y="235517"/>
            <a:ext cx="2798804" cy="2168827"/>
            <a:chOff x="5672956" y="486168"/>
            <a:chExt cx="2138212" cy="1841514"/>
          </a:xfrm>
        </p:grpSpPr>
        <p:grpSp>
          <p:nvGrpSpPr>
            <p:cNvPr id="156" name="群組 155">
              <a:extLst>
                <a:ext uri="{FF2B5EF4-FFF2-40B4-BE49-F238E27FC236}">
                  <a16:creationId xmlns:a16="http://schemas.microsoft.com/office/drawing/2014/main" id="{37844F88-E90D-45D2-BE81-E2B02D8DE7D6}"/>
                </a:ext>
              </a:extLst>
            </p:cNvPr>
            <p:cNvGrpSpPr/>
            <p:nvPr/>
          </p:nvGrpSpPr>
          <p:grpSpPr>
            <a:xfrm>
              <a:off x="6503247" y="1447719"/>
              <a:ext cx="1075198" cy="170240"/>
              <a:chOff x="2962411" y="3852459"/>
              <a:chExt cx="1493902" cy="295852"/>
            </a:xfrm>
          </p:grpSpPr>
          <p:cxnSp>
            <p:nvCxnSpPr>
              <p:cNvPr id="157" name="直線接點 156">
                <a:extLst>
                  <a:ext uri="{FF2B5EF4-FFF2-40B4-BE49-F238E27FC236}">
                    <a16:creationId xmlns:a16="http://schemas.microsoft.com/office/drawing/2014/main" id="{549AEBA3-B9CC-43F9-8935-EFC53476F5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62411" y="4005195"/>
                <a:ext cx="40015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直線接點 157">
                <a:extLst>
                  <a:ext uri="{FF2B5EF4-FFF2-40B4-BE49-F238E27FC236}">
                    <a16:creationId xmlns:a16="http://schemas.microsoft.com/office/drawing/2014/main" id="{C751653D-F7CE-47EA-B225-1433DF1B48F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56160" y="4000171"/>
                <a:ext cx="40015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直線接點 158">
                <a:extLst>
                  <a:ext uri="{FF2B5EF4-FFF2-40B4-BE49-F238E27FC236}">
                    <a16:creationId xmlns:a16="http://schemas.microsoft.com/office/drawing/2014/main" id="{091EFD7B-408A-48D2-B44A-FB734E8AE6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46264" y="3852459"/>
                <a:ext cx="107092" cy="28623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直線接點 159">
                <a:extLst>
                  <a:ext uri="{FF2B5EF4-FFF2-40B4-BE49-F238E27FC236}">
                    <a16:creationId xmlns:a16="http://schemas.microsoft.com/office/drawing/2014/main" id="{E77C05D4-49B7-4B2F-93B9-3D3C09A063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7937" y="3852459"/>
                <a:ext cx="107092" cy="28623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直線接點 160">
                <a:extLst>
                  <a:ext uri="{FF2B5EF4-FFF2-40B4-BE49-F238E27FC236}">
                    <a16:creationId xmlns:a16="http://schemas.microsoft.com/office/drawing/2014/main" id="{8D679AB9-A70F-41E4-ABC3-2414F617B3E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75029" y="3852459"/>
                <a:ext cx="107092" cy="28623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直線接點 161">
                <a:extLst>
                  <a:ext uri="{FF2B5EF4-FFF2-40B4-BE49-F238E27FC236}">
                    <a16:creationId xmlns:a16="http://schemas.microsoft.com/office/drawing/2014/main" id="{6E25AC53-1855-437B-B4EF-CA551D9AFD3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57100" y="3862079"/>
                <a:ext cx="107092" cy="28623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直線接點 162">
                <a:extLst>
                  <a:ext uri="{FF2B5EF4-FFF2-40B4-BE49-F238E27FC236}">
                    <a16:creationId xmlns:a16="http://schemas.microsoft.com/office/drawing/2014/main" id="{6582743F-0086-4F3D-9ABB-9FEFE607A393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>
                <a:off x="3387411" y="3857219"/>
                <a:ext cx="54333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直線接點 163">
                <a:extLst>
                  <a:ext uri="{FF2B5EF4-FFF2-40B4-BE49-F238E27FC236}">
                    <a16:creationId xmlns:a16="http://schemas.microsoft.com/office/drawing/2014/main" id="{348BC6EE-65A7-4E66-B5F2-5DDB43670009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>
                <a:off x="4000060" y="4001547"/>
                <a:ext cx="54333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直線接點 164">
                <a:extLst>
                  <a:ext uri="{FF2B5EF4-FFF2-40B4-BE49-F238E27FC236}">
                    <a16:creationId xmlns:a16="http://schemas.microsoft.com/office/drawing/2014/main" id="{5FEA8C26-A783-444A-8CBD-5DDFA9CA16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2537" y="3853131"/>
                <a:ext cx="107092" cy="28623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1" name="直線接點 170">
              <a:extLst>
                <a:ext uri="{FF2B5EF4-FFF2-40B4-BE49-F238E27FC236}">
                  <a16:creationId xmlns:a16="http://schemas.microsoft.com/office/drawing/2014/main" id="{D82555DC-5369-48E3-9E1E-5422C4A7C68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152075" y="1588519"/>
              <a:ext cx="864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直線接點 171">
              <a:extLst>
                <a:ext uri="{FF2B5EF4-FFF2-40B4-BE49-F238E27FC236}">
                  <a16:creationId xmlns:a16="http://schemas.microsoft.com/office/drawing/2014/main" id="{719053F4-AF2A-4A90-B26E-EB052B4C98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84688" y="2007042"/>
              <a:ext cx="0" cy="3206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直線接點 172">
              <a:extLst>
                <a:ext uri="{FF2B5EF4-FFF2-40B4-BE49-F238E27FC236}">
                  <a16:creationId xmlns:a16="http://schemas.microsoft.com/office/drawing/2014/main" id="{1177299E-2B65-46B9-8864-5F26850AE4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85029" y="2322680"/>
              <a:ext cx="1692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直線接點 173">
              <a:extLst>
                <a:ext uri="{FF2B5EF4-FFF2-40B4-BE49-F238E27FC236}">
                  <a16:creationId xmlns:a16="http://schemas.microsoft.com/office/drawing/2014/main" id="{49185EBF-CDBF-4595-B0A8-A7C96EE39408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5311757" y="1734723"/>
              <a:ext cx="113681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5" name="群組 174">
              <a:extLst>
                <a:ext uri="{FF2B5EF4-FFF2-40B4-BE49-F238E27FC236}">
                  <a16:creationId xmlns:a16="http://schemas.microsoft.com/office/drawing/2014/main" id="{E1D66534-6339-4BD3-A8B4-F7647666C97C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6341278" y="848419"/>
              <a:ext cx="308156" cy="284310"/>
              <a:chOff x="4937585" y="3075460"/>
              <a:chExt cx="827993" cy="782172"/>
            </a:xfrm>
          </p:grpSpPr>
          <p:cxnSp>
            <p:nvCxnSpPr>
              <p:cNvPr id="176" name="直線接點 175">
                <a:extLst>
                  <a:ext uri="{FF2B5EF4-FFF2-40B4-BE49-F238E27FC236}">
                    <a16:creationId xmlns:a16="http://schemas.microsoft.com/office/drawing/2014/main" id="{463D9B9C-565A-4C0F-9EFF-81076FE8C91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351582" y="3075828"/>
                <a:ext cx="0" cy="82799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直線接點 176">
                <a:extLst>
                  <a:ext uri="{FF2B5EF4-FFF2-40B4-BE49-F238E27FC236}">
                    <a16:creationId xmlns:a16="http://schemas.microsoft.com/office/drawing/2014/main" id="{C95BE7F9-941B-4848-80EE-2F2687A3EBA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353269" y="3391626"/>
                <a:ext cx="0" cy="55199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直線接點 177">
                <a:extLst>
                  <a:ext uri="{FF2B5EF4-FFF2-40B4-BE49-F238E27FC236}">
                    <a16:creationId xmlns:a16="http://schemas.microsoft.com/office/drawing/2014/main" id="{B305DF03-1250-49F4-9E1B-72B48793194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363850" y="3650633"/>
                <a:ext cx="0" cy="41399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直線接點 178">
                <a:extLst>
                  <a:ext uri="{FF2B5EF4-FFF2-40B4-BE49-F238E27FC236}">
                    <a16:creationId xmlns:a16="http://schemas.microsoft.com/office/drawing/2014/main" id="{FDB249A7-156D-455F-8F9E-CDD479F39B45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350136" y="3075460"/>
                <a:ext cx="0" cy="41399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0" name="群組 179">
              <a:extLst>
                <a:ext uri="{FF2B5EF4-FFF2-40B4-BE49-F238E27FC236}">
                  <a16:creationId xmlns:a16="http://schemas.microsoft.com/office/drawing/2014/main" id="{A27701A4-51F4-4985-A6E9-4F5C6763804D}"/>
                </a:ext>
              </a:extLst>
            </p:cNvPr>
            <p:cNvGrpSpPr>
              <a:grpSpLocks/>
            </p:cNvGrpSpPr>
            <p:nvPr/>
          </p:nvGrpSpPr>
          <p:grpSpPr>
            <a:xfrm>
              <a:off x="7390141" y="760519"/>
              <a:ext cx="396000" cy="396000"/>
              <a:chOff x="5293882" y="2141615"/>
              <a:chExt cx="1080000" cy="1080000"/>
            </a:xfrm>
          </p:grpSpPr>
          <p:grpSp>
            <p:nvGrpSpPr>
              <p:cNvPr id="181" name="群組 180">
                <a:extLst>
                  <a:ext uri="{FF2B5EF4-FFF2-40B4-BE49-F238E27FC236}">
                    <a16:creationId xmlns:a16="http://schemas.microsoft.com/office/drawing/2014/main" id="{C3AB7D5D-8564-48A9-8847-179CE2A6E3F7}"/>
                  </a:ext>
                </a:extLst>
              </p:cNvPr>
              <p:cNvGrpSpPr/>
              <p:nvPr/>
            </p:nvGrpSpPr>
            <p:grpSpPr>
              <a:xfrm>
                <a:off x="5521099" y="2412470"/>
                <a:ext cx="583149" cy="600477"/>
                <a:chOff x="6327781" y="3303782"/>
                <a:chExt cx="583149" cy="600477"/>
              </a:xfrm>
            </p:grpSpPr>
            <p:cxnSp>
              <p:nvCxnSpPr>
                <p:cNvPr id="183" name="直線接點 182">
                  <a:extLst>
                    <a:ext uri="{FF2B5EF4-FFF2-40B4-BE49-F238E27FC236}">
                      <a16:creationId xmlns:a16="http://schemas.microsoft.com/office/drawing/2014/main" id="{BB89A71A-76D4-4627-9198-FF179C81BB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20405" y="3314559"/>
                  <a:ext cx="0" cy="576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直線接點 183">
                  <a:extLst>
                    <a:ext uri="{FF2B5EF4-FFF2-40B4-BE49-F238E27FC236}">
                      <a16:creationId xmlns:a16="http://schemas.microsoft.com/office/drawing/2014/main" id="{F5AB5BC6-EC8E-4EC7-8867-DAF4CD7921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29667" y="3319245"/>
                  <a:ext cx="0" cy="28623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直線接點 184">
                  <a:extLst>
                    <a:ext uri="{FF2B5EF4-FFF2-40B4-BE49-F238E27FC236}">
                      <a16:creationId xmlns:a16="http://schemas.microsoft.com/office/drawing/2014/main" id="{20DA2616-A9A5-42C8-A85B-C99CBAF5C2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27781" y="3303782"/>
                  <a:ext cx="288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直線接點 185">
                  <a:extLst>
                    <a:ext uri="{FF2B5EF4-FFF2-40B4-BE49-F238E27FC236}">
                      <a16:creationId xmlns:a16="http://schemas.microsoft.com/office/drawing/2014/main" id="{8AA9BB31-DEDB-4AC1-90FC-B893904250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622930" y="3904259"/>
                  <a:ext cx="288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直線接點 186">
                  <a:extLst>
                    <a:ext uri="{FF2B5EF4-FFF2-40B4-BE49-F238E27FC236}">
                      <a16:creationId xmlns:a16="http://schemas.microsoft.com/office/drawing/2014/main" id="{0903D007-59F5-4420-AF40-3F0E09A885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10930" y="3609593"/>
                  <a:ext cx="0" cy="28623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2" name="橢圓 181">
                <a:extLst>
                  <a:ext uri="{FF2B5EF4-FFF2-40B4-BE49-F238E27FC236}">
                    <a16:creationId xmlns:a16="http://schemas.microsoft.com/office/drawing/2014/main" id="{ACFFE7F6-3DC4-45D1-A0A4-8243C51CB57D}"/>
                  </a:ext>
                </a:extLst>
              </p:cNvPr>
              <p:cNvSpPr/>
              <p:nvPr/>
            </p:nvSpPr>
            <p:spPr>
              <a:xfrm>
                <a:off x="5293882" y="2141615"/>
                <a:ext cx="1080000" cy="1080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88" name="矩形 187">
              <a:extLst>
                <a:ext uri="{FF2B5EF4-FFF2-40B4-BE49-F238E27FC236}">
                  <a16:creationId xmlns:a16="http://schemas.microsoft.com/office/drawing/2014/main" id="{8B5BDC4E-573F-4FDB-9F64-360B44E9EF40}"/>
                </a:ext>
              </a:extLst>
            </p:cNvPr>
            <p:cNvSpPr/>
            <p:nvPr/>
          </p:nvSpPr>
          <p:spPr>
            <a:xfrm>
              <a:off x="7325138" y="499215"/>
              <a:ext cx="486030" cy="2242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latin typeface="+mn-ea"/>
                </a:rPr>
                <a:t>D10</a:t>
              </a:r>
              <a:endParaRPr lang="zh-TW" altLang="en-US" sz="1200" b="1" dirty="0">
                <a:latin typeface="+mn-ea"/>
              </a:endParaRPr>
            </a:p>
          </p:txBody>
        </p:sp>
        <p:sp>
          <p:nvSpPr>
            <p:cNvPr id="189" name="矩形 188">
              <a:extLst>
                <a:ext uri="{FF2B5EF4-FFF2-40B4-BE49-F238E27FC236}">
                  <a16:creationId xmlns:a16="http://schemas.microsoft.com/office/drawing/2014/main" id="{18B45D91-CFFF-47A6-B319-97CCC1281DF9}"/>
                </a:ext>
              </a:extLst>
            </p:cNvPr>
            <p:cNvSpPr/>
            <p:nvPr/>
          </p:nvSpPr>
          <p:spPr>
            <a:xfrm>
              <a:off x="6261347" y="499215"/>
              <a:ext cx="545342" cy="2242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latin typeface="+mn-ea"/>
                </a:rPr>
                <a:t>GND</a:t>
              </a:r>
              <a:endParaRPr lang="zh-TW" altLang="en-US" sz="1200" b="1" dirty="0">
                <a:latin typeface="+mn-ea"/>
              </a:endParaRPr>
            </a:p>
          </p:txBody>
        </p:sp>
        <p:sp>
          <p:nvSpPr>
            <p:cNvPr id="190" name="矩形 189">
              <a:extLst>
                <a:ext uri="{FF2B5EF4-FFF2-40B4-BE49-F238E27FC236}">
                  <a16:creationId xmlns:a16="http://schemas.microsoft.com/office/drawing/2014/main" id="{FB49388D-570E-4CA5-BBAB-6707D507EDF7}"/>
                </a:ext>
              </a:extLst>
            </p:cNvPr>
            <p:cNvSpPr/>
            <p:nvPr/>
          </p:nvSpPr>
          <p:spPr>
            <a:xfrm>
              <a:off x="5676539" y="486168"/>
              <a:ext cx="386644" cy="2242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latin typeface="+mn-ea"/>
                </a:rPr>
                <a:t>A0</a:t>
              </a:r>
              <a:endParaRPr lang="zh-TW" altLang="en-US" sz="1200" b="1" dirty="0">
                <a:latin typeface="+mn-ea"/>
              </a:endParaRPr>
            </a:p>
          </p:txBody>
        </p:sp>
        <p:sp>
          <p:nvSpPr>
            <p:cNvPr id="191" name="橢圓 190">
              <a:extLst>
                <a:ext uri="{FF2B5EF4-FFF2-40B4-BE49-F238E27FC236}">
                  <a16:creationId xmlns:a16="http://schemas.microsoft.com/office/drawing/2014/main" id="{3F6C2A66-4124-4594-BE88-592DFCC1F4A5}"/>
                </a:ext>
              </a:extLst>
            </p:cNvPr>
            <p:cNvSpPr/>
            <p:nvPr/>
          </p:nvSpPr>
          <p:spPr>
            <a:xfrm>
              <a:off x="5672956" y="786768"/>
              <a:ext cx="396000" cy="396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</a:rPr>
                <a:t>V</a:t>
              </a:r>
              <a:endParaRPr lang="zh-TW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92" name="直線接點 191">
              <a:extLst>
                <a:ext uri="{FF2B5EF4-FFF2-40B4-BE49-F238E27FC236}">
                  <a16:creationId xmlns:a16="http://schemas.microsoft.com/office/drawing/2014/main" id="{B1BED5E1-548B-4798-9DB4-CBBEF293061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066661" y="1564729"/>
              <a:ext cx="864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3" name="群組 202">
              <a:extLst>
                <a:ext uri="{FF2B5EF4-FFF2-40B4-BE49-F238E27FC236}">
                  <a16:creationId xmlns:a16="http://schemas.microsoft.com/office/drawing/2014/main" id="{458843F0-92C5-42AE-A5AE-E17B3502CA5F}"/>
                </a:ext>
              </a:extLst>
            </p:cNvPr>
            <p:cNvGrpSpPr/>
            <p:nvPr/>
          </p:nvGrpSpPr>
          <p:grpSpPr>
            <a:xfrm>
              <a:off x="6503304" y="1894478"/>
              <a:ext cx="1084445" cy="176177"/>
              <a:chOff x="3049272" y="4624576"/>
              <a:chExt cx="1310478" cy="176177"/>
            </a:xfrm>
          </p:grpSpPr>
          <p:cxnSp>
            <p:nvCxnSpPr>
              <p:cNvPr id="204" name="直線接點 203">
                <a:extLst>
                  <a:ext uri="{FF2B5EF4-FFF2-40B4-BE49-F238E27FC236}">
                    <a16:creationId xmlns:a16="http://schemas.microsoft.com/office/drawing/2014/main" id="{42507E40-0ECC-4830-AC77-704DB50AE1C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49272" y="4729095"/>
                <a:ext cx="2610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直線接點 204">
                <a:extLst>
                  <a:ext uri="{FF2B5EF4-FFF2-40B4-BE49-F238E27FC236}">
                    <a16:creationId xmlns:a16="http://schemas.microsoft.com/office/drawing/2014/main" id="{8C8EC5EF-9284-45E6-BFEE-BB56756CB6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98729" y="4729095"/>
                <a:ext cx="2610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6" name="手繪多邊形: 圖案 205">
                <a:extLst>
                  <a:ext uri="{FF2B5EF4-FFF2-40B4-BE49-F238E27FC236}">
                    <a16:creationId xmlns:a16="http://schemas.microsoft.com/office/drawing/2014/main" id="{A3EE2A19-AA83-41C4-946B-E193763B3680}"/>
                  </a:ext>
                </a:extLst>
              </p:cNvPr>
              <p:cNvSpPr/>
              <p:nvPr/>
            </p:nvSpPr>
            <p:spPr>
              <a:xfrm>
                <a:off x="3314701" y="4624576"/>
                <a:ext cx="775384" cy="176177"/>
              </a:xfrm>
              <a:custGeom>
                <a:avLst/>
                <a:gdLst>
                  <a:gd name="connsiteX0" fmla="*/ 0 w 804333"/>
                  <a:gd name="connsiteY0" fmla="*/ 110266 h 230495"/>
                  <a:gd name="connsiteX1" fmla="*/ 114300 w 804333"/>
                  <a:gd name="connsiteY1" fmla="*/ 4433 h 230495"/>
                  <a:gd name="connsiteX2" fmla="*/ 203200 w 804333"/>
                  <a:gd name="connsiteY2" fmla="*/ 186466 h 230495"/>
                  <a:gd name="connsiteX3" fmla="*/ 152400 w 804333"/>
                  <a:gd name="connsiteY3" fmla="*/ 216099 h 230495"/>
                  <a:gd name="connsiteX4" fmla="*/ 262467 w 804333"/>
                  <a:gd name="connsiteY4" fmla="*/ 199 h 230495"/>
                  <a:gd name="connsiteX5" fmla="*/ 406400 w 804333"/>
                  <a:gd name="connsiteY5" fmla="*/ 177999 h 230495"/>
                  <a:gd name="connsiteX6" fmla="*/ 309033 w 804333"/>
                  <a:gd name="connsiteY6" fmla="*/ 220333 h 230495"/>
                  <a:gd name="connsiteX7" fmla="*/ 448733 w 804333"/>
                  <a:gd name="connsiteY7" fmla="*/ 12899 h 230495"/>
                  <a:gd name="connsiteX8" fmla="*/ 596900 w 804333"/>
                  <a:gd name="connsiteY8" fmla="*/ 190699 h 230495"/>
                  <a:gd name="connsiteX9" fmla="*/ 503767 w 804333"/>
                  <a:gd name="connsiteY9" fmla="*/ 199166 h 230495"/>
                  <a:gd name="connsiteX10" fmla="*/ 626533 w 804333"/>
                  <a:gd name="connsiteY10" fmla="*/ 17133 h 230495"/>
                  <a:gd name="connsiteX11" fmla="*/ 770467 w 804333"/>
                  <a:gd name="connsiteY11" fmla="*/ 101799 h 230495"/>
                  <a:gd name="connsiteX12" fmla="*/ 804333 w 804333"/>
                  <a:gd name="connsiteY12" fmla="*/ 203399 h 230495"/>
                  <a:gd name="connsiteX0" fmla="*/ 0 w 804333"/>
                  <a:gd name="connsiteY0" fmla="*/ 110266 h 230495"/>
                  <a:gd name="connsiteX1" fmla="*/ 114300 w 804333"/>
                  <a:gd name="connsiteY1" fmla="*/ 4433 h 230495"/>
                  <a:gd name="connsiteX2" fmla="*/ 232697 w 804333"/>
                  <a:gd name="connsiteY2" fmla="*/ 134847 h 230495"/>
                  <a:gd name="connsiteX3" fmla="*/ 152400 w 804333"/>
                  <a:gd name="connsiteY3" fmla="*/ 216099 h 230495"/>
                  <a:gd name="connsiteX4" fmla="*/ 262467 w 804333"/>
                  <a:gd name="connsiteY4" fmla="*/ 199 h 230495"/>
                  <a:gd name="connsiteX5" fmla="*/ 406400 w 804333"/>
                  <a:gd name="connsiteY5" fmla="*/ 177999 h 230495"/>
                  <a:gd name="connsiteX6" fmla="*/ 309033 w 804333"/>
                  <a:gd name="connsiteY6" fmla="*/ 220333 h 230495"/>
                  <a:gd name="connsiteX7" fmla="*/ 448733 w 804333"/>
                  <a:gd name="connsiteY7" fmla="*/ 12899 h 230495"/>
                  <a:gd name="connsiteX8" fmla="*/ 596900 w 804333"/>
                  <a:gd name="connsiteY8" fmla="*/ 190699 h 230495"/>
                  <a:gd name="connsiteX9" fmla="*/ 503767 w 804333"/>
                  <a:gd name="connsiteY9" fmla="*/ 199166 h 230495"/>
                  <a:gd name="connsiteX10" fmla="*/ 626533 w 804333"/>
                  <a:gd name="connsiteY10" fmla="*/ 17133 h 230495"/>
                  <a:gd name="connsiteX11" fmla="*/ 770467 w 804333"/>
                  <a:gd name="connsiteY11" fmla="*/ 101799 h 230495"/>
                  <a:gd name="connsiteX12" fmla="*/ 804333 w 804333"/>
                  <a:gd name="connsiteY12" fmla="*/ 203399 h 230495"/>
                  <a:gd name="connsiteX0" fmla="*/ 0 w 804333"/>
                  <a:gd name="connsiteY0" fmla="*/ 110462 h 230691"/>
                  <a:gd name="connsiteX1" fmla="*/ 114300 w 804333"/>
                  <a:gd name="connsiteY1" fmla="*/ 4629 h 230691"/>
                  <a:gd name="connsiteX2" fmla="*/ 232697 w 804333"/>
                  <a:gd name="connsiteY2" fmla="*/ 135043 h 230691"/>
                  <a:gd name="connsiteX3" fmla="*/ 172064 w 804333"/>
                  <a:gd name="connsiteY3" fmla="*/ 130263 h 230691"/>
                  <a:gd name="connsiteX4" fmla="*/ 262467 w 804333"/>
                  <a:gd name="connsiteY4" fmla="*/ 395 h 230691"/>
                  <a:gd name="connsiteX5" fmla="*/ 406400 w 804333"/>
                  <a:gd name="connsiteY5" fmla="*/ 178195 h 230691"/>
                  <a:gd name="connsiteX6" fmla="*/ 309033 w 804333"/>
                  <a:gd name="connsiteY6" fmla="*/ 220529 h 230691"/>
                  <a:gd name="connsiteX7" fmla="*/ 448733 w 804333"/>
                  <a:gd name="connsiteY7" fmla="*/ 13095 h 230691"/>
                  <a:gd name="connsiteX8" fmla="*/ 596900 w 804333"/>
                  <a:gd name="connsiteY8" fmla="*/ 190895 h 230691"/>
                  <a:gd name="connsiteX9" fmla="*/ 503767 w 804333"/>
                  <a:gd name="connsiteY9" fmla="*/ 199362 h 230691"/>
                  <a:gd name="connsiteX10" fmla="*/ 626533 w 804333"/>
                  <a:gd name="connsiteY10" fmla="*/ 17329 h 230691"/>
                  <a:gd name="connsiteX11" fmla="*/ 770467 w 804333"/>
                  <a:gd name="connsiteY11" fmla="*/ 101995 h 230691"/>
                  <a:gd name="connsiteX12" fmla="*/ 804333 w 804333"/>
                  <a:gd name="connsiteY12" fmla="*/ 203595 h 230691"/>
                  <a:gd name="connsiteX0" fmla="*/ 0 w 804333"/>
                  <a:gd name="connsiteY0" fmla="*/ 110492 h 230721"/>
                  <a:gd name="connsiteX1" fmla="*/ 114300 w 804333"/>
                  <a:gd name="connsiteY1" fmla="*/ 4659 h 230721"/>
                  <a:gd name="connsiteX2" fmla="*/ 232697 w 804333"/>
                  <a:gd name="connsiteY2" fmla="*/ 135073 h 230721"/>
                  <a:gd name="connsiteX3" fmla="*/ 197874 w 804333"/>
                  <a:gd name="connsiteY3" fmla="*/ 186692 h 230721"/>
                  <a:gd name="connsiteX4" fmla="*/ 172064 w 804333"/>
                  <a:gd name="connsiteY4" fmla="*/ 130293 h 230721"/>
                  <a:gd name="connsiteX5" fmla="*/ 262467 w 804333"/>
                  <a:gd name="connsiteY5" fmla="*/ 425 h 230721"/>
                  <a:gd name="connsiteX6" fmla="*/ 406400 w 804333"/>
                  <a:gd name="connsiteY6" fmla="*/ 178225 h 230721"/>
                  <a:gd name="connsiteX7" fmla="*/ 309033 w 804333"/>
                  <a:gd name="connsiteY7" fmla="*/ 220559 h 230721"/>
                  <a:gd name="connsiteX8" fmla="*/ 448733 w 804333"/>
                  <a:gd name="connsiteY8" fmla="*/ 13125 h 230721"/>
                  <a:gd name="connsiteX9" fmla="*/ 596900 w 804333"/>
                  <a:gd name="connsiteY9" fmla="*/ 190925 h 230721"/>
                  <a:gd name="connsiteX10" fmla="*/ 503767 w 804333"/>
                  <a:gd name="connsiteY10" fmla="*/ 199392 h 230721"/>
                  <a:gd name="connsiteX11" fmla="*/ 626533 w 804333"/>
                  <a:gd name="connsiteY11" fmla="*/ 17359 h 230721"/>
                  <a:gd name="connsiteX12" fmla="*/ 770467 w 804333"/>
                  <a:gd name="connsiteY12" fmla="*/ 102025 h 230721"/>
                  <a:gd name="connsiteX13" fmla="*/ 804333 w 804333"/>
                  <a:gd name="connsiteY13" fmla="*/ 203625 h 230721"/>
                  <a:gd name="connsiteX0" fmla="*/ 0 w 804333"/>
                  <a:gd name="connsiteY0" fmla="*/ 106066 h 226175"/>
                  <a:gd name="connsiteX1" fmla="*/ 114300 w 804333"/>
                  <a:gd name="connsiteY1" fmla="*/ 233 h 226175"/>
                  <a:gd name="connsiteX2" fmla="*/ 232697 w 804333"/>
                  <a:gd name="connsiteY2" fmla="*/ 130647 h 226175"/>
                  <a:gd name="connsiteX3" fmla="*/ 197874 w 804333"/>
                  <a:gd name="connsiteY3" fmla="*/ 182266 h 226175"/>
                  <a:gd name="connsiteX4" fmla="*/ 172064 w 804333"/>
                  <a:gd name="connsiteY4" fmla="*/ 125867 h 226175"/>
                  <a:gd name="connsiteX5" fmla="*/ 299338 w 804333"/>
                  <a:gd name="connsiteY5" fmla="*/ 915 h 226175"/>
                  <a:gd name="connsiteX6" fmla="*/ 406400 w 804333"/>
                  <a:gd name="connsiteY6" fmla="*/ 173799 h 226175"/>
                  <a:gd name="connsiteX7" fmla="*/ 309033 w 804333"/>
                  <a:gd name="connsiteY7" fmla="*/ 216133 h 226175"/>
                  <a:gd name="connsiteX8" fmla="*/ 448733 w 804333"/>
                  <a:gd name="connsiteY8" fmla="*/ 8699 h 226175"/>
                  <a:gd name="connsiteX9" fmla="*/ 596900 w 804333"/>
                  <a:gd name="connsiteY9" fmla="*/ 186499 h 226175"/>
                  <a:gd name="connsiteX10" fmla="*/ 503767 w 804333"/>
                  <a:gd name="connsiteY10" fmla="*/ 194966 h 226175"/>
                  <a:gd name="connsiteX11" fmla="*/ 626533 w 804333"/>
                  <a:gd name="connsiteY11" fmla="*/ 12933 h 226175"/>
                  <a:gd name="connsiteX12" fmla="*/ 770467 w 804333"/>
                  <a:gd name="connsiteY12" fmla="*/ 97599 h 226175"/>
                  <a:gd name="connsiteX13" fmla="*/ 804333 w 804333"/>
                  <a:gd name="connsiteY13" fmla="*/ 199199 h 226175"/>
                  <a:gd name="connsiteX0" fmla="*/ 0 w 804333"/>
                  <a:gd name="connsiteY0" fmla="*/ 106066 h 226175"/>
                  <a:gd name="connsiteX1" fmla="*/ 114300 w 804333"/>
                  <a:gd name="connsiteY1" fmla="*/ 233 h 226175"/>
                  <a:gd name="connsiteX2" fmla="*/ 232697 w 804333"/>
                  <a:gd name="connsiteY2" fmla="*/ 130647 h 226175"/>
                  <a:gd name="connsiteX3" fmla="*/ 197874 w 804333"/>
                  <a:gd name="connsiteY3" fmla="*/ 182266 h 226175"/>
                  <a:gd name="connsiteX4" fmla="*/ 172064 w 804333"/>
                  <a:gd name="connsiteY4" fmla="*/ 125867 h 226175"/>
                  <a:gd name="connsiteX5" fmla="*/ 299338 w 804333"/>
                  <a:gd name="connsiteY5" fmla="*/ 915 h 226175"/>
                  <a:gd name="connsiteX6" fmla="*/ 406400 w 804333"/>
                  <a:gd name="connsiteY6" fmla="*/ 173799 h 226175"/>
                  <a:gd name="connsiteX7" fmla="*/ 309033 w 804333"/>
                  <a:gd name="connsiteY7" fmla="*/ 216133 h 226175"/>
                  <a:gd name="connsiteX8" fmla="*/ 448733 w 804333"/>
                  <a:gd name="connsiteY8" fmla="*/ 8699 h 226175"/>
                  <a:gd name="connsiteX9" fmla="*/ 596900 w 804333"/>
                  <a:gd name="connsiteY9" fmla="*/ 186499 h 226175"/>
                  <a:gd name="connsiteX10" fmla="*/ 503767 w 804333"/>
                  <a:gd name="connsiteY10" fmla="*/ 194966 h 226175"/>
                  <a:gd name="connsiteX11" fmla="*/ 626533 w 804333"/>
                  <a:gd name="connsiteY11" fmla="*/ 12933 h 226175"/>
                  <a:gd name="connsiteX12" fmla="*/ 770467 w 804333"/>
                  <a:gd name="connsiteY12" fmla="*/ 97599 h 226175"/>
                  <a:gd name="connsiteX13" fmla="*/ 804333 w 804333"/>
                  <a:gd name="connsiteY13" fmla="*/ 199199 h 226175"/>
                  <a:gd name="connsiteX0" fmla="*/ 0 w 804333"/>
                  <a:gd name="connsiteY0" fmla="*/ 106066 h 226175"/>
                  <a:gd name="connsiteX1" fmla="*/ 114300 w 804333"/>
                  <a:gd name="connsiteY1" fmla="*/ 233 h 226175"/>
                  <a:gd name="connsiteX2" fmla="*/ 232697 w 804333"/>
                  <a:gd name="connsiteY2" fmla="*/ 130647 h 226175"/>
                  <a:gd name="connsiteX3" fmla="*/ 197874 w 804333"/>
                  <a:gd name="connsiteY3" fmla="*/ 182266 h 226175"/>
                  <a:gd name="connsiteX4" fmla="*/ 172064 w 804333"/>
                  <a:gd name="connsiteY4" fmla="*/ 125867 h 226175"/>
                  <a:gd name="connsiteX5" fmla="*/ 299338 w 804333"/>
                  <a:gd name="connsiteY5" fmla="*/ 915 h 226175"/>
                  <a:gd name="connsiteX6" fmla="*/ 406400 w 804333"/>
                  <a:gd name="connsiteY6" fmla="*/ 173799 h 226175"/>
                  <a:gd name="connsiteX7" fmla="*/ 309033 w 804333"/>
                  <a:gd name="connsiteY7" fmla="*/ 216133 h 226175"/>
                  <a:gd name="connsiteX8" fmla="*/ 448733 w 804333"/>
                  <a:gd name="connsiteY8" fmla="*/ 8699 h 226175"/>
                  <a:gd name="connsiteX9" fmla="*/ 596900 w 804333"/>
                  <a:gd name="connsiteY9" fmla="*/ 186499 h 226175"/>
                  <a:gd name="connsiteX10" fmla="*/ 503767 w 804333"/>
                  <a:gd name="connsiteY10" fmla="*/ 194966 h 226175"/>
                  <a:gd name="connsiteX11" fmla="*/ 626533 w 804333"/>
                  <a:gd name="connsiteY11" fmla="*/ 12933 h 226175"/>
                  <a:gd name="connsiteX12" fmla="*/ 770467 w 804333"/>
                  <a:gd name="connsiteY12" fmla="*/ 97599 h 226175"/>
                  <a:gd name="connsiteX13" fmla="*/ 804333 w 804333"/>
                  <a:gd name="connsiteY13" fmla="*/ 199199 h 226175"/>
                  <a:gd name="connsiteX0" fmla="*/ 0 w 804333"/>
                  <a:gd name="connsiteY0" fmla="*/ 106066 h 219463"/>
                  <a:gd name="connsiteX1" fmla="*/ 114300 w 804333"/>
                  <a:gd name="connsiteY1" fmla="*/ 233 h 219463"/>
                  <a:gd name="connsiteX2" fmla="*/ 232697 w 804333"/>
                  <a:gd name="connsiteY2" fmla="*/ 130647 h 219463"/>
                  <a:gd name="connsiteX3" fmla="*/ 197874 w 804333"/>
                  <a:gd name="connsiteY3" fmla="*/ 182266 h 219463"/>
                  <a:gd name="connsiteX4" fmla="*/ 172064 w 804333"/>
                  <a:gd name="connsiteY4" fmla="*/ 125867 h 219463"/>
                  <a:gd name="connsiteX5" fmla="*/ 299338 w 804333"/>
                  <a:gd name="connsiteY5" fmla="*/ 915 h 219463"/>
                  <a:gd name="connsiteX6" fmla="*/ 423606 w 804333"/>
                  <a:gd name="connsiteY6" fmla="*/ 127096 h 219463"/>
                  <a:gd name="connsiteX7" fmla="*/ 309033 w 804333"/>
                  <a:gd name="connsiteY7" fmla="*/ 216133 h 219463"/>
                  <a:gd name="connsiteX8" fmla="*/ 448733 w 804333"/>
                  <a:gd name="connsiteY8" fmla="*/ 8699 h 219463"/>
                  <a:gd name="connsiteX9" fmla="*/ 596900 w 804333"/>
                  <a:gd name="connsiteY9" fmla="*/ 186499 h 219463"/>
                  <a:gd name="connsiteX10" fmla="*/ 503767 w 804333"/>
                  <a:gd name="connsiteY10" fmla="*/ 194966 h 219463"/>
                  <a:gd name="connsiteX11" fmla="*/ 626533 w 804333"/>
                  <a:gd name="connsiteY11" fmla="*/ 12933 h 219463"/>
                  <a:gd name="connsiteX12" fmla="*/ 770467 w 804333"/>
                  <a:gd name="connsiteY12" fmla="*/ 97599 h 219463"/>
                  <a:gd name="connsiteX13" fmla="*/ 804333 w 804333"/>
                  <a:gd name="connsiteY13" fmla="*/ 199199 h 219463"/>
                  <a:gd name="connsiteX0" fmla="*/ 0 w 804333"/>
                  <a:gd name="connsiteY0" fmla="*/ 106066 h 213563"/>
                  <a:gd name="connsiteX1" fmla="*/ 114300 w 804333"/>
                  <a:gd name="connsiteY1" fmla="*/ 233 h 213563"/>
                  <a:gd name="connsiteX2" fmla="*/ 232697 w 804333"/>
                  <a:gd name="connsiteY2" fmla="*/ 130647 h 213563"/>
                  <a:gd name="connsiteX3" fmla="*/ 197874 w 804333"/>
                  <a:gd name="connsiteY3" fmla="*/ 182266 h 213563"/>
                  <a:gd name="connsiteX4" fmla="*/ 172064 w 804333"/>
                  <a:gd name="connsiteY4" fmla="*/ 125867 h 213563"/>
                  <a:gd name="connsiteX5" fmla="*/ 299338 w 804333"/>
                  <a:gd name="connsiteY5" fmla="*/ 915 h 213563"/>
                  <a:gd name="connsiteX6" fmla="*/ 423606 w 804333"/>
                  <a:gd name="connsiteY6" fmla="*/ 127096 h 213563"/>
                  <a:gd name="connsiteX7" fmla="*/ 355737 w 804333"/>
                  <a:gd name="connsiteY7" fmla="*/ 142391 h 213563"/>
                  <a:gd name="connsiteX8" fmla="*/ 448733 w 804333"/>
                  <a:gd name="connsiteY8" fmla="*/ 8699 h 213563"/>
                  <a:gd name="connsiteX9" fmla="*/ 596900 w 804333"/>
                  <a:gd name="connsiteY9" fmla="*/ 186499 h 213563"/>
                  <a:gd name="connsiteX10" fmla="*/ 503767 w 804333"/>
                  <a:gd name="connsiteY10" fmla="*/ 194966 h 213563"/>
                  <a:gd name="connsiteX11" fmla="*/ 626533 w 804333"/>
                  <a:gd name="connsiteY11" fmla="*/ 12933 h 213563"/>
                  <a:gd name="connsiteX12" fmla="*/ 770467 w 804333"/>
                  <a:gd name="connsiteY12" fmla="*/ 97599 h 213563"/>
                  <a:gd name="connsiteX13" fmla="*/ 804333 w 804333"/>
                  <a:gd name="connsiteY13" fmla="*/ 199199 h 213563"/>
                  <a:gd name="connsiteX0" fmla="*/ 0 w 804333"/>
                  <a:gd name="connsiteY0" fmla="*/ 106066 h 213563"/>
                  <a:gd name="connsiteX1" fmla="*/ 114300 w 804333"/>
                  <a:gd name="connsiteY1" fmla="*/ 233 h 213563"/>
                  <a:gd name="connsiteX2" fmla="*/ 232697 w 804333"/>
                  <a:gd name="connsiteY2" fmla="*/ 130647 h 213563"/>
                  <a:gd name="connsiteX3" fmla="*/ 197874 w 804333"/>
                  <a:gd name="connsiteY3" fmla="*/ 182266 h 213563"/>
                  <a:gd name="connsiteX4" fmla="*/ 172064 w 804333"/>
                  <a:gd name="connsiteY4" fmla="*/ 125867 h 213563"/>
                  <a:gd name="connsiteX5" fmla="*/ 299338 w 804333"/>
                  <a:gd name="connsiteY5" fmla="*/ 915 h 213563"/>
                  <a:gd name="connsiteX6" fmla="*/ 423606 w 804333"/>
                  <a:gd name="connsiteY6" fmla="*/ 127096 h 213563"/>
                  <a:gd name="connsiteX7" fmla="*/ 396977 w 804333"/>
                  <a:gd name="connsiteY7" fmla="*/ 182266 h 213563"/>
                  <a:gd name="connsiteX8" fmla="*/ 355737 w 804333"/>
                  <a:gd name="connsiteY8" fmla="*/ 142391 h 213563"/>
                  <a:gd name="connsiteX9" fmla="*/ 448733 w 804333"/>
                  <a:gd name="connsiteY9" fmla="*/ 8699 h 213563"/>
                  <a:gd name="connsiteX10" fmla="*/ 596900 w 804333"/>
                  <a:gd name="connsiteY10" fmla="*/ 186499 h 213563"/>
                  <a:gd name="connsiteX11" fmla="*/ 503767 w 804333"/>
                  <a:gd name="connsiteY11" fmla="*/ 194966 h 213563"/>
                  <a:gd name="connsiteX12" fmla="*/ 626533 w 804333"/>
                  <a:gd name="connsiteY12" fmla="*/ 12933 h 213563"/>
                  <a:gd name="connsiteX13" fmla="*/ 770467 w 804333"/>
                  <a:gd name="connsiteY13" fmla="*/ 97599 h 213563"/>
                  <a:gd name="connsiteX14" fmla="*/ 804333 w 804333"/>
                  <a:gd name="connsiteY14" fmla="*/ 199199 h 213563"/>
                  <a:gd name="connsiteX0" fmla="*/ 0 w 804333"/>
                  <a:gd name="connsiteY0" fmla="*/ 106066 h 213563"/>
                  <a:gd name="connsiteX1" fmla="*/ 114300 w 804333"/>
                  <a:gd name="connsiteY1" fmla="*/ 233 h 213563"/>
                  <a:gd name="connsiteX2" fmla="*/ 232697 w 804333"/>
                  <a:gd name="connsiteY2" fmla="*/ 130647 h 213563"/>
                  <a:gd name="connsiteX3" fmla="*/ 197874 w 804333"/>
                  <a:gd name="connsiteY3" fmla="*/ 182266 h 213563"/>
                  <a:gd name="connsiteX4" fmla="*/ 172064 w 804333"/>
                  <a:gd name="connsiteY4" fmla="*/ 125867 h 213563"/>
                  <a:gd name="connsiteX5" fmla="*/ 299338 w 804333"/>
                  <a:gd name="connsiteY5" fmla="*/ 915 h 213563"/>
                  <a:gd name="connsiteX6" fmla="*/ 426064 w 804333"/>
                  <a:gd name="connsiteY6" fmla="*/ 134470 h 213563"/>
                  <a:gd name="connsiteX7" fmla="*/ 396977 w 804333"/>
                  <a:gd name="connsiteY7" fmla="*/ 182266 h 213563"/>
                  <a:gd name="connsiteX8" fmla="*/ 355737 w 804333"/>
                  <a:gd name="connsiteY8" fmla="*/ 142391 h 213563"/>
                  <a:gd name="connsiteX9" fmla="*/ 448733 w 804333"/>
                  <a:gd name="connsiteY9" fmla="*/ 8699 h 213563"/>
                  <a:gd name="connsiteX10" fmla="*/ 596900 w 804333"/>
                  <a:gd name="connsiteY10" fmla="*/ 186499 h 213563"/>
                  <a:gd name="connsiteX11" fmla="*/ 503767 w 804333"/>
                  <a:gd name="connsiteY11" fmla="*/ 194966 h 213563"/>
                  <a:gd name="connsiteX12" fmla="*/ 626533 w 804333"/>
                  <a:gd name="connsiteY12" fmla="*/ 12933 h 213563"/>
                  <a:gd name="connsiteX13" fmla="*/ 770467 w 804333"/>
                  <a:gd name="connsiteY13" fmla="*/ 97599 h 213563"/>
                  <a:gd name="connsiteX14" fmla="*/ 804333 w 804333"/>
                  <a:gd name="connsiteY14" fmla="*/ 199199 h 213563"/>
                  <a:gd name="connsiteX0" fmla="*/ 0 w 804333"/>
                  <a:gd name="connsiteY0" fmla="*/ 106066 h 213563"/>
                  <a:gd name="connsiteX1" fmla="*/ 114300 w 804333"/>
                  <a:gd name="connsiteY1" fmla="*/ 233 h 213563"/>
                  <a:gd name="connsiteX2" fmla="*/ 232697 w 804333"/>
                  <a:gd name="connsiteY2" fmla="*/ 130647 h 213563"/>
                  <a:gd name="connsiteX3" fmla="*/ 197874 w 804333"/>
                  <a:gd name="connsiteY3" fmla="*/ 182266 h 213563"/>
                  <a:gd name="connsiteX4" fmla="*/ 172064 w 804333"/>
                  <a:gd name="connsiteY4" fmla="*/ 125867 h 213563"/>
                  <a:gd name="connsiteX5" fmla="*/ 299338 w 804333"/>
                  <a:gd name="connsiteY5" fmla="*/ 915 h 213563"/>
                  <a:gd name="connsiteX6" fmla="*/ 426064 w 804333"/>
                  <a:gd name="connsiteY6" fmla="*/ 134470 h 213563"/>
                  <a:gd name="connsiteX7" fmla="*/ 396977 w 804333"/>
                  <a:gd name="connsiteY7" fmla="*/ 182266 h 213563"/>
                  <a:gd name="connsiteX8" fmla="*/ 358195 w 804333"/>
                  <a:gd name="connsiteY8" fmla="*/ 137475 h 213563"/>
                  <a:gd name="connsiteX9" fmla="*/ 448733 w 804333"/>
                  <a:gd name="connsiteY9" fmla="*/ 8699 h 213563"/>
                  <a:gd name="connsiteX10" fmla="*/ 596900 w 804333"/>
                  <a:gd name="connsiteY10" fmla="*/ 186499 h 213563"/>
                  <a:gd name="connsiteX11" fmla="*/ 503767 w 804333"/>
                  <a:gd name="connsiteY11" fmla="*/ 194966 h 213563"/>
                  <a:gd name="connsiteX12" fmla="*/ 626533 w 804333"/>
                  <a:gd name="connsiteY12" fmla="*/ 12933 h 213563"/>
                  <a:gd name="connsiteX13" fmla="*/ 770467 w 804333"/>
                  <a:gd name="connsiteY13" fmla="*/ 97599 h 213563"/>
                  <a:gd name="connsiteX14" fmla="*/ 804333 w 804333"/>
                  <a:gd name="connsiteY14" fmla="*/ 199199 h 213563"/>
                  <a:gd name="connsiteX0" fmla="*/ 0 w 804333"/>
                  <a:gd name="connsiteY0" fmla="*/ 106066 h 213830"/>
                  <a:gd name="connsiteX1" fmla="*/ 114300 w 804333"/>
                  <a:gd name="connsiteY1" fmla="*/ 233 h 213830"/>
                  <a:gd name="connsiteX2" fmla="*/ 232697 w 804333"/>
                  <a:gd name="connsiteY2" fmla="*/ 130647 h 213830"/>
                  <a:gd name="connsiteX3" fmla="*/ 197874 w 804333"/>
                  <a:gd name="connsiteY3" fmla="*/ 182266 h 213830"/>
                  <a:gd name="connsiteX4" fmla="*/ 172064 w 804333"/>
                  <a:gd name="connsiteY4" fmla="*/ 125867 h 213830"/>
                  <a:gd name="connsiteX5" fmla="*/ 299338 w 804333"/>
                  <a:gd name="connsiteY5" fmla="*/ 915 h 213830"/>
                  <a:gd name="connsiteX6" fmla="*/ 426064 w 804333"/>
                  <a:gd name="connsiteY6" fmla="*/ 134470 h 213830"/>
                  <a:gd name="connsiteX7" fmla="*/ 396977 w 804333"/>
                  <a:gd name="connsiteY7" fmla="*/ 182266 h 213830"/>
                  <a:gd name="connsiteX8" fmla="*/ 358195 w 804333"/>
                  <a:gd name="connsiteY8" fmla="*/ 137475 h 213830"/>
                  <a:gd name="connsiteX9" fmla="*/ 497894 w 804333"/>
                  <a:gd name="connsiteY9" fmla="*/ 3783 h 213830"/>
                  <a:gd name="connsiteX10" fmla="*/ 596900 w 804333"/>
                  <a:gd name="connsiteY10" fmla="*/ 186499 h 213830"/>
                  <a:gd name="connsiteX11" fmla="*/ 503767 w 804333"/>
                  <a:gd name="connsiteY11" fmla="*/ 194966 h 213830"/>
                  <a:gd name="connsiteX12" fmla="*/ 626533 w 804333"/>
                  <a:gd name="connsiteY12" fmla="*/ 12933 h 213830"/>
                  <a:gd name="connsiteX13" fmla="*/ 770467 w 804333"/>
                  <a:gd name="connsiteY13" fmla="*/ 97599 h 213830"/>
                  <a:gd name="connsiteX14" fmla="*/ 804333 w 804333"/>
                  <a:gd name="connsiteY14" fmla="*/ 199199 h 213830"/>
                  <a:gd name="connsiteX0" fmla="*/ 0 w 804333"/>
                  <a:gd name="connsiteY0" fmla="*/ 106066 h 213830"/>
                  <a:gd name="connsiteX1" fmla="*/ 114300 w 804333"/>
                  <a:gd name="connsiteY1" fmla="*/ 233 h 213830"/>
                  <a:gd name="connsiteX2" fmla="*/ 232697 w 804333"/>
                  <a:gd name="connsiteY2" fmla="*/ 130647 h 213830"/>
                  <a:gd name="connsiteX3" fmla="*/ 197874 w 804333"/>
                  <a:gd name="connsiteY3" fmla="*/ 182266 h 213830"/>
                  <a:gd name="connsiteX4" fmla="*/ 172064 w 804333"/>
                  <a:gd name="connsiteY4" fmla="*/ 125867 h 213830"/>
                  <a:gd name="connsiteX5" fmla="*/ 299338 w 804333"/>
                  <a:gd name="connsiteY5" fmla="*/ 915 h 213830"/>
                  <a:gd name="connsiteX6" fmla="*/ 426064 w 804333"/>
                  <a:gd name="connsiteY6" fmla="*/ 134470 h 213830"/>
                  <a:gd name="connsiteX7" fmla="*/ 396977 w 804333"/>
                  <a:gd name="connsiteY7" fmla="*/ 182266 h 213830"/>
                  <a:gd name="connsiteX8" fmla="*/ 358195 w 804333"/>
                  <a:gd name="connsiteY8" fmla="*/ 137475 h 213830"/>
                  <a:gd name="connsiteX9" fmla="*/ 497894 w 804333"/>
                  <a:gd name="connsiteY9" fmla="*/ 3783 h 213830"/>
                  <a:gd name="connsiteX10" fmla="*/ 596900 w 804333"/>
                  <a:gd name="connsiteY10" fmla="*/ 186499 h 213830"/>
                  <a:gd name="connsiteX11" fmla="*/ 503767 w 804333"/>
                  <a:gd name="connsiteY11" fmla="*/ 194966 h 213830"/>
                  <a:gd name="connsiteX12" fmla="*/ 626533 w 804333"/>
                  <a:gd name="connsiteY12" fmla="*/ 12933 h 213830"/>
                  <a:gd name="connsiteX13" fmla="*/ 770467 w 804333"/>
                  <a:gd name="connsiteY13" fmla="*/ 97599 h 213830"/>
                  <a:gd name="connsiteX14" fmla="*/ 804333 w 804333"/>
                  <a:gd name="connsiteY14" fmla="*/ 199199 h 213830"/>
                  <a:gd name="connsiteX0" fmla="*/ 0 w 804333"/>
                  <a:gd name="connsiteY0" fmla="*/ 106066 h 213964"/>
                  <a:gd name="connsiteX1" fmla="*/ 114300 w 804333"/>
                  <a:gd name="connsiteY1" fmla="*/ 233 h 213964"/>
                  <a:gd name="connsiteX2" fmla="*/ 232697 w 804333"/>
                  <a:gd name="connsiteY2" fmla="*/ 130647 h 213964"/>
                  <a:gd name="connsiteX3" fmla="*/ 197874 w 804333"/>
                  <a:gd name="connsiteY3" fmla="*/ 182266 h 213964"/>
                  <a:gd name="connsiteX4" fmla="*/ 172064 w 804333"/>
                  <a:gd name="connsiteY4" fmla="*/ 125867 h 213964"/>
                  <a:gd name="connsiteX5" fmla="*/ 299338 w 804333"/>
                  <a:gd name="connsiteY5" fmla="*/ 915 h 213964"/>
                  <a:gd name="connsiteX6" fmla="*/ 426064 w 804333"/>
                  <a:gd name="connsiteY6" fmla="*/ 134470 h 213964"/>
                  <a:gd name="connsiteX7" fmla="*/ 396977 w 804333"/>
                  <a:gd name="connsiteY7" fmla="*/ 182266 h 213964"/>
                  <a:gd name="connsiteX8" fmla="*/ 358195 w 804333"/>
                  <a:gd name="connsiteY8" fmla="*/ 137475 h 213964"/>
                  <a:gd name="connsiteX9" fmla="*/ 485604 w 804333"/>
                  <a:gd name="connsiteY9" fmla="*/ 1325 h 213964"/>
                  <a:gd name="connsiteX10" fmla="*/ 596900 w 804333"/>
                  <a:gd name="connsiteY10" fmla="*/ 186499 h 213964"/>
                  <a:gd name="connsiteX11" fmla="*/ 503767 w 804333"/>
                  <a:gd name="connsiteY11" fmla="*/ 194966 h 213964"/>
                  <a:gd name="connsiteX12" fmla="*/ 626533 w 804333"/>
                  <a:gd name="connsiteY12" fmla="*/ 12933 h 213964"/>
                  <a:gd name="connsiteX13" fmla="*/ 770467 w 804333"/>
                  <a:gd name="connsiteY13" fmla="*/ 97599 h 213964"/>
                  <a:gd name="connsiteX14" fmla="*/ 804333 w 804333"/>
                  <a:gd name="connsiteY14" fmla="*/ 199199 h 213964"/>
                  <a:gd name="connsiteX0" fmla="*/ 0 w 804333"/>
                  <a:gd name="connsiteY0" fmla="*/ 106066 h 213964"/>
                  <a:gd name="connsiteX1" fmla="*/ 114300 w 804333"/>
                  <a:gd name="connsiteY1" fmla="*/ 233 h 213964"/>
                  <a:gd name="connsiteX2" fmla="*/ 232697 w 804333"/>
                  <a:gd name="connsiteY2" fmla="*/ 130647 h 213964"/>
                  <a:gd name="connsiteX3" fmla="*/ 197874 w 804333"/>
                  <a:gd name="connsiteY3" fmla="*/ 182266 h 213964"/>
                  <a:gd name="connsiteX4" fmla="*/ 172064 w 804333"/>
                  <a:gd name="connsiteY4" fmla="*/ 125867 h 213964"/>
                  <a:gd name="connsiteX5" fmla="*/ 299338 w 804333"/>
                  <a:gd name="connsiteY5" fmla="*/ 915 h 213964"/>
                  <a:gd name="connsiteX6" fmla="*/ 426064 w 804333"/>
                  <a:gd name="connsiteY6" fmla="*/ 134470 h 213964"/>
                  <a:gd name="connsiteX7" fmla="*/ 396977 w 804333"/>
                  <a:gd name="connsiteY7" fmla="*/ 182266 h 213964"/>
                  <a:gd name="connsiteX8" fmla="*/ 358195 w 804333"/>
                  <a:gd name="connsiteY8" fmla="*/ 137475 h 213964"/>
                  <a:gd name="connsiteX9" fmla="*/ 492978 w 804333"/>
                  <a:gd name="connsiteY9" fmla="*/ 1325 h 213964"/>
                  <a:gd name="connsiteX10" fmla="*/ 596900 w 804333"/>
                  <a:gd name="connsiteY10" fmla="*/ 186499 h 213964"/>
                  <a:gd name="connsiteX11" fmla="*/ 503767 w 804333"/>
                  <a:gd name="connsiteY11" fmla="*/ 194966 h 213964"/>
                  <a:gd name="connsiteX12" fmla="*/ 626533 w 804333"/>
                  <a:gd name="connsiteY12" fmla="*/ 12933 h 213964"/>
                  <a:gd name="connsiteX13" fmla="*/ 770467 w 804333"/>
                  <a:gd name="connsiteY13" fmla="*/ 97599 h 213964"/>
                  <a:gd name="connsiteX14" fmla="*/ 804333 w 804333"/>
                  <a:gd name="connsiteY14" fmla="*/ 199199 h 213964"/>
                  <a:gd name="connsiteX0" fmla="*/ 0 w 804333"/>
                  <a:gd name="connsiteY0" fmla="*/ 106066 h 213964"/>
                  <a:gd name="connsiteX1" fmla="*/ 114300 w 804333"/>
                  <a:gd name="connsiteY1" fmla="*/ 233 h 213964"/>
                  <a:gd name="connsiteX2" fmla="*/ 232697 w 804333"/>
                  <a:gd name="connsiteY2" fmla="*/ 130647 h 213964"/>
                  <a:gd name="connsiteX3" fmla="*/ 197874 w 804333"/>
                  <a:gd name="connsiteY3" fmla="*/ 182266 h 213964"/>
                  <a:gd name="connsiteX4" fmla="*/ 172064 w 804333"/>
                  <a:gd name="connsiteY4" fmla="*/ 125867 h 213964"/>
                  <a:gd name="connsiteX5" fmla="*/ 299338 w 804333"/>
                  <a:gd name="connsiteY5" fmla="*/ 915 h 213964"/>
                  <a:gd name="connsiteX6" fmla="*/ 426064 w 804333"/>
                  <a:gd name="connsiteY6" fmla="*/ 134470 h 213964"/>
                  <a:gd name="connsiteX7" fmla="*/ 396977 w 804333"/>
                  <a:gd name="connsiteY7" fmla="*/ 182266 h 213964"/>
                  <a:gd name="connsiteX8" fmla="*/ 358195 w 804333"/>
                  <a:gd name="connsiteY8" fmla="*/ 137475 h 213964"/>
                  <a:gd name="connsiteX9" fmla="*/ 492978 w 804333"/>
                  <a:gd name="connsiteY9" fmla="*/ 1325 h 213964"/>
                  <a:gd name="connsiteX10" fmla="*/ 596900 w 804333"/>
                  <a:gd name="connsiteY10" fmla="*/ 186499 h 213964"/>
                  <a:gd name="connsiteX11" fmla="*/ 503767 w 804333"/>
                  <a:gd name="connsiteY11" fmla="*/ 194966 h 213964"/>
                  <a:gd name="connsiteX12" fmla="*/ 626533 w 804333"/>
                  <a:gd name="connsiteY12" fmla="*/ 12933 h 213964"/>
                  <a:gd name="connsiteX13" fmla="*/ 770467 w 804333"/>
                  <a:gd name="connsiteY13" fmla="*/ 97599 h 213964"/>
                  <a:gd name="connsiteX14" fmla="*/ 804333 w 804333"/>
                  <a:gd name="connsiteY14" fmla="*/ 199199 h 213964"/>
                  <a:gd name="connsiteX0" fmla="*/ 0 w 804333"/>
                  <a:gd name="connsiteY0" fmla="*/ 106066 h 199199"/>
                  <a:gd name="connsiteX1" fmla="*/ 114300 w 804333"/>
                  <a:gd name="connsiteY1" fmla="*/ 233 h 199199"/>
                  <a:gd name="connsiteX2" fmla="*/ 232697 w 804333"/>
                  <a:gd name="connsiteY2" fmla="*/ 130647 h 199199"/>
                  <a:gd name="connsiteX3" fmla="*/ 197874 w 804333"/>
                  <a:gd name="connsiteY3" fmla="*/ 182266 h 199199"/>
                  <a:gd name="connsiteX4" fmla="*/ 172064 w 804333"/>
                  <a:gd name="connsiteY4" fmla="*/ 125867 h 199199"/>
                  <a:gd name="connsiteX5" fmla="*/ 299338 w 804333"/>
                  <a:gd name="connsiteY5" fmla="*/ 915 h 199199"/>
                  <a:gd name="connsiteX6" fmla="*/ 426064 w 804333"/>
                  <a:gd name="connsiteY6" fmla="*/ 134470 h 199199"/>
                  <a:gd name="connsiteX7" fmla="*/ 396977 w 804333"/>
                  <a:gd name="connsiteY7" fmla="*/ 182266 h 199199"/>
                  <a:gd name="connsiteX8" fmla="*/ 358195 w 804333"/>
                  <a:gd name="connsiteY8" fmla="*/ 137475 h 199199"/>
                  <a:gd name="connsiteX9" fmla="*/ 492978 w 804333"/>
                  <a:gd name="connsiteY9" fmla="*/ 1325 h 199199"/>
                  <a:gd name="connsiteX10" fmla="*/ 619023 w 804333"/>
                  <a:gd name="connsiteY10" fmla="*/ 117673 h 199199"/>
                  <a:gd name="connsiteX11" fmla="*/ 503767 w 804333"/>
                  <a:gd name="connsiteY11" fmla="*/ 194966 h 199199"/>
                  <a:gd name="connsiteX12" fmla="*/ 626533 w 804333"/>
                  <a:gd name="connsiteY12" fmla="*/ 12933 h 199199"/>
                  <a:gd name="connsiteX13" fmla="*/ 770467 w 804333"/>
                  <a:gd name="connsiteY13" fmla="*/ 97599 h 199199"/>
                  <a:gd name="connsiteX14" fmla="*/ 804333 w 804333"/>
                  <a:gd name="connsiteY14" fmla="*/ 199199 h 199199"/>
                  <a:gd name="connsiteX0" fmla="*/ 0 w 804333"/>
                  <a:gd name="connsiteY0" fmla="*/ 106066 h 199199"/>
                  <a:gd name="connsiteX1" fmla="*/ 114300 w 804333"/>
                  <a:gd name="connsiteY1" fmla="*/ 233 h 199199"/>
                  <a:gd name="connsiteX2" fmla="*/ 232697 w 804333"/>
                  <a:gd name="connsiteY2" fmla="*/ 130647 h 199199"/>
                  <a:gd name="connsiteX3" fmla="*/ 197874 w 804333"/>
                  <a:gd name="connsiteY3" fmla="*/ 182266 h 199199"/>
                  <a:gd name="connsiteX4" fmla="*/ 172064 w 804333"/>
                  <a:gd name="connsiteY4" fmla="*/ 125867 h 199199"/>
                  <a:gd name="connsiteX5" fmla="*/ 299338 w 804333"/>
                  <a:gd name="connsiteY5" fmla="*/ 915 h 199199"/>
                  <a:gd name="connsiteX6" fmla="*/ 426064 w 804333"/>
                  <a:gd name="connsiteY6" fmla="*/ 134470 h 199199"/>
                  <a:gd name="connsiteX7" fmla="*/ 396977 w 804333"/>
                  <a:gd name="connsiteY7" fmla="*/ 182266 h 199199"/>
                  <a:gd name="connsiteX8" fmla="*/ 358195 w 804333"/>
                  <a:gd name="connsiteY8" fmla="*/ 137475 h 199199"/>
                  <a:gd name="connsiteX9" fmla="*/ 492978 w 804333"/>
                  <a:gd name="connsiteY9" fmla="*/ 1325 h 199199"/>
                  <a:gd name="connsiteX10" fmla="*/ 619023 w 804333"/>
                  <a:gd name="connsiteY10" fmla="*/ 117673 h 199199"/>
                  <a:gd name="connsiteX11" fmla="*/ 555386 w 804333"/>
                  <a:gd name="connsiteY11" fmla="*/ 140889 h 199199"/>
                  <a:gd name="connsiteX12" fmla="*/ 626533 w 804333"/>
                  <a:gd name="connsiteY12" fmla="*/ 12933 h 199199"/>
                  <a:gd name="connsiteX13" fmla="*/ 770467 w 804333"/>
                  <a:gd name="connsiteY13" fmla="*/ 97599 h 199199"/>
                  <a:gd name="connsiteX14" fmla="*/ 804333 w 804333"/>
                  <a:gd name="connsiteY14" fmla="*/ 199199 h 199199"/>
                  <a:gd name="connsiteX0" fmla="*/ 0 w 804333"/>
                  <a:gd name="connsiteY0" fmla="*/ 106066 h 199199"/>
                  <a:gd name="connsiteX1" fmla="*/ 114300 w 804333"/>
                  <a:gd name="connsiteY1" fmla="*/ 233 h 199199"/>
                  <a:gd name="connsiteX2" fmla="*/ 232697 w 804333"/>
                  <a:gd name="connsiteY2" fmla="*/ 130647 h 199199"/>
                  <a:gd name="connsiteX3" fmla="*/ 197874 w 804333"/>
                  <a:gd name="connsiteY3" fmla="*/ 182266 h 199199"/>
                  <a:gd name="connsiteX4" fmla="*/ 172064 w 804333"/>
                  <a:gd name="connsiteY4" fmla="*/ 125867 h 199199"/>
                  <a:gd name="connsiteX5" fmla="*/ 299338 w 804333"/>
                  <a:gd name="connsiteY5" fmla="*/ 915 h 199199"/>
                  <a:gd name="connsiteX6" fmla="*/ 426064 w 804333"/>
                  <a:gd name="connsiteY6" fmla="*/ 134470 h 199199"/>
                  <a:gd name="connsiteX7" fmla="*/ 396977 w 804333"/>
                  <a:gd name="connsiteY7" fmla="*/ 182266 h 199199"/>
                  <a:gd name="connsiteX8" fmla="*/ 358195 w 804333"/>
                  <a:gd name="connsiteY8" fmla="*/ 137475 h 199199"/>
                  <a:gd name="connsiteX9" fmla="*/ 492978 w 804333"/>
                  <a:gd name="connsiteY9" fmla="*/ 1325 h 199199"/>
                  <a:gd name="connsiteX10" fmla="*/ 619023 w 804333"/>
                  <a:gd name="connsiteY10" fmla="*/ 127505 h 199199"/>
                  <a:gd name="connsiteX11" fmla="*/ 555386 w 804333"/>
                  <a:gd name="connsiteY11" fmla="*/ 140889 h 199199"/>
                  <a:gd name="connsiteX12" fmla="*/ 626533 w 804333"/>
                  <a:gd name="connsiteY12" fmla="*/ 12933 h 199199"/>
                  <a:gd name="connsiteX13" fmla="*/ 770467 w 804333"/>
                  <a:gd name="connsiteY13" fmla="*/ 97599 h 199199"/>
                  <a:gd name="connsiteX14" fmla="*/ 804333 w 804333"/>
                  <a:gd name="connsiteY14" fmla="*/ 199199 h 199199"/>
                  <a:gd name="connsiteX0" fmla="*/ 0 w 804333"/>
                  <a:gd name="connsiteY0" fmla="*/ 106066 h 199199"/>
                  <a:gd name="connsiteX1" fmla="*/ 114300 w 804333"/>
                  <a:gd name="connsiteY1" fmla="*/ 233 h 199199"/>
                  <a:gd name="connsiteX2" fmla="*/ 232697 w 804333"/>
                  <a:gd name="connsiteY2" fmla="*/ 130647 h 199199"/>
                  <a:gd name="connsiteX3" fmla="*/ 197874 w 804333"/>
                  <a:gd name="connsiteY3" fmla="*/ 182266 h 199199"/>
                  <a:gd name="connsiteX4" fmla="*/ 172064 w 804333"/>
                  <a:gd name="connsiteY4" fmla="*/ 125867 h 199199"/>
                  <a:gd name="connsiteX5" fmla="*/ 299338 w 804333"/>
                  <a:gd name="connsiteY5" fmla="*/ 915 h 199199"/>
                  <a:gd name="connsiteX6" fmla="*/ 426064 w 804333"/>
                  <a:gd name="connsiteY6" fmla="*/ 134470 h 199199"/>
                  <a:gd name="connsiteX7" fmla="*/ 396977 w 804333"/>
                  <a:gd name="connsiteY7" fmla="*/ 182266 h 199199"/>
                  <a:gd name="connsiteX8" fmla="*/ 358195 w 804333"/>
                  <a:gd name="connsiteY8" fmla="*/ 137475 h 199199"/>
                  <a:gd name="connsiteX9" fmla="*/ 492978 w 804333"/>
                  <a:gd name="connsiteY9" fmla="*/ 1325 h 199199"/>
                  <a:gd name="connsiteX10" fmla="*/ 619023 w 804333"/>
                  <a:gd name="connsiteY10" fmla="*/ 127505 h 199199"/>
                  <a:gd name="connsiteX11" fmla="*/ 581332 w 804333"/>
                  <a:gd name="connsiteY11" fmla="*/ 177350 h 199199"/>
                  <a:gd name="connsiteX12" fmla="*/ 555386 w 804333"/>
                  <a:gd name="connsiteY12" fmla="*/ 140889 h 199199"/>
                  <a:gd name="connsiteX13" fmla="*/ 626533 w 804333"/>
                  <a:gd name="connsiteY13" fmla="*/ 12933 h 199199"/>
                  <a:gd name="connsiteX14" fmla="*/ 770467 w 804333"/>
                  <a:gd name="connsiteY14" fmla="*/ 97599 h 199199"/>
                  <a:gd name="connsiteX15" fmla="*/ 804333 w 804333"/>
                  <a:gd name="connsiteY15" fmla="*/ 199199 h 199199"/>
                  <a:gd name="connsiteX0" fmla="*/ 0 w 804333"/>
                  <a:gd name="connsiteY0" fmla="*/ 106066 h 199199"/>
                  <a:gd name="connsiteX1" fmla="*/ 114300 w 804333"/>
                  <a:gd name="connsiteY1" fmla="*/ 233 h 199199"/>
                  <a:gd name="connsiteX2" fmla="*/ 232697 w 804333"/>
                  <a:gd name="connsiteY2" fmla="*/ 130647 h 199199"/>
                  <a:gd name="connsiteX3" fmla="*/ 197874 w 804333"/>
                  <a:gd name="connsiteY3" fmla="*/ 182266 h 199199"/>
                  <a:gd name="connsiteX4" fmla="*/ 172064 w 804333"/>
                  <a:gd name="connsiteY4" fmla="*/ 125867 h 199199"/>
                  <a:gd name="connsiteX5" fmla="*/ 299338 w 804333"/>
                  <a:gd name="connsiteY5" fmla="*/ 915 h 199199"/>
                  <a:gd name="connsiteX6" fmla="*/ 426064 w 804333"/>
                  <a:gd name="connsiteY6" fmla="*/ 134470 h 199199"/>
                  <a:gd name="connsiteX7" fmla="*/ 396977 w 804333"/>
                  <a:gd name="connsiteY7" fmla="*/ 182266 h 199199"/>
                  <a:gd name="connsiteX8" fmla="*/ 358195 w 804333"/>
                  <a:gd name="connsiteY8" fmla="*/ 137475 h 199199"/>
                  <a:gd name="connsiteX9" fmla="*/ 492978 w 804333"/>
                  <a:gd name="connsiteY9" fmla="*/ 1325 h 199199"/>
                  <a:gd name="connsiteX10" fmla="*/ 611649 w 804333"/>
                  <a:gd name="connsiteY10" fmla="*/ 132421 h 199199"/>
                  <a:gd name="connsiteX11" fmla="*/ 581332 w 804333"/>
                  <a:gd name="connsiteY11" fmla="*/ 177350 h 199199"/>
                  <a:gd name="connsiteX12" fmla="*/ 555386 w 804333"/>
                  <a:gd name="connsiteY12" fmla="*/ 140889 h 199199"/>
                  <a:gd name="connsiteX13" fmla="*/ 626533 w 804333"/>
                  <a:gd name="connsiteY13" fmla="*/ 12933 h 199199"/>
                  <a:gd name="connsiteX14" fmla="*/ 770467 w 804333"/>
                  <a:gd name="connsiteY14" fmla="*/ 97599 h 199199"/>
                  <a:gd name="connsiteX15" fmla="*/ 804333 w 804333"/>
                  <a:gd name="connsiteY15" fmla="*/ 199199 h 199199"/>
                  <a:gd name="connsiteX0" fmla="*/ 0 w 804333"/>
                  <a:gd name="connsiteY0" fmla="*/ 106066 h 199199"/>
                  <a:gd name="connsiteX1" fmla="*/ 114300 w 804333"/>
                  <a:gd name="connsiteY1" fmla="*/ 233 h 199199"/>
                  <a:gd name="connsiteX2" fmla="*/ 232697 w 804333"/>
                  <a:gd name="connsiteY2" fmla="*/ 130647 h 199199"/>
                  <a:gd name="connsiteX3" fmla="*/ 197874 w 804333"/>
                  <a:gd name="connsiteY3" fmla="*/ 182266 h 199199"/>
                  <a:gd name="connsiteX4" fmla="*/ 172064 w 804333"/>
                  <a:gd name="connsiteY4" fmla="*/ 125867 h 199199"/>
                  <a:gd name="connsiteX5" fmla="*/ 299338 w 804333"/>
                  <a:gd name="connsiteY5" fmla="*/ 915 h 199199"/>
                  <a:gd name="connsiteX6" fmla="*/ 426064 w 804333"/>
                  <a:gd name="connsiteY6" fmla="*/ 134470 h 199199"/>
                  <a:gd name="connsiteX7" fmla="*/ 396977 w 804333"/>
                  <a:gd name="connsiteY7" fmla="*/ 182266 h 199199"/>
                  <a:gd name="connsiteX8" fmla="*/ 358195 w 804333"/>
                  <a:gd name="connsiteY8" fmla="*/ 137475 h 199199"/>
                  <a:gd name="connsiteX9" fmla="*/ 492978 w 804333"/>
                  <a:gd name="connsiteY9" fmla="*/ 1325 h 199199"/>
                  <a:gd name="connsiteX10" fmla="*/ 611649 w 804333"/>
                  <a:gd name="connsiteY10" fmla="*/ 132421 h 199199"/>
                  <a:gd name="connsiteX11" fmla="*/ 581332 w 804333"/>
                  <a:gd name="connsiteY11" fmla="*/ 177350 h 199199"/>
                  <a:gd name="connsiteX12" fmla="*/ 555386 w 804333"/>
                  <a:gd name="connsiteY12" fmla="*/ 140889 h 199199"/>
                  <a:gd name="connsiteX13" fmla="*/ 668320 w 804333"/>
                  <a:gd name="connsiteY13" fmla="*/ 642 h 199199"/>
                  <a:gd name="connsiteX14" fmla="*/ 770467 w 804333"/>
                  <a:gd name="connsiteY14" fmla="*/ 97599 h 199199"/>
                  <a:gd name="connsiteX15" fmla="*/ 804333 w 804333"/>
                  <a:gd name="connsiteY15" fmla="*/ 199199 h 199199"/>
                  <a:gd name="connsiteX0" fmla="*/ 0 w 804333"/>
                  <a:gd name="connsiteY0" fmla="*/ 106066 h 199199"/>
                  <a:gd name="connsiteX1" fmla="*/ 114300 w 804333"/>
                  <a:gd name="connsiteY1" fmla="*/ 233 h 199199"/>
                  <a:gd name="connsiteX2" fmla="*/ 232697 w 804333"/>
                  <a:gd name="connsiteY2" fmla="*/ 130647 h 199199"/>
                  <a:gd name="connsiteX3" fmla="*/ 197874 w 804333"/>
                  <a:gd name="connsiteY3" fmla="*/ 182266 h 199199"/>
                  <a:gd name="connsiteX4" fmla="*/ 172064 w 804333"/>
                  <a:gd name="connsiteY4" fmla="*/ 125867 h 199199"/>
                  <a:gd name="connsiteX5" fmla="*/ 299338 w 804333"/>
                  <a:gd name="connsiteY5" fmla="*/ 915 h 199199"/>
                  <a:gd name="connsiteX6" fmla="*/ 426064 w 804333"/>
                  <a:gd name="connsiteY6" fmla="*/ 134470 h 199199"/>
                  <a:gd name="connsiteX7" fmla="*/ 396977 w 804333"/>
                  <a:gd name="connsiteY7" fmla="*/ 182266 h 199199"/>
                  <a:gd name="connsiteX8" fmla="*/ 358195 w 804333"/>
                  <a:gd name="connsiteY8" fmla="*/ 137475 h 199199"/>
                  <a:gd name="connsiteX9" fmla="*/ 492978 w 804333"/>
                  <a:gd name="connsiteY9" fmla="*/ 1325 h 199199"/>
                  <a:gd name="connsiteX10" fmla="*/ 611649 w 804333"/>
                  <a:gd name="connsiteY10" fmla="*/ 132421 h 199199"/>
                  <a:gd name="connsiteX11" fmla="*/ 581332 w 804333"/>
                  <a:gd name="connsiteY11" fmla="*/ 177350 h 199199"/>
                  <a:gd name="connsiteX12" fmla="*/ 555386 w 804333"/>
                  <a:gd name="connsiteY12" fmla="*/ 140889 h 199199"/>
                  <a:gd name="connsiteX13" fmla="*/ 668320 w 804333"/>
                  <a:gd name="connsiteY13" fmla="*/ 642 h 199199"/>
                  <a:gd name="connsiteX14" fmla="*/ 770467 w 804333"/>
                  <a:gd name="connsiteY14" fmla="*/ 97599 h 199199"/>
                  <a:gd name="connsiteX15" fmla="*/ 804333 w 804333"/>
                  <a:gd name="connsiteY15" fmla="*/ 199199 h 199199"/>
                  <a:gd name="connsiteX0" fmla="*/ 0 w 804333"/>
                  <a:gd name="connsiteY0" fmla="*/ 106066 h 199199"/>
                  <a:gd name="connsiteX1" fmla="*/ 114300 w 804333"/>
                  <a:gd name="connsiteY1" fmla="*/ 233 h 199199"/>
                  <a:gd name="connsiteX2" fmla="*/ 232697 w 804333"/>
                  <a:gd name="connsiteY2" fmla="*/ 130647 h 199199"/>
                  <a:gd name="connsiteX3" fmla="*/ 197874 w 804333"/>
                  <a:gd name="connsiteY3" fmla="*/ 182266 h 199199"/>
                  <a:gd name="connsiteX4" fmla="*/ 172064 w 804333"/>
                  <a:gd name="connsiteY4" fmla="*/ 125867 h 199199"/>
                  <a:gd name="connsiteX5" fmla="*/ 299338 w 804333"/>
                  <a:gd name="connsiteY5" fmla="*/ 915 h 199199"/>
                  <a:gd name="connsiteX6" fmla="*/ 426064 w 804333"/>
                  <a:gd name="connsiteY6" fmla="*/ 134470 h 199199"/>
                  <a:gd name="connsiteX7" fmla="*/ 396977 w 804333"/>
                  <a:gd name="connsiteY7" fmla="*/ 182266 h 199199"/>
                  <a:gd name="connsiteX8" fmla="*/ 358195 w 804333"/>
                  <a:gd name="connsiteY8" fmla="*/ 137475 h 199199"/>
                  <a:gd name="connsiteX9" fmla="*/ 492978 w 804333"/>
                  <a:gd name="connsiteY9" fmla="*/ 1325 h 199199"/>
                  <a:gd name="connsiteX10" fmla="*/ 611649 w 804333"/>
                  <a:gd name="connsiteY10" fmla="*/ 132421 h 199199"/>
                  <a:gd name="connsiteX11" fmla="*/ 581332 w 804333"/>
                  <a:gd name="connsiteY11" fmla="*/ 177350 h 199199"/>
                  <a:gd name="connsiteX12" fmla="*/ 555386 w 804333"/>
                  <a:gd name="connsiteY12" fmla="*/ 140889 h 199199"/>
                  <a:gd name="connsiteX13" fmla="*/ 668320 w 804333"/>
                  <a:gd name="connsiteY13" fmla="*/ 642 h 199199"/>
                  <a:gd name="connsiteX14" fmla="*/ 770467 w 804333"/>
                  <a:gd name="connsiteY14" fmla="*/ 97599 h 199199"/>
                  <a:gd name="connsiteX15" fmla="*/ 804333 w 804333"/>
                  <a:gd name="connsiteY15" fmla="*/ 199199 h 199199"/>
                  <a:gd name="connsiteX0" fmla="*/ 0 w 804333"/>
                  <a:gd name="connsiteY0" fmla="*/ 106066 h 199199"/>
                  <a:gd name="connsiteX1" fmla="*/ 114300 w 804333"/>
                  <a:gd name="connsiteY1" fmla="*/ 233 h 199199"/>
                  <a:gd name="connsiteX2" fmla="*/ 232697 w 804333"/>
                  <a:gd name="connsiteY2" fmla="*/ 130647 h 199199"/>
                  <a:gd name="connsiteX3" fmla="*/ 197874 w 804333"/>
                  <a:gd name="connsiteY3" fmla="*/ 182266 h 199199"/>
                  <a:gd name="connsiteX4" fmla="*/ 172064 w 804333"/>
                  <a:gd name="connsiteY4" fmla="*/ 125867 h 199199"/>
                  <a:gd name="connsiteX5" fmla="*/ 299338 w 804333"/>
                  <a:gd name="connsiteY5" fmla="*/ 915 h 199199"/>
                  <a:gd name="connsiteX6" fmla="*/ 426064 w 804333"/>
                  <a:gd name="connsiteY6" fmla="*/ 134470 h 199199"/>
                  <a:gd name="connsiteX7" fmla="*/ 396977 w 804333"/>
                  <a:gd name="connsiteY7" fmla="*/ 182266 h 199199"/>
                  <a:gd name="connsiteX8" fmla="*/ 358195 w 804333"/>
                  <a:gd name="connsiteY8" fmla="*/ 137475 h 199199"/>
                  <a:gd name="connsiteX9" fmla="*/ 490520 w 804333"/>
                  <a:gd name="connsiteY9" fmla="*/ 3783 h 199199"/>
                  <a:gd name="connsiteX10" fmla="*/ 611649 w 804333"/>
                  <a:gd name="connsiteY10" fmla="*/ 132421 h 199199"/>
                  <a:gd name="connsiteX11" fmla="*/ 581332 w 804333"/>
                  <a:gd name="connsiteY11" fmla="*/ 177350 h 199199"/>
                  <a:gd name="connsiteX12" fmla="*/ 555386 w 804333"/>
                  <a:gd name="connsiteY12" fmla="*/ 140889 h 199199"/>
                  <a:gd name="connsiteX13" fmla="*/ 668320 w 804333"/>
                  <a:gd name="connsiteY13" fmla="*/ 642 h 199199"/>
                  <a:gd name="connsiteX14" fmla="*/ 770467 w 804333"/>
                  <a:gd name="connsiteY14" fmla="*/ 97599 h 199199"/>
                  <a:gd name="connsiteX15" fmla="*/ 804333 w 804333"/>
                  <a:gd name="connsiteY15" fmla="*/ 199199 h 199199"/>
                  <a:gd name="connsiteX0" fmla="*/ 0 w 804333"/>
                  <a:gd name="connsiteY0" fmla="*/ 106066 h 199199"/>
                  <a:gd name="connsiteX1" fmla="*/ 114300 w 804333"/>
                  <a:gd name="connsiteY1" fmla="*/ 233 h 199199"/>
                  <a:gd name="connsiteX2" fmla="*/ 232697 w 804333"/>
                  <a:gd name="connsiteY2" fmla="*/ 130647 h 199199"/>
                  <a:gd name="connsiteX3" fmla="*/ 197874 w 804333"/>
                  <a:gd name="connsiteY3" fmla="*/ 182266 h 199199"/>
                  <a:gd name="connsiteX4" fmla="*/ 172064 w 804333"/>
                  <a:gd name="connsiteY4" fmla="*/ 125867 h 199199"/>
                  <a:gd name="connsiteX5" fmla="*/ 299338 w 804333"/>
                  <a:gd name="connsiteY5" fmla="*/ 915 h 199199"/>
                  <a:gd name="connsiteX6" fmla="*/ 426064 w 804333"/>
                  <a:gd name="connsiteY6" fmla="*/ 134470 h 199199"/>
                  <a:gd name="connsiteX7" fmla="*/ 396977 w 804333"/>
                  <a:gd name="connsiteY7" fmla="*/ 182266 h 199199"/>
                  <a:gd name="connsiteX8" fmla="*/ 358195 w 804333"/>
                  <a:gd name="connsiteY8" fmla="*/ 137475 h 199199"/>
                  <a:gd name="connsiteX9" fmla="*/ 490520 w 804333"/>
                  <a:gd name="connsiteY9" fmla="*/ 3783 h 199199"/>
                  <a:gd name="connsiteX10" fmla="*/ 611649 w 804333"/>
                  <a:gd name="connsiteY10" fmla="*/ 132421 h 199199"/>
                  <a:gd name="connsiteX11" fmla="*/ 581332 w 804333"/>
                  <a:gd name="connsiteY11" fmla="*/ 177350 h 199199"/>
                  <a:gd name="connsiteX12" fmla="*/ 555386 w 804333"/>
                  <a:gd name="connsiteY12" fmla="*/ 140889 h 199199"/>
                  <a:gd name="connsiteX13" fmla="*/ 668320 w 804333"/>
                  <a:gd name="connsiteY13" fmla="*/ 642 h 199199"/>
                  <a:gd name="connsiteX14" fmla="*/ 770467 w 804333"/>
                  <a:gd name="connsiteY14" fmla="*/ 97599 h 199199"/>
                  <a:gd name="connsiteX15" fmla="*/ 804333 w 804333"/>
                  <a:gd name="connsiteY15" fmla="*/ 199199 h 199199"/>
                  <a:gd name="connsiteX0" fmla="*/ 0 w 804333"/>
                  <a:gd name="connsiteY0" fmla="*/ 106066 h 199199"/>
                  <a:gd name="connsiteX1" fmla="*/ 114300 w 804333"/>
                  <a:gd name="connsiteY1" fmla="*/ 233 h 199199"/>
                  <a:gd name="connsiteX2" fmla="*/ 232697 w 804333"/>
                  <a:gd name="connsiteY2" fmla="*/ 130647 h 199199"/>
                  <a:gd name="connsiteX3" fmla="*/ 197874 w 804333"/>
                  <a:gd name="connsiteY3" fmla="*/ 182266 h 199199"/>
                  <a:gd name="connsiteX4" fmla="*/ 172064 w 804333"/>
                  <a:gd name="connsiteY4" fmla="*/ 125867 h 199199"/>
                  <a:gd name="connsiteX5" fmla="*/ 299338 w 804333"/>
                  <a:gd name="connsiteY5" fmla="*/ 915 h 199199"/>
                  <a:gd name="connsiteX6" fmla="*/ 426064 w 804333"/>
                  <a:gd name="connsiteY6" fmla="*/ 134470 h 199199"/>
                  <a:gd name="connsiteX7" fmla="*/ 396977 w 804333"/>
                  <a:gd name="connsiteY7" fmla="*/ 182266 h 199199"/>
                  <a:gd name="connsiteX8" fmla="*/ 358195 w 804333"/>
                  <a:gd name="connsiteY8" fmla="*/ 137475 h 199199"/>
                  <a:gd name="connsiteX9" fmla="*/ 490520 w 804333"/>
                  <a:gd name="connsiteY9" fmla="*/ 3783 h 199199"/>
                  <a:gd name="connsiteX10" fmla="*/ 611649 w 804333"/>
                  <a:gd name="connsiteY10" fmla="*/ 132421 h 199199"/>
                  <a:gd name="connsiteX11" fmla="*/ 581332 w 804333"/>
                  <a:gd name="connsiteY11" fmla="*/ 177350 h 199199"/>
                  <a:gd name="connsiteX12" fmla="*/ 555386 w 804333"/>
                  <a:gd name="connsiteY12" fmla="*/ 140889 h 199199"/>
                  <a:gd name="connsiteX13" fmla="*/ 668320 w 804333"/>
                  <a:gd name="connsiteY13" fmla="*/ 642 h 199199"/>
                  <a:gd name="connsiteX14" fmla="*/ 770467 w 804333"/>
                  <a:gd name="connsiteY14" fmla="*/ 97599 h 199199"/>
                  <a:gd name="connsiteX15" fmla="*/ 804333 w 804333"/>
                  <a:gd name="connsiteY15" fmla="*/ 199199 h 199199"/>
                  <a:gd name="connsiteX0" fmla="*/ 0 w 804333"/>
                  <a:gd name="connsiteY0" fmla="*/ 106066 h 199199"/>
                  <a:gd name="connsiteX1" fmla="*/ 114300 w 804333"/>
                  <a:gd name="connsiteY1" fmla="*/ 233 h 199199"/>
                  <a:gd name="connsiteX2" fmla="*/ 232697 w 804333"/>
                  <a:gd name="connsiteY2" fmla="*/ 130647 h 199199"/>
                  <a:gd name="connsiteX3" fmla="*/ 197874 w 804333"/>
                  <a:gd name="connsiteY3" fmla="*/ 182266 h 199199"/>
                  <a:gd name="connsiteX4" fmla="*/ 172064 w 804333"/>
                  <a:gd name="connsiteY4" fmla="*/ 125867 h 199199"/>
                  <a:gd name="connsiteX5" fmla="*/ 299338 w 804333"/>
                  <a:gd name="connsiteY5" fmla="*/ 915 h 199199"/>
                  <a:gd name="connsiteX6" fmla="*/ 426064 w 804333"/>
                  <a:gd name="connsiteY6" fmla="*/ 134470 h 199199"/>
                  <a:gd name="connsiteX7" fmla="*/ 396977 w 804333"/>
                  <a:gd name="connsiteY7" fmla="*/ 182266 h 199199"/>
                  <a:gd name="connsiteX8" fmla="*/ 358195 w 804333"/>
                  <a:gd name="connsiteY8" fmla="*/ 137475 h 199199"/>
                  <a:gd name="connsiteX9" fmla="*/ 490520 w 804333"/>
                  <a:gd name="connsiteY9" fmla="*/ 3783 h 199199"/>
                  <a:gd name="connsiteX10" fmla="*/ 611649 w 804333"/>
                  <a:gd name="connsiteY10" fmla="*/ 132421 h 199199"/>
                  <a:gd name="connsiteX11" fmla="*/ 581332 w 804333"/>
                  <a:gd name="connsiteY11" fmla="*/ 177350 h 199199"/>
                  <a:gd name="connsiteX12" fmla="*/ 555386 w 804333"/>
                  <a:gd name="connsiteY12" fmla="*/ 140889 h 199199"/>
                  <a:gd name="connsiteX13" fmla="*/ 668320 w 804333"/>
                  <a:gd name="connsiteY13" fmla="*/ 642 h 199199"/>
                  <a:gd name="connsiteX14" fmla="*/ 770467 w 804333"/>
                  <a:gd name="connsiteY14" fmla="*/ 97599 h 199199"/>
                  <a:gd name="connsiteX15" fmla="*/ 804333 w 804333"/>
                  <a:gd name="connsiteY15" fmla="*/ 199199 h 199199"/>
                  <a:gd name="connsiteX0" fmla="*/ 0 w 804333"/>
                  <a:gd name="connsiteY0" fmla="*/ 105874 h 199007"/>
                  <a:gd name="connsiteX1" fmla="*/ 114300 w 804333"/>
                  <a:gd name="connsiteY1" fmla="*/ 41 h 199007"/>
                  <a:gd name="connsiteX2" fmla="*/ 230239 w 804333"/>
                  <a:gd name="connsiteY2" fmla="*/ 115706 h 199007"/>
                  <a:gd name="connsiteX3" fmla="*/ 197874 w 804333"/>
                  <a:gd name="connsiteY3" fmla="*/ 182074 h 199007"/>
                  <a:gd name="connsiteX4" fmla="*/ 172064 w 804333"/>
                  <a:gd name="connsiteY4" fmla="*/ 125675 h 199007"/>
                  <a:gd name="connsiteX5" fmla="*/ 299338 w 804333"/>
                  <a:gd name="connsiteY5" fmla="*/ 723 h 199007"/>
                  <a:gd name="connsiteX6" fmla="*/ 426064 w 804333"/>
                  <a:gd name="connsiteY6" fmla="*/ 134278 h 199007"/>
                  <a:gd name="connsiteX7" fmla="*/ 396977 w 804333"/>
                  <a:gd name="connsiteY7" fmla="*/ 182074 h 199007"/>
                  <a:gd name="connsiteX8" fmla="*/ 358195 w 804333"/>
                  <a:gd name="connsiteY8" fmla="*/ 137283 h 199007"/>
                  <a:gd name="connsiteX9" fmla="*/ 490520 w 804333"/>
                  <a:gd name="connsiteY9" fmla="*/ 3591 h 199007"/>
                  <a:gd name="connsiteX10" fmla="*/ 611649 w 804333"/>
                  <a:gd name="connsiteY10" fmla="*/ 132229 h 199007"/>
                  <a:gd name="connsiteX11" fmla="*/ 581332 w 804333"/>
                  <a:gd name="connsiteY11" fmla="*/ 177158 h 199007"/>
                  <a:gd name="connsiteX12" fmla="*/ 555386 w 804333"/>
                  <a:gd name="connsiteY12" fmla="*/ 140697 h 199007"/>
                  <a:gd name="connsiteX13" fmla="*/ 668320 w 804333"/>
                  <a:gd name="connsiteY13" fmla="*/ 450 h 199007"/>
                  <a:gd name="connsiteX14" fmla="*/ 770467 w 804333"/>
                  <a:gd name="connsiteY14" fmla="*/ 97407 h 199007"/>
                  <a:gd name="connsiteX15" fmla="*/ 804333 w 804333"/>
                  <a:gd name="connsiteY15" fmla="*/ 199007 h 199007"/>
                  <a:gd name="connsiteX0" fmla="*/ 0 w 804333"/>
                  <a:gd name="connsiteY0" fmla="*/ 105874 h 199007"/>
                  <a:gd name="connsiteX1" fmla="*/ 114300 w 804333"/>
                  <a:gd name="connsiteY1" fmla="*/ 41 h 199007"/>
                  <a:gd name="connsiteX2" fmla="*/ 230239 w 804333"/>
                  <a:gd name="connsiteY2" fmla="*/ 115706 h 199007"/>
                  <a:gd name="connsiteX3" fmla="*/ 197874 w 804333"/>
                  <a:gd name="connsiteY3" fmla="*/ 182074 h 199007"/>
                  <a:gd name="connsiteX4" fmla="*/ 172064 w 804333"/>
                  <a:gd name="connsiteY4" fmla="*/ 115843 h 199007"/>
                  <a:gd name="connsiteX5" fmla="*/ 299338 w 804333"/>
                  <a:gd name="connsiteY5" fmla="*/ 723 h 199007"/>
                  <a:gd name="connsiteX6" fmla="*/ 426064 w 804333"/>
                  <a:gd name="connsiteY6" fmla="*/ 134278 h 199007"/>
                  <a:gd name="connsiteX7" fmla="*/ 396977 w 804333"/>
                  <a:gd name="connsiteY7" fmla="*/ 182074 h 199007"/>
                  <a:gd name="connsiteX8" fmla="*/ 358195 w 804333"/>
                  <a:gd name="connsiteY8" fmla="*/ 137283 h 199007"/>
                  <a:gd name="connsiteX9" fmla="*/ 490520 w 804333"/>
                  <a:gd name="connsiteY9" fmla="*/ 3591 h 199007"/>
                  <a:gd name="connsiteX10" fmla="*/ 611649 w 804333"/>
                  <a:gd name="connsiteY10" fmla="*/ 132229 h 199007"/>
                  <a:gd name="connsiteX11" fmla="*/ 581332 w 804333"/>
                  <a:gd name="connsiteY11" fmla="*/ 177158 h 199007"/>
                  <a:gd name="connsiteX12" fmla="*/ 555386 w 804333"/>
                  <a:gd name="connsiteY12" fmla="*/ 140697 h 199007"/>
                  <a:gd name="connsiteX13" fmla="*/ 668320 w 804333"/>
                  <a:gd name="connsiteY13" fmla="*/ 450 h 199007"/>
                  <a:gd name="connsiteX14" fmla="*/ 770467 w 804333"/>
                  <a:gd name="connsiteY14" fmla="*/ 97407 h 199007"/>
                  <a:gd name="connsiteX15" fmla="*/ 804333 w 804333"/>
                  <a:gd name="connsiteY15" fmla="*/ 199007 h 199007"/>
                  <a:gd name="connsiteX0" fmla="*/ 0 w 804333"/>
                  <a:gd name="connsiteY0" fmla="*/ 105874 h 199007"/>
                  <a:gd name="connsiteX1" fmla="*/ 114300 w 804333"/>
                  <a:gd name="connsiteY1" fmla="*/ 41 h 199007"/>
                  <a:gd name="connsiteX2" fmla="*/ 230239 w 804333"/>
                  <a:gd name="connsiteY2" fmla="*/ 115706 h 199007"/>
                  <a:gd name="connsiteX3" fmla="*/ 197874 w 804333"/>
                  <a:gd name="connsiteY3" fmla="*/ 182074 h 199007"/>
                  <a:gd name="connsiteX4" fmla="*/ 172064 w 804333"/>
                  <a:gd name="connsiteY4" fmla="*/ 115843 h 199007"/>
                  <a:gd name="connsiteX5" fmla="*/ 299338 w 804333"/>
                  <a:gd name="connsiteY5" fmla="*/ 723 h 199007"/>
                  <a:gd name="connsiteX6" fmla="*/ 426064 w 804333"/>
                  <a:gd name="connsiteY6" fmla="*/ 134278 h 199007"/>
                  <a:gd name="connsiteX7" fmla="*/ 396977 w 804333"/>
                  <a:gd name="connsiteY7" fmla="*/ 182074 h 199007"/>
                  <a:gd name="connsiteX8" fmla="*/ 358195 w 804333"/>
                  <a:gd name="connsiteY8" fmla="*/ 137283 h 199007"/>
                  <a:gd name="connsiteX9" fmla="*/ 490520 w 804333"/>
                  <a:gd name="connsiteY9" fmla="*/ 3591 h 199007"/>
                  <a:gd name="connsiteX10" fmla="*/ 611649 w 804333"/>
                  <a:gd name="connsiteY10" fmla="*/ 132229 h 199007"/>
                  <a:gd name="connsiteX11" fmla="*/ 581332 w 804333"/>
                  <a:gd name="connsiteY11" fmla="*/ 177158 h 199007"/>
                  <a:gd name="connsiteX12" fmla="*/ 555386 w 804333"/>
                  <a:gd name="connsiteY12" fmla="*/ 140697 h 199007"/>
                  <a:gd name="connsiteX13" fmla="*/ 668320 w 804333"/>
                  <a:gd name="connsiteY13" fmla="*/ 450 h 199007"/>
                  <a:gd name="connsiteX14" fmla="*/ 770467 w 804333"/>
                  <a:gd name="connsiteY14" fmla="*/ 97407 h 199007"/>
                  <a:gd name="connsiteX15" fmla="*/ 804333 w 804333"/>
                  <a:gd name="connsiteY15" fmla="*/ 199007 h 199007"/>
                  <a:gd name="connsiteX0" fmla="*/ 0 w 804333"/>
                  <a:gd name="connsiteY0" fmla="*/ 105874 h 199007"/>
                  <a:gd name="connsiteX1" fmla="*/ 114300 w 804333"/>
                  <a:gd name="connsiteY1" fmla="*/ 41 h 199007"/>
                  <a:gd name="connsiteX2" fmla="*/ 230239 w 804333"/>
                  <a:gd name="connsiteY2" fmla="*/ 115706 h 199007"/>
                  <a:gd name="connsiteX3" fmla="*/ 197874 w 804333"/>
                  <a:gd name="connsiteY3" fmla="*/ 182074 h 199007"/>
                  <a:gd name="connsiteX4" fmla="*/ 172064 w 804333"/>
                  <a:gd name="connsiteY4" fmla="*/ 115843 h 199007"/>
                  <a:gd name="connsiteX5" fmla="*/ 299338 w 804333"/>
                  <a:gd name="connsiteY5" fmla="*/ 723 h 199007"/>
                  <a:gd name="connsiteX6" fmla="*/ 426064 w 804333"/>
                  <a:gd name="connsiteY6" fmla="*/ 134278 h 199007"/>
                  <a:gd name="connsiteX7" fmla="*/ 396977 w 804333"/>
                  <a:gd name="connsiteY7" fmla="*/ 182074 h 199007"/>
                  <a:gd name="connsiteX8" fmla="*/ 358195 w 804333"/>
                  <a:gd name="connsiteY8" fmla="*/ 137283 h 199007"/>
                  <a:gd name="connsiteX9" fmla="*/ 490520 w 804333"/>
                  <a:gd name="connsiteY9" fmla="*/ 3591 h 199007"/>
                  <a:gd name="connsiteX10" fmla="*/ 611649 w 804333"/>
                  <a:gd name="connsiteY10" fmla="*/ 132229 h 199007"/>
                  <a:gd name="connsiteX11" fmla="*/ 581332 w 804333"/>
                  <a:gd name="connsiteY11" fmla="*/ 177158 h 199007"/>
                  <a:gd name="connsiteX12" fmla="*/ 555386 w 804333"/>
                  <a:gd name="connsiteY12" fmla="*/ 140697 h 199007"/>
                  <a:gd name="connsiteX13" fmla="*/ 668320 w 804333"/>
                  <a:gd name="connsiteY13" fmla="*/ 450 h 199007"/>
                  <a:gd name="connsiteX14" fmla="*/ 770467 w 804333"/>
                  <a:gd name="connsiteY14" fmla="*/ 97407 h 199007"/>
                  <a:gd name="connsiteX15" fmla="*/ 804333 w 804333"/>
                  <a:gd name="connsiteY15" fmla="*/ 199007 h 199007"/>
                  <a:gd name="connsiteX0" fmla="*/ 0 w 804333"/>
                  <a:gd name="connsiteY0" fmla="*/ 105874 h 199007"/>
                  <a:gd name="connsiteX1" fmla="*/ 114300 w 804333"/>
                  <a:gd name="connsiteY1" fmla="*/ 41 h 199007"/>
                  <a:gd name="connsiteX2" fmla="*/ 230239 w 804333"/>
                  <a:gd name="connsiteY2" fmla="*/ 115706 h 199007"/>
                  <a:gd name="connsiteX3" fmla="*/ 197874 w 804333"/>
                  <a:gd name="connsiteY3" fmla="*/ 182074 h 199007"/>
                  <a:gd name="connsiteX4" fmla="*/ 172064 w 804333"/>
                  <a:gd name="connsiteY4" fmla="*/ 115843 h 199007"/>
                  <a:gd name="connsiteX5" fmla="*/ 299338 w 804333"/>
                  <a:gd name="connsiteY5" fmla="*/ 723 h 199007"/>
                  <a:gd name="connsiteX6" fmla="*/ 426064 w 804333"/>
                  <a:gd name="connsiteY6" fmla="*/ 134278 h 199007"/>
                  <a:gd name="connsiteX7" fmla="*/ 396977 w 804333"/>
                  <a:gd name="connsiteY7" fmla="*/ 182074 h 199007"/>
                  <a:gd name="connsiteX8" fmla="*/ 358195 w 804333"/>
                  <a:gd name="connsiteY8" fmla="*/ 137283 h 199007"/>
                  <a:gd name="connsiteX9" fmla="*/ 490520 w 804333"/>
                  <a:gd name="connsiteY9" fmla="*/ 3591 h 199007"/>
                  <a:gd name="connsiteX10" fmla="*/ 611649 w 804333"/>
                  <a:gd name="connsiteY10" fmla="*/ 132229 h 199007"/>
                  <a:gd name="connsiteX11" fmla="*/ 581332 w 804333"/>
                  <a:gd name="connsiteY11" fmla="*/ 177158 h 199007"/>
                  <a:gd name="connsiteX12" fmla="*/ 555386 w 804333"/>
                  <a:gd name="connsiteY12" fmla="*/ 140697 h 199007"/>
                  <a:gd name="connsiteX13" fmla="*/ 668320 w 804333"/>
                  <a:gd name="connsiteY13" fmla="*/ 450 h 199007"/>
                  <a:gd name="connsiteX14" fmla="*/ 770467 w 804333"/>
                  <a:gd name="connsiteY14" fmla="*/ 97407 h 199007"/>
                  <a:gd name="connsiteX15" fmla="*/ 804333 w 804333"/>
                  <a:gd name="connsiteY15" fmla="*/ 199007 h 199007"/>
                  <a:gd name="connsiteX0" fmla="*/ 0 w 804333"/>
                  <a:gd name="connsiteY0" fmla="*/ 105874 h 199007"/>
                  <a:gd name="connsiteX1" fmla="*/ 114300 w 804333"/>
                  <a:gd name="connsiteY1" fmla="*/ 41 h 199007"/>
                  <a:gd name="connsiteX2" fmla="*/ 230239 w 804333"/>
                  <a:gd name="connsiteY2" fmla="*/ 115706 h 199007"/>
                  <a:gd name="connsiteX3" fmla="*/ 197874 w 804333"/>
                  <a:gd name="connsiteY3" fmla="*/ 182074 h 199007"/>
                  <a:gd name="connsiteX4" fmla="*/ 172064 w 804333"/>
                  <a:gd name="connsiteY4" fmla="*/ 115843 h 199007"/>
                  <a:gd name="connsiteX5" fmla="*/ 299338 w 804333"/>
                  <a:gd name="connsiteY5" fmla="*/ 723 h 199007"/>
                  <a:gd name="connsiteX6" fmla="*/ 426064 w 804333"/>
                  <a:gd name="connsiteY6" fmla="*/ 134278 h 199007"/>
                  <a:gd name="connsiteX7" fmla="*/ 396977 w 804333"/>
                  <a:gd name="connsiteY7" fmla="*/ 182074 h 199007"/>
                  <a:gd name="connsiteX8" fmla="*/ 358195 w 804333"/>
                  <a:gd name="connsiteY8" fmla="*/ 137283 h 199007"/>
                  <a:gd name="connsiteX9" fmla="*/ 490520 w 804333"/>
                  <a:gd name="connsiteY9" fmla="*/ 3591 h 199007"/>
                  <a:gd name="connsiteX10" fmla="*/ 611649 w 804333"/>
                  <a:gd name="connsiteY10" fmla="*/ 132229 h 199007"/>
                  <a:gd name="connsiteX11" fmla="*/ 581332 w 804333"/>
                  <a:gd name="connsiteY11" fmla="*/ 177158 h 199007"/>
                  <a:gd name="connsiteX12" fmla="*/ 555386 w 804333"/>
                  <a:gd name="connsiteY12" fmla="*/ 140697 h 199007"/>
                  <a:gd name="connsiteX13" fmla="*/ 665862 w 804333"/>
                  <a:gd name="connsiteY13" fmla="*/ 7825 h 199007"/>
                  <a:gd name="connsiteX14" fmla="*/ 770467 w 804333"/>
                  <a:gd name="connsiteY14" fmla="*/ 97407 h 199007"/>
                  <a:gd name="connsiteX15" fmla="*/ 804333 w 804333"/>
                  <a:gd name="connsiteY15" fmla="*/ 199007 h 199007"/>
                  <a:gd name="connsiteX0" fmla="*/ 0 w 804333"/>
                  <a:gd name="connsiteY0" fmla="*/ 105874 h 199007"/>
                  <a:gd name="connsiteX1" fmla="*/ 114300 w 804333"/>
                  <a:gd name="connsiteY1" fmla="*/ 41 h 199007"/>
                  <a:gd name="connsiteX2" fmla="*/ 230239 w 804333"/>
                  <a:gd name="connsiteY2" fmla="*/ 115706 h 199007"/>
                  <a:gd name="connsiteX3" fmla="*/ 197874 w 804333"/>
                  <a:gd name="connsiteY3" fmla="*/ 182074 h 199007"/>
                  <a:gd name="connsiteX4" fmla="*/ 172064 w 804333"/>
                  <a:gd name="connsiteY4" fmla="*/ 115843 h 199007"/>
                  <a:gd name="connsiteX5" fmla="*/ 299338 w 804333"/>
                  <a:gd name="connsiteY5" fmla="*/ 723 h 199007"/>
                  <a:gd name="connsiteX6" fmla="*/ 426064 w 804333"/>
                  <a:gd name="connsiteY6" fmla="*/ 134278 h 199007"/>
                  <a:gd name="connsiteX7" fmla="*/ 396977 w 804333"/>
                  <a:gd name="connsiteY7" fmla="*/ 182074 h 199007"/>
                  <a:gd name="connsiteX8" fmla="*/ 358195 w 804333"/>
                  <a:gd name="connsiteY8" fmla="*/ 137283 h 199007"/>
                  <a:gd name="connsiteX9" fmla="*/ 490520 w 804333"/>
                  <a:gd name="connsiteY9" fmla="*/ 3591 h 199007"/>
                  <a:gd name="connsiteX10" fmla="*/ 611649 w 804333"/>
                  <a:gd name="connsiteY10" fmla="*/ 132229 h 199007"/>
                  <a:gd name="connsiteX11" fmla="*/ 581332 w 804333"/>
                  <a:gd name="connsiteY11" fmla="*/ 177158 h 199007"/>
                  <a:gd name="connsiteX12" fmla="*/ 555386 w 804333"/>
                  <a:gd name="connsiteY12" fmla="*/ 140697 h 199007"/>
                  <a:gd name="connsiteX13" fmla="*/ 665862 w 804333"/>
                  <a:gd name="connsiteY13" fmla="*/ 7825 h 199007"/>
                  <a:gd name="connsiteX14" fmla="*/ 770467 w 804333"/>
                  <a:gd name="connsiteY14" fmla="*/ 97407 h 199007"/>
                  <a:gd name="connsiteX15" fmla="*/ 804333 w 804333"/>
                  <a:gd name="connsiteY15" fmla="*/ 199007 h 199007"/>
                  <a:gd name="connsiteX0" fmla="*/ 0 w 804333"/>
                  <a:gd name="connsiteY0" fmla="*/ 105874 h 199007"/>
                  <a:gd name="connsiteX1" fmla="*/ 114300 w 804333"/>
                  <a:gd name="connsiteY1" fmla="*/ 41 h 199007"/>
                  <a:gd name="connsiteX2" fmla="*/ 230239 w 804333"/>
                  <a:gd name="connsiteY2" fmla="*/ 115706 h 199007"/>
                  <a:gd name="connsiteX3" fmla="*/ 197874 w 804333"/>
                  <a:gd name="connsiteY3" fmla="*/ 182074 h 199007"/>
                  <a:gd name="connsiteX4" fmla="*/ 172064 w 804333"/>
                  <a:gd name="connsiteY4" fmla="*/ 115843 h 199007"/>
                  <a:gd name="connsiteX5" fmla="*/ 299338 w 804333"/>
                  <a:gd name="connsiteY5" fmla="*/ 723 h 199007"/>
                  <a:gd name="connsiteX6" fmla="*/ 426064 w 804333"/>
                  <a:gd name="connsiteY6" fmla="*/ 134278 h 199007"/>
                  <a:gd name="connsiteX7" fmla="*/ 396977 w 804333"/>
                  <a:gd name="connsiteY7" fmla="*/ 182074 h 199007"/>
                  <a:gd name="connsiteX8" fmla="*/ 358195 w 804333"/>
                  <a:gd name="connsiteY8" fmla="*/ 137283 h 199007"/>
                  <a:gd name="connsiteX9" fmla="*/ 490520 w 804333"/>
                  <a:gd name="connsiteY9" fmla="*/ 3591 h 199007"/>
                  <a:gd name="connsiteX10" fmla="*/ 611649 w 804333"/>
                  <a:gd name="connsiteY10" fmla="*/ 132229 h 199007"/>
                  <a:gd name="connsiteX11" fmla="*/ 581332 w 804333"/>
                  <a:gd name="connsiteY11" fmla="*/ 177158 h 199007"/>
                  <a:gd name="connsiteX12" fmla="*/ 550470 w 804333"/>
                  <a:gd name="connsiteY12" fmla="*/ 125949 h 199007"/>
                  <a:gd name="connsiteX13" fmla="*/ 665862 w 804333"/>
                  <a:gd name="connsiteY13" fmla="*/ 7825 h 199007"/>
                  <a:gd name="connsiteX14" fmla="*/ 770467 w 804333"/>
                  <a:gd name="connsiteY14" fmla="*/ 97407 h 199007"/>
                  <a:gd name="connsiteX15" fmla="*/ 804333 w 804333"/>
                  <a:gd name="connsiteY15" fmla="*/ 199007 h 199007"/>
                  <a:gd name="connsiteX0" fmla="*/ 0 w 804333"/>
                  <a:gd name="connsiteY0" fmla="*/ 105874 h 199007"/>
                  <a:gd name="connsiteX1" fmla="*/ 114300 w 804333"/>
                  <a:gd name="connsiteY1" fmla="*/ 41 h 199007"/>
                  <a:gd name="connsiteX2" fmla="*/ 230239 w 804333"/>
                  <a:gd name="connsiteY2" fmla="*/ 115706 h 199007"/>
                  <a:gd name="connsiteX3" fmla="*/ 197874 w 804333"/>
                  <a:gd name="connsiteY3" fmla="*/ 182074 h 199007"/>
                  <a:gd name="connsiteX4" fmla="*/ 172064 w 804333"/>
                  <a:gd name="connsiteY4" fmla="*/ 115843 h 199007"/>
                  <a:gd name="connsiteX5" fmla="*/ 299338 w 804333"/>
                  <a:gd name="connsiteY5" fmla="*/ 723 h 199007"/>
                  <a:gd name="connsiteX6" fmla="*/ 426064 w 804333"/>
                  <a:gd name="connsiteY6" fmla="*/ 134278 h 199007"/>
                  <a:gd name="connsiteX7" fmla="*/ 396977 w 804333"/>
                  <a:gd name="connsiteY7" fmla="*/ 182074 h 199007"/>
                  <a:gd name="connsiteX8" fmla="*/ 358195 w 804333"/>
                  <a:gd name="connsiteY8" fmla="*/ 137283 h 199007"/>
                  <a:gd name="connsiteX9" fmla="*/ 490520 w 804333"/>
                  <a:gd name="connsiteY9" fmla="*/ 3591 h 199007"/>
                  <a:gd name="connsiteX10" fmla="*/ 604275 w 804333"/>
                  <a:gd name="connsiteY10" fmla="*/ 115022 h 199007"/>
                  <a:gd name="connsiteX11" fmla="*/ 581332 w 804333"/>
                  <a:gd name="connsiteY11" fmla="*/ 177158 h 199007"/>
                  <a:gd name="connsiteX12" fmla="*/ 550470 w 804333"/>
                  <a:gd name="connsiteY12" fmla="*/ 125949 h 199007"/>
                  <a:gd name="connsiteX13" fmla="*/ 665862 w 804333"/>
                  <a:gd name="connsiteY13" fmla="*/ 7825 h 199007"/>
                  <a:gd name="connsiteX14" fmla="*/ 770467 w 804333"/>
                  <a:gd name="connsiteY14" fmla="*/ 97407 h 199007"/>
                  <a:gd name="connsiteX15" fmla="*/ 804333 w 804333"/>
                  <a:gd name="connsiteY15" fmla="*/ 199007 h 199007"/>
                  <a:gd name="connsiteX0" fmla="*/ 0 w 804333"/>
                  <a:gd name="connsiteY0" fmla="*/ 105874 h 199007"/>
                  <a:gd name="connsiteX1" fmla="*/ 114300 w 804333"/>
                  <a:gd name="connsiteY1" fmla="*/ 41 h 199007"/>
                  <a:gd name="connsiteX2" fmla="*/ 230239 w 804333"/>
                  <a:gd name="connsiteY2" fmla="*/ 115706 h 199007"/>
                  <a:gd name="connsiteX3" fmla="*/ 197874 w 804333"/>
                  <a:gd name="connsiteY3" fmla="*/ 182074 h 199007"/>
                  <a:gd name="connsiteX4" fmla="*/ 172064 w 804333"/>
                  <a:gd name="connsiteY4" fmla="*/ 115843 h 199007"/>
                  <a:gd name="connsiteX5" fmla="*/ 299338 w 804333"/>
                  <a:gd name="connsiteY5" fmla="*/ 723 h 199007"/>
                  <a:gd name="connsiteX6" fmla="*/ 426064 w 804333"/>
                  <a:gd name="connsiteY6" fmla="*/ 134278 h 199007"/>
                  <a:gd name="connsiteX7" fmla="*/ 396977 w 804333"/>
                  <a:gd name="connsiteY7" fmla="*/ 182074 h 199007"/>
                  <a:gd name="connsiteX8" fmla="*/ 358195 w 804333"/>
                  <a:gd name="connsiteY8" fmla="*/ 137283 h 199007"/>
                  <a:gd name="connsiteX9" fmla="*/ 490520 w 804333"/>
                  <a:gd name="connsiteY9" fmla="*/ 3591 h 199007"/>
                  <a:gd name="connsiteX10" fmla="*/ 611649 w 804333"/>
                  <a:gd name="connsiteY10" fmla="*/ 122397 h 199007"/>
                  <a:gd name="connsiteX11" fmla="*/ 581332 w 804333"/>
                  <a:gd name="connsiteY11" fmla="*/ 177158 h 199007"/>
                  <a:gd name="connsiteX12" fmla="*/ 550470 w 804333"/>
                  <a:gd name="connsiteY12" fmla="*/ 125949 h 199007"/>
                  <a:gd name="connsiteX13" fmla="*/ 665862 w 804333"/>
                  <a:gd name="connsiteY13" fmla="*/ 7825 h 199007"/>
                  <a:gd name="connsiteX14" fmla="*/ 770467 w 804333"/>
                  <a:gd name="connsiteY14" fmla="*/ 97407 h 199007"/>
                  <a:gd name="connsiteX15" fmla="*/ 804333 w 804333"/>
                  <a:gd name="connsiteY15" fmla="*/ 199007 h 199007"/>
                  <a:gd name="connsiteX0" fmla="*/ 0 w 804333"/>
                  <a:gd name="connsiteY0" fmla="*/ 105874 h 199007"/>
                  <a:gd name="connsiteX1" fmla="*/ 114300 w 804333"/>
                  <a:gd name="connsiteY1" fmla="*/ 41 h 199007"/>
                  <a:gd name="connsiteX2" fmla="*/ 230239 w 804333"/>
                  <a:gd name="connsiteY2" fmla="*/ 115706 h 199007"/>
                  <a:gd name="connsiteX3" fmla="*/ 197874 w 804333"/>
                  <a:gd name="connsiteY3" fmla="*/ 182074 h 199007"/>
                  <a:gd name="connsiteX4" fmla="*/ 172064 w 804333"/>
                  <a:gd name="connsiteY4" fmla="*/ 115843 h 199007"/>
                  <a:gd name="connsiteX5" fmla="*/ 299338 w 804333"/>
                  <a:gd name="connsiteY5" fmla="*/ 723 h 199007"/>
                  <a:gd name="connsiteX6" fmla="*/ 416232 w 804333"/>
                  <a:gd name="connsiteY6" fmla="*/ 121988 h 199007"/>
                  <a:gd name="connsiteX7" fmla="*/ 396977 w 804333"/>
                  <a:gd name="connsiteY7" fmla="*/ 182074 h 199007"/>
                  <a:gd name="connsiteX8" fmla="*/ 358195 w 804333"/>
                  <a:gd name="connsiteY8" fmla="*/ 137283 h 199007"/>
                  <a:gd name="connsiteX9" fmla="*/ 490520 w 804333"/>
                  <a:gd name="connsiteY9" fmla="*/ 3591 h 199007"/>
                  <a:gd name="connsiteX10" fmla="*/ 611649 w 804333"/>
                  <a:gd name="connsiteY10" fmla="*/ 122397 h 199007"/>
                  <a:gd name="connsiteX11" fmla="*/ 581332 w 804333"/>
                  <a:gd name="connsiteY11" fmla="*/ 177158 h 199007"/>
                  <a:gd name="connsiteX12" fmla="*/ 550470 w 804333"/>
                  <a:gd name="connsiteY12" fmla="*/ 125949 h 199007"/>
                  <a:gd name="connsiteX13" fmla="*/ 665862 w 804333"/>
                  <a:gd name="connsiteY13" fmla="*/ 7825 h 199007"/>
                  <a:gd name="connsiteX14" fmla="*/ 770467 w 804333"/>
                  <a:gd name="connsiteY14" fmla="*/ 97407 h 199007"/>
                  <a:gd name="connsiteX15" fmla="*/ 804333 w 804333"/>
                  <a:gd name="connsiteY15" fmla="*/ 199007 h 199007"/>
                  <a:gd name="connsiteX0" fmla="*/ 0 w 804333"/>
                  <a:gd name="connsiteY0" fmla="*/ 105874 h 199007"/>
                  <a:gd name="connsiteX1" fmla="*/ 114300 w 804333"/>
                  <a:gd name="connsiteY1" fmla="*/ 41 h 199007"/>
                  <a:gd name="connsiteX2" fmla="*/ 230239 w 804333"/>
                  <a:gd name="connsiteY2" fmla="*/ 115706 h 199007"/>
                  <a:gd name="connsiteX3" fmla="*/ 197874 w 804333"/>
                  <a:gd name="connsiteY3" fmla="*/ 182074 h 199007"/>
                  <a:gd name="connsiteX4" fmla="*/ 172064 w 804333"/>
                  <a:gd name="connsiteY4" fmla="*/ 115843 h 199007"/>
                  <a:gd name="connsiteX5" fmla="*/ 299338 w 804333"/>
                  <a:gd name="connsiteY5" fmla="*/ 723 h 199007"/>
                  <a:gd name="connsiteX6" fmla="*/ 416232 w 804333"/>
                  <a:gd name="connsiteY6" fmla="*/ 121988 h 199007"/>
                  <a:gd name="connsiteX7" fmla="*/ 396977 w 804333"/>
                  <a:gd name="connsiteY7" fmla="*/ 182074 h 199007"/>
                  <a:gd name="connsiteX8" fmla="*/ 363111 w 804333"/>
                  <a:gd name="connsiteY8" fmla="*/ 122535 h 199007"/>
                  <a:gd name="connsiteX9" fmla="*/ 490520 w 804333"/>
                  <a:gd name="connsiteY9" fmla="*/ 3591 h 199007"/>
                  <a:gd name="connsiteX10" fmla="*/ 611649 w 804333"/>
                  <a:gd name="connsiteY10" fmla="*/ 122397 h 199007"/>
                  <a:gd name="connsiteX11" fmla="*/ 581332 w 804333"/>
                  <a:gd name="connsiteY11" fmla="*/ 177158 h 199007"/>
                  <a:gd name="connsiteX12" fmla="*/ 550470 w 804333"/>
                  <a:gd name="connsiteY12" fmla="*/ 125949 h 199007"/>
                  <a:gd name="connsiteX13" fmla="*/ 665862 w 804333"/>
                  <a:gd name="connsiteY13" fmla="*/ 7825 h 199007"/>
                  <a:gd name="connsiteX14" fmla="*/ 770467 w 804333"/>
                  <a:gd name="connsiteY14" fmla="*/ 97407 h 199007"/>
                  <a:gd name="connsiteX15" fmla="*/ 804333 w 804333"/>
                  <a:gd name="connsiteY15" fmla="*/ 199007 h 199007"/>
                  <a:gd name="connsiteX0" fmla="*/ 0 w 804333"/>
                  <a:gd name="connsiteY0" fmla="*/ 105874 h 199007"/>
                  <a:gd name="connsiteX1" fmla="*/ 114300 w 804333"/>
                  <a:gd name="connsiteY1" fmla="*/ 41 h 199007"/>
                  <a:gd name="connsiteX2" fmla="*/ 230239 w 804333"/>
                  <a:gd name="connsiteY2" fmla="*/ 115706 h 199007"/>
                  <a:gd name="connsiteX3" fmla="*/ 197874 w 804333"/>
                  <a:gd name="connsiteY3" fmla="*/ 182074 h 199007"/>
                  <a:gd name="connsiteX4" fmla="*/ 172064 w 804333"/>
                  <a:gd name="connsiteY4" fmla="*/ 115843 h 199007"/>
                  <a:gd name="connsiteX5" fmla="*/ 299338 w 804333"/>
                  <a:gd name="connsiteY5" fmla="*/ 723 h 199007"/>
                  <a:gd name="connsiteX6" fmla="*/ 416232 w 804333"/>
                  <a:gd name="connsiteY6" fmla="*/ 121988 h 199007"/>
                  <a:gd name="connsiteX7" fmla="*/ 396977 w 804333"/>
                  <a:gd name="connsiteY7" fmla="*/ 182074 h 199007"/>
                  <a:gd name="connsiteX8" fmla="*/ 363111 w 804333"/>
                  <a:gd name="connsiteY8" fmla="*/ 122535 h 199007"/>
                  <a:gd name="connsiteX9" fmla="*/ 490520 w 804333"/>
                  <a:gd name="connsiteY9" fmla="*/ 3591 h 199007"/>
                  <a:gd name="connsiteX10" fmla="*/ 604275 w 804333"/>
                  <a:gd name="connsiteY10" fmla="*/ 122397 h 199007"/>
                  <a:gd name="connsiteX11" fmla="*/ 581332 w 804333"/>
                  <a:gd name="connsiteY11" fmla="*/ 177158 h 199007"/>
                  <a:gd name="connsiteX12" fmla="*/ 550470 w 804333"/>
                  <a:gd name="connsiteY12" fmla="*/ 125949 h 199007"/>
                  <a:gd name="connsiteX13" fmla="*/ 665862 w 804333"/>
                  <a:gd name="connsiteY13" fmla="*/ 7825 h 199007"/>
                  <a:gd name="connsiteX14" fmla="*/ 770467 w 804333"/>
                  <a:gd name="connsiteY14" fmla="*/ 97407 h 199007"/>
                  <a:gd name="connsiteX15" fmla="*/ 804333 w 804333"/>
                  <a:gd name="connsiteY15" fmla="*/ 199007 h 199007"/>
                  <a:gd name="connsiteX0" fmla="*/ 0 w 804333"/>
                  <a:gd name="connsiteY0" fmla="*/ 105874 h 199007"/>
                  <a:gd name="connsiteX1" fmla="*/ 114300 w 804333"/>
                  <a:gd name="connsiteY1" fmla="*/ 41 h 199007"/>
                  <a:gd name="connsiteX2" fmla="*/ 230239 w 804333"/>
                  <a:gd name="connsiteY2" fmla="*/ 115706 h 199007"/>
                  <a:gd name="connsiteX3" fmla="*/ 197874 w 804333"/>
                  <a:gd name="connsiteY3" fmla="*/ 182074 h 199007"/>
                  <a:gd name="connsiteX4" fmla="*/ 172064 w 804333"/>
                  <a:gd name="connsiteY4" fmla="*/ 115843 h 199007"/>
                  <a:gd name="connsiteX5" fmla="*/ 299338 w 804333"/>
                  <a:gd name="connsiteY5" fmla="*/ 723 h 199007"/>
                  <a:gd name="connsiteX6" fmla="*/ 416232 w 804333"/>
                  <a:gd name="connsiteY6" fmla="*/ 121988 h 199007"/>
                  <a:gd name="connsiteX7" fmla="*/ 396977 w 804333"/>
                  <a:gd name="connsiteY7" fmla="*/ 182074 h 199007"/>
                  <a:gd name="connsiteX8" fmla="*/ 363111 w 804333"/>
                  <a:gd name="connsiteY8" fmla="*/ 122535 h 199007"/>
                  <a:gd name="connsiteX9" fmla="*/ 490520 w 804333"/>
                  <a:gd name="connsiteY9" fmla="*/ 3591 h 199007"/>
                  <a:gd name="connsiteX10" fmla="*/ 604275 w 804333"/>
                  <a:gd name="connsiteY10" fmla="*/ 122397 h 199007"/>
                  <a:gd name="connsiteX11" fmla="*/ 581332 w 804333"/>
                  <a:gd name="connsiteY11" fmla="*/ 177158 h 199007"/>
                  <a:gd name="connsiteX12" fmla="*/ 557844 w 804333"/>
                  <a:gd name="connsiteY12" fmla="*/ 125949 h 199007"/>
                  <a:gd name="connsiteX13" fmla="*/ 665862 w 804333"/>
                  <a:gd name="connsiteY13" fmla="*/ 7825 h 199007"/>
                  <a:gd name="connsiteX14" fmla="*/ 770467 w 804333"/>
                  <a:gd name="connsiteY14" fmla="*/ 97407 h 199007"/>
                  <a:gd name="connsiteX15" fmla="*/ 804333 w 804333"/>
                  <a:gd name="connsiteY15" fmla="*/ 199007 h 199007"/>
                  <a:gd name="connsiteX0" fmla="*/ 0 w 804333"/>
                  <a:gd name="connsiteY0" fmla="*/ 105874 h 199007"/>
                  <a:gd name="connsiteX1" fmla="*/ 114300 w 804333"/>
                  <a:gd name="connsiteY1" fmla="*/ 41 h 199007"/>
                  <a:gd name="connsiteX2" fmla="*/ 230239 w 804333"/>
                  <a:gd name="connsiteY2" fmla="*/ 115706 h 199007"/>
                  <a:gd name="connsiteX3" fmla="*/ 197874 w 804333"/>
                  <a:gd name="connsiteY3" fmla="*/ 182074 h 199007"/>
                  <a:gd name="connsiteX4" fmla="*/ 172064 w 804333"/>
                  <a:gd name="connsiteY4" fmla="*/ 115843 h 199007"/>
                  <a:gd name="connsiteX5" fmla="*/ 299338 w 804333"/>
                  <a:gd name="connsiteY5" fmla="*/ 723 h 199007"/>
                  <a:gd name="connsiteX6" fmla="*/ 416232 w 804333"/>
                  <a:gd name="connsiteY6" fmla="*/ 121988 h 199007"/>
                  <a:gd name="connsiteX7" fmla="*/ 396977 w 804333"/>
                  <a:gd name="connsiteY7" fmla="*/ 182074 h 199007"/>
                  <a:gd name="connsiteX8" fmla="*/ 363111 w 804333"/>
                  <a:gd name="connsiteY8" fmla="*/ 122535 h 199007"/>
                  <a:gd name="connsiteX9" fmla="*/ 490520 w 804333"/>
                  <a:gd name="connsiteY9" fmla="*/ 3591 h 199007"/>
                  <a:gd name="connsiteX10" fmla="*/ 604275 w 804333"/>
                  <a:gd name="connsiteY10" fmla="*/ 122397 h 199007"/>
                  <a:gd name="connsiteX11" fmla="*/ 581332 w 804333"/>
                  <a:gd name="connsiteY11" fmla="*/ 177158 h 199007"/>
                  <a:gd name="connsiteX12" fmla="*/ 557844 w 804333"/>
                  <a:gd name="connsiteY12" fmla="*/ 125949 h 199007"/>
                  <a:gd name="connsiteX13" fmla="*/ 665862 w 804333"/>
                  <a:gd name="connsiteY13" fmla="*/ 7825 h 199007"/>
                  <a:gd name="connsiteX14" fmla="*/ 770467 w 804333"/>
                  <a:gd name="connsiteY14" fmla="*/ 97407 h 199007"/>
                  <a:gd name="connsiteX15" fmla="*/ 804333 w 804333"/>
                  <a:gd name="connsiteY15" fmla="*/ 199007 h 199007"/>
                  <a:gd name="connsiteX0" fmla="*/ 0 w 804333"/>
                  <a:gd name="connsiteY0" fmla="*/ 105874 h 199007"/>
                  <a:gd name="connsiteX1" fmla="*/ 114300 w 804333"/>
                  <a:gd name="connsiteY1" fmla="*/ 41 h 199007"/>
                  <a:gd name="connsiteX2" fmla="*/ 230239 w 804333"/>
                  <a:gd name="connsiteY2" fmla="*/ 115706 h 199007"/>
                  <a:gd name="connsiteX3" fmla="*/ 197874 w 804333"/>
                  <a:gd name="connsiteY3" fmla="*/ 182074 h 199007"/>
                  <a:gd name="connsiteX4" fmla="*/ 172064 w 804333"/>
                  <a:gd name="connsiteY4" fmla="*/ 115843 h 199007"/>
                  <a:gd name="connsiteX5" fmla="*/ 299338 w 804333"/>
                  <a:gd name="connsiteY5" fmla="*/ 723 h 199007"/>
                  <a:gd name="connsiteX6" fmla="*/ 416232 w 804333"/>
                  <a:gd name="connsiteY6" fmla="*/ 121988 h 199007"/>
                  <a:gd name="connsiteX7" fmla="*/ 396977 w 804333"/>
                  <a:gd name="connsiteY7" fmla="*/ 182074 h 199007"/>
                  <a:gd name="connsiteX8" fmla="*/ 363111 w 804333"/>
                  <a:gd name="connsiteY8" fmla="*/ 122535 h 199007"/>
                  <a:gd name="connsiteX9" fmla="*/ 490520 w 804333"/>
                  <a:gd name="connsiteY9" fmla="*/ 3591 h 199007"/>
                  <a:gd name="connsiteX10" fmla="*/ 604275 w 804333"/>
                  <a:gd name="connsiteY10" fmla="*/ 122397 h 199007"/>
                  <a:gd name="connsiteX11" fmla="*/ 581332 w 804333"/>
                  <a:gd name="connsiteY11" fmla="*/ 177158 h 199007"/>
                  <a:gd name="connsiteX12" fmla="*/ 557844 w 804333"/>
                  <a:gd name="connsiteY12" fmla="*/ 125949 h 199007"/>
                  <a:gd name="connsiteX13" fmla="*/ 665862 w 804333"/>
                  <a:gd name="connsiteY13" fmla="*/ 7825 h 199007"/>
                  <a:gd name="connsiteX14" fmla="*/ 770467 w 804333"/>
                  <a:gd name="connsiteY14" fmla="*/ 97407 h 199007"/>
                  <a:gd name="connsiteX15" fmla="*/ 804333 w 804333"/>
                  <a:gd name="connsiteY15" fmla="*/ 199007 h 199007"/>
                  <a:gd name="connsiteX0" fmla="*/ 0 w 804333"/>
                  <a:gd name="connsiteY0" fmla="*/ 105874 h 199007"/>
                  <a:gd name="connsiteX1" fmla="*/ 114300 w 804333"/>
                  <a:gd name="connsiteY1" fmla="*/ 41 h 199007"/>
                  <a:gd name="connsiteX2" fmla="*/ 230239 w 804333"/>
                  <a:gd name="connsiteY2" fmla="*/ 115706 h 199007"/>
                  <a:gd name="connsiteX3" fmla="*/ 197874 w 804333"/>
                  <a:gd name="connsiteY3" fmla="*/ 182074 h 199007"/>
                  <a:gd name="connsiteX4" fmla="*/ 172064 w 804333"/>
                  <a:gd name="connsiteY4" fmla="*/ 115843 h 199007"/>
                  <a:gd name="connsiteX5" fmla="*/ 299338 w 804333"/>
                  <a:gd name="connsiteY5" fmla="*/ 723 h 199007"/>
                  <a:gd name="connsiteX6" fmla="*/ 416232 w 804333"/>
                  <a:gd name="connsiteY6" fmla="*/ 121988 h 199007"/>
                  <a:gd name="connsiteX7" fmla="*/ 396977 w 804333"/>
                  <a:gd name="connsiteY7" fmla="*/ 182074 h 199007"/>
                  <a:gd name="connsiteX8" fmla="*/ 363111 w 804333"/>
                  <a:gd name="connsiteY8" fmla="*/ 122535 h 199007"/>
                  <a:gd name="connsiteX9" fmla="*/ 490520 w 804333"/>
                  <a:gd name="connsiteY9" fmla="*/ 3591 h 199007"/>
                  <a:gd name="connsiteX10" fmla="*/ 604275 w 804333"/>
                  <a:gd name="connsiteY10" fmla="*/ 122397 h 199007"/>
                  <a:gd name="connsiteX11" fmla="*/ 581332 w 804333"/>
                  <a:gd name="connsiteY11" fmla="*/ 177158 h 199007"/>
                  <a:gd name="connsiteX12" fmla="*/ 557844 w 804333"/>
                  <a:gd name="connsiteY12" fmla="*/ 125949 h 199007"/>
                  <a:gd name="connsiteX13" fmla="*/ 665862 w 804333"/>
                  <a:gd name="connsiteY13" fmla="*/ 7825 h 199007"/>
                  <a:gd name="connsiteX14" fmla="*/ 770467 w 804333"/>
                  <a:gd name="connsiteY14" fmla="*/ 97407 h 199007"/>
                  <a:gd name="connsiteX15" fmla="*/ 804333 w 804333"/>
                  <a:gd name="connsiteY15" fmla="*/ 199007 h 199007"/>
                  <a:gd name="connsiteX0" fmla="*/ 0 w 804333"/>
                  <a:gd name="connsiteY0" fmla="*/ 105874 h 199007"/>
                  <a:gd name="connsiteX1" fmla="*/ 114300 w 804333"/>
                  <a:gd name="connsiteY1" fmla="*/ 41 h 199007"/>
                  <a:gd name="connsiteX2" fmla="*/ 230239 w 804333"/>
                  <a:gd name="connsiteY2" fmla="*/ 115706 h 199007"/>
                  <a:gd name="connsiteX3" fmla="*/ 197874 w 804333"/>
                  <a:gd name="connsiteY3" fmla="*/ 182074 h 199007"/>
                  <a:gd name="connsiteX4" fmla="*/ 172064 w 804333"/>
                  <a:gd name="connsiteY4" fmla="*/ 115843 h 199007"/>
                  <a:gd name="connsiteX5" fmla="*/ 299338 w 804333"/>
                  <a:gd name="connsiteY5" fmla="*/ 723 h 199007"/>
                  <a:gd name="connsiteX6" fmla="*/ 416232 w 804333"/>
                  <a:gd name="connsiteY6" fmla="*/ 121988 h 199007"/>
                  <a:gd name="connsiteX7" fmla="*/ 396977 w 804333"/>
                  <a:gd name="connsiteY7" fmla="*/ 182074 h 199007"/>
                  <a:gd name="connsiteX8" fmla="*/ 363111 w 804333"/>
                  <a:gd name="connsiteY8" fmla="*/ 122535 h 199007"/>
                  <a:gd name="connsiteX9" fmla="*/ 490520 w 804333"/>
                  <a:gd name="connsiteY9" fmla="*/ 3591 h 199007"/>
                  <a:gd name="connsiteX10" fmla="*/ 604275 w 804333"/>
                  <a:gd name="connsiteY10" fmla="*/ 122397 h 199007"/>
                  <a:gd name="connsiteX11" fmla="*/ 581332 w 804333"/>
                  <a:gd name="connsiteY11" fmla="*/ 177158 h 199007"/>
                  <a:gd name="connsiteX12" fmla="*/ 557844 w 804333"/>
                  <a:gd name="connsiteY12" fmla="*/ 125949 h 199007"/>
                  <a:gd name="connsiteX13" fmla="*/ 665862 w 804333"/>
                  <a:gd name="connsiteY13" fmla="*/ 7825 h 199007"/>
                  <a:gd name="connsiteX14" fmla="*/ 770467 w 804333"/>
                  <a:gd name="connsiteY14" fmla="*/ 97407 h 199007"/>
                  <a:gd name="connsiteX15" fmla="*/ 804333 w 804333"/>
                  <a:gd name="connsiteY15" fmla="*/ 199007 h 199007"/>
                  <a:gd name="connsiteX0" fmla="*/ 0 w 770467"/>
                  <a:gd name="connsiteY0" fmla="*/ 105874 h 182215"/>
                  <a:gd name="connsiteX1" fmla="*/ 114300 w 770467"/>
                  <a:gd name="connsiteY1" fmla="*/ 41 h 182215"/>
                  <a:gd name="connsiteX2" fmla="*/ 230239 w 770467"/>
                  <a:gd name="connsiteY2" fmla="*/ 115706 h 182215"/>
                  <a:gd name="connsiteX3" fmla="*/ 197874 w 770467"/>
                  <a:gd name="connsiteY3" fmla="*/ 182074 h 182215"/>
                  <a:gd name="connsiteX4" fmla="*/ 172064 w 770467"/>
                  <a:gd name="connsiteY4" fmla="*/ 115843 h 182215"/>
                  <a:gd name="connsiteX5" fmla="*/ 299338 w 770467"/>
                  <a:gd name="connsiteY5" fmla="*/ 723 h 182215"/>
                  <a:gd name="connsiteX6" fmla="*/ 416232 w 770467"/>
                  <a:gd name="connsiteY6" fmla="*/ 121988 h 182215"/>
                  <a:gd name="connsiteX7" fmla="*/ 396977 w 770467"/>
                  <a:gd name="connsiteY7" fmla="*/ 182074 h 182215"/>
                  <a:gd name="connsiteX8" fmla="*/ 363111 w 770467"/>
                  <a:gd name="connsiteY8" fmla="*/ 122535 h 182215"/>
                  <a:gd name="connsiteX9" fmla="*/ 490520 w 770467"/>
                  <a:gd name="connsiteY9" fmla="*/ 3591 h 182215"/>
                  <a:gd name="connsiteX10" fmla="*/ 604275 w 770467"/>
                  <a:gd name="connsiteY10" fmla="*/ 122397 h 182215"/>
                  <a:gd name="connsiteX11" fmla="*/ 581332 w 770467"/>
                  <a:gd name="connsiteY11" fmla="*/ 177158 h 182215"/>
                  <a:gd name="connsiteX12" fmla="*/ 557844 w 770467"/>
                  <a:gd name="connsiteY12" fmla="*/ 125949 h 182215"/>
                  <a:gd name="connsiteX13" fmla="*/ 665862 w 770467"/>
                  <a:gd name="connsiteY13" fmla="*/ 7825 h 182215"/>
                  <a:gd name="connsiteX14" fmla="*/ 770467 w 770467"/>
                  <a:gd name="connsiteY14" fmla="*/ 97407 h 182215"/>
                  <a:gd name="connsiteX0" fmla="*/ 0 w 770467"/>
                  <a:gd name="connsiteY0" fmla="*/ 105161 h 181502"/>
                  <a:gd name="connsiteX1" fmla="*/ 106926 w 770467"/>
                  <a:gd name="connsiteY1" fmla="*/ 9160 h 181502"/>
                  <a:gd name="connsiteX2" fmla="*/ 230239 w 770467"/>
                  <a:gd name="connsiteY2" fmla="*/ 114993 h 181502"/>
                  <a:gd name="connsiteX3" fmla="*/ 197874 w 770467"/>
                  <a:gd name="connsiteY3" fmla="*/ 181361 h 181502"/>
                  <a:gd name="connsiteX4" fmla="*/ 172064 w 770467"/>
                  <a:gd name="connsiteY4" fmla="*/ 115130 h 181502"/>
                  <a:gd name="connsiteX5" fmla="*/ 299338 w 770467"/>
                  <a:gd name="connsiteY5" fmla="*/ 10 h 181502"/>
                  <a:gd name="connsiteX6" fmla="*/ 416232 w 770467"/>
                  <a:gd name="connsiteY6" fmla="*/ 121275 h 181502"/>
                  <a:gd name="connsiteX7" fmla="*/ 396977 w 770467"/>
                  <a:gd name="connsiteY7" fmla="*/ 181361 h 181502"/>
                  <a:gd name="connsiteX8" fmla="*/ 363111 w 770467"/>
                  <a:gd name="connsiteY8" fmla="*/ 121822 h 181502"/>
                  <a:gd name="connsiteX9" fmla="*/ 490520 w 770467"/>
                  <a:gd name="connsiteY9" fmla="*/ 2878 h 181502"/>
                  <a:gd name="connsiteX10" fmla="*/ 604275 w 770467"/>
                  <a:gd name="connsiteY10" fmla="*/ 121684 h 181502"/>
                  <a:gd name="connsiteX11" fmla="*/ 581332 w 770467"/>
                  <a:gd name="connsiteY11" fmla="*/ 176445 h 181502"/>
                  <a:gd name="connsiteX12" fmla="*/ 557844 w 770467"/>
                  <a:gd name="connsiteY12" fmla="*/ 125236 h 181502"/>
                  <a:gd name="connsiteX13" fmla="*/ 665862 w 770467"/>
                  <a:gd name="connsiteY13" fmla="*/ 7112 h 181502"/>
                  <a:gd name="connsiteX14" fmla="*/ 770467 w 770467"/>
                  <a:gd name="connsiteY14" fmla="*/ 96694 h 181502"/>
                  <a:gd name="connsiteX0" fmla="*/ 0 w 770467"/>
                  <a:gd name="connsiteY0" fmla="*/ 105161 h 181502"/>
                  <a:gd name="connsiteX1" fmla="*/ 106926 w 770467"/>
                  <a:gd name="connsiteY1" fmla="*/ 9160 h 181502"/>
                  <a:gd name="connsiteX2" fmla="*/ 230239 w 770467"/>
                  <a:gd name="connsiteY2" fmla="*/ 114993 h 181502"/>
                  <a:gd name="connsiteX3" fmla="*/ 197874 w 770467"/>
                  <a:gd name="connsiteY3" fmla="*/ 181361 h 181502"/>
                  <a:gd name="connsiteX4" fmla="*/ 172064 w 770467"/>
                  <a:gd name="connsiteY4" fmla="*/ 115130 h 181502"/>
                  <a:gd name="connsiteX5" fmla="*/ 299338 w 770467"/>
                  <a:gd name="connsiteY5" fmla="*/ 10 h 181502"/>
                  <a:gd name="connsiteX6" fmla="*/ 416232 w 770467"/>
                  <a:gd name="connsiteY6" fmla="*/ 121275 h 181502"/>
                  <a:gd name="connsiteX7" fmla="*/ 396977 w 770467"/>
                  <a:gd name="connsiteY7" fmla="*/ 181361 h 181502"/>
                  <a:gd name="connsiteX8" fmla="*/ 363111 w 770467"/>
                  <a:gd name="connsiteY8" fmla="*/ 121822 h 181502"/>
                  <a:gd name="connsiteX9" fmla="*/ 490520 w 770467"/>
                  <a:gd name="connsiteY9" fmla="*/ 2878 h 181502"/>
                  <a:gd name="connsiteX10" fmla="*/ 604275 w 770467"/>
                  <a:gd name="connsiteY10" fmla="*/ 121684 h 181502"/>
                  <a:gd name="connsiteX11" fmla="*/ 581332 w 770467"/>
                  <a:gd name="connsiteY11" fmla="*/ 176445 h 181502"/>
                  <a:gd name="connsiteX12" fmla="*/ 557844 w 770467"/>
                  <a:gd name="connsiteY12" fmla="*/ 125236 h 181502"/>
                  <a:gd name="connsiteX13" fmla="*/ 665862 w 770467"/>
                  <a:gd name="connsiteY13" fmla="*/ 7112 h 181502"/>
                  <a:gd name="connsiteX14" fmla="*/ 770467 w 770467"/>
                  <a:gd name="connsiteY14" fmla="*/ 96694 h 181502"/>
                  <a:gd name="connsiteX0" fmla="*/ 0 w 770467"/>
                  <a:gd name="connsiteY0" fmla="*/ 102468 h 178809"/>
                  <a:gd name="connsiteX1" fmla="*/ 106926 w 770467"/>
                  <a:gd name="connsiteY1" fmla="*/ 6467 h 178809"/>
                  <a:gd name="connsiteX2" fmla="*/ 230239 w 770467"/>
                  <a:gd name="connsiteY2" fmla="*/ 112300 h 178809"/>
                  <a:gd name="connsiteX3" fmla="*/ 197874 w 770467"/>
                  <a:gd name="connsiteY3" fmla="*/ 178668 h 178809"/>
                  <a:gd name="connsiteX4" fmla="*/ 172064 w 770467"/>
                  <a:gd name="connsiteY4" fmla="*/ 112437 h 178809"/>
                  <a:gd name="connsiteX5" fmla="*/ 294422 w 770467"/>
                  <a:gd name="connsiteY5" fmla="*/ 4691 h 178809"/>
                  <a:gd name="connsiteX6" fmla="*/ 416232 w 770467"/>
                  <a:gd name="connsiteY6" fmla="*/ 118582 h 178809"/>
                  <a:gd name="connsiteX7" fmla="*/ 396977 w 770467"/>
                  <a:gd name="connsiteY7" fmla="*/ 178668 h 178809"/>
                  <a:gd name="connsiteX8" fmla="*/ 363111 w 770467"/>
                  <a:gd name="connsiteY8" fmla="*/ 119129 h 178809"/>
                  <a:gd name="connsiteX9" fmla="*/ 490520 w 770467"/>
                  <a:gd name="connsiteY9" fmla="*/ 185 h 178809"/>
                  <a:gd name="connsiteX10" fmla="*/ 604275 w 770467"/>
                  <a:gd name="connsiteY10" fmla="*/ 118991 h 178809"/>
                  <a:gd name="connsiteX11" fmla="*/ 581332 w 770467"/>
                  <a:gd name="connsiteY11" fmla="*/ 173752 h 178809"/>
                  <a:gd name="connsiteX12" fmla="*/ 557844 w 770467"/>
                  <a:gd name="connsiteY12" fmla="*/ 122543 h 178809"/>
                  <a:gd name="connsiteX13" fmla="*/ 665862 w 770467"/>
                  <a:gd name="connsiteY13" fmla="*/ 4419 h 178809"/>
                  <a:gd name="connsiteX14" fmla="*/ 770467 w 770467"/>
                  <a:gd name="connsiteY14" fmla="*/ 94001 h 178809"/>
                  <a:gd name="connsiteX0" fmla="*/ 0 w 770467"/>
                  <a:gd name="connsiteY0" fmla="*/ 102468 h 178809"/>
                  <a:gd name="connsiteX1" fmla="*/ 106926 w 770467"/>
                  <a:gd name="connsiteY1" fmla="*/ 6467 h 178809"/>
                  <a:gd name="connsiteX2" fmla="*/ 230239 w 770467"/>
                  <a:gd name="connsiteY2" fmla="*/ 112300 h 178809"/>
                  <a:gd name="connsiteX3" fmla="*/ 197874 w 770467"/>
                  <a:gd name="connsiteY3" fmla="*/ 178668 h 178809"/>
                  <a:gd name="connsiteX4" fmla="*/ 172064 w 770467"/>
                  <a:gd name="connsiteY4" fmla="*/ 112437 h 178809"/>
                  <a:gd name="connsiteX5" fmla="*/ 294422 w 770467"/>
                  <a:gd name="connsiteY5" fmla="*/ 4691 h 178809"/>
                  <a:gd name="connsiteX6" fmla="*/ 416232 w 770467"/>
                  <a:gd name="connsiteY6" fmla="*/ 118582 h 178809"/>
                  <a:gd name="connsiteX7" fmla="*/ 396977 w 770467"/>
                  <a:gd name="connsiteY7" fmla="*/ 178668 h 178809"/>
                  <a:gd name="connsiteX8" fmla="*/ 363111 w 770467"/>
                  <a:gd name="connsiteY8" fmla="*/ 119129 h 178809"/>
                  <a:gd name="connsiteX9" fmla="*/ 490520 w 770467"/>
                  <a:gd name="connsiteY9" fmla="*/ 185 h 178809"/>
                  <a:gd name="connsiteX10" fmla="*/ 604275 w 770467"/>
                  <a:gd name="connsiteY10" fmla="*/ 118991 h 178809"/>
                  <a:gd name="connsiteX11" fmla="*/ 581332 w 770467"/>
                  <a:gd name="connsiteY11" fmla="*/ 173752 h 178809"/>
                  <a:gd name="connsiteX12" fmla="*/ 557844 w 770467"/>
                  <a:gd name="connsiteY12" fmla="*/ 122543 h 178809"/>
                  <a:gd name="connsiteX13" fmla="*/ 665862 w 770467"/>
                  <a:gd name="connsiteY13" fmla="*/ 4419 h 178809"/>
                  <a:gd name="connsiteX14" fmla="*/ 770467 w 770467"/>
                  <a:gd name="connsiteY14" fmla="*/ 94001 h 178809"/>
                  <a:gd name="connsiteX0" fmla="*/ 0 w 770467"/>
                  <a:gd name="connsiteY0" fmla="*/ 100013 h 176352"/>
                  <a:gd name="connsiteX1" fmla="*/ 106926 w 770467"/>
                  <a:gd name="connsiteY1" fmla="*/ 4012 h 176352"/>
                  <a:gd name="connsiteX2" fmla="*/ 230239 w 770467"/>
                  <a:gd name="connsiteY2" fmla="*/ 109845 h 176352"/>
                  <a:gd name="connsiteX3" fmla="*/ 197874 w 770467"/>
                  <a:gd name="connsiteY3" fmla="*/ 176213 h 176352"/>
                  <a:gd name="connsiteX4" fmla="*/ 172064 w 770467"/>
                  <a:gd name="connsiteY4" fmla="*/ 109982 h 176352"/>
                  <a:gd name="connsiteX5" fmla="*/ 294422 w 770467"/>
                  <a:gd name="connsiteY5" fmla="*/ 2236 h 176352"/>
                  <a:gd name="connsiteX6" fmla="*/ 416232 w 770467"/>
                  <a:gd name="connsiteY6" fmla="*/ 116127 h 176352"/>
                  <a:gd name="connsiteX7" fmla="*/ 396977 w 770467"/>
                  <a:gd name="connsiteY7" fmla="*/ 176213 h 176352"/>
                  <a:gd name="connsiteX8" fmla="*/ 363111 w 770467"/>
                  <a:gd name="connsiteY8" fmla="*/ 116674 h 176352"/>
                  <a:gd name="connsiteX9" fmla="*/ 483146 w 770467"/>
                  <a:gd name="connsiteY9" fmla="*/ 188 h 176352"/>
                  <a:gd name="connsiteX10" fmla="*/ 604275 w 770467"/>
                  <a:gd name="connsiteY10" fmla="*/ 116536 h 176352"/>
                  <a:gd name="connsiteX11" fmla="*/ 581332 w 770467"/>
                  <a:gd name="connsiteY11" fmla="*/ 171297 h 176352"/>
                  <a:gd name="connsiteX12" fmla="*/ 557844 w 770467"/>
                  <a:gd name="connsiteY12" fmla="*/ 120088 h 176352"/>
                  <a:gd name="connsiteX13" fmla="*/ 665862 w 770467"/>
                  <a:gd name="connsiteY13" fmla="*/ 1964 h 176352"/>
                  <a:gd name="connsiteX14" fmla="*/ 770467 w 770467"/>
                  <a:gd name="connsiteY14" fmla="*/ 91546 h 176352"/>
                  <a:gd name="connsiteX0" fmla="*/ 0 w 770467"/>
                  <a:gd name="connsiteY0" fmla="*/ 99826 h 176165"/>
                  <a:gd name="connsiteX1" fmla="*/ 106926 w 770467"/>
                  <a:gd name="connsiteY1" fmla="*/ 3825 h 176165"/>
                  <a:gd name="connsiteX2" fmla="*/ 230239 w 770467"/>
                  <a:gd name="connsiteY2" fmla="*/ 109658 h 176165"/>
                  <a:gd name="connsiteX3" fmla="*/ 197874 w 770467"/>
                  <a:gd name="connsiteY3" fmla="*/ 176026 h 176165"/>
                  <a:gd name="connsiteX4" fmla="*/ 172064 w 770467"/>
                  <a:gd name="connsiteY4" fmla="*/ 109795 h 176165"/>
                  <a:gd name="connsiteX5" fmla="*/ 294422 w 770467"/>
                  <a:gd name="connsiteY5" fmla="*/ 2049 h 176165"/>
                  <a:gd name="connsiteX6" fmla="*/ 416232 w 770467"/>
                  <a:gd name="connsiteY6" fmla="*/ 115940 h 176165"/>
                  <a:gd name="connsiteX7" fmla="*/ 396977 w 770467"/>
                  <a:gd name="connsiteY7" fmla="*/ 176026 h 176165"/>
                  <a:gd name="connsiteX8" fmla="*/ 363111 w 770467"/>
                  <a:gd name="connsiteY8" fmla="*/ 116487 h 176165"/>
                  <a:gd name="connsiteX9" fmla="*/ 483146 w 770467"/>
                  <a:gd name="connsiteY9" fmla="*/ 1 h 176165"/>
                  <a:gd name="connsiteX10" fmla="*/ 604275 w 770467"/>
                  <a:gd name="connsiteY10" fmla="*/ 116349 h 176165"/>
                  <a:gd name="connsiteX11" fmla="*/ 581332 w 770467"/>
                  <a:gd name="connsiteY11" fmla="*/ 171110 h 176165"/>
                  <a:gd name="connsiteX12" fmla="*/ 557844 w 770467"/>
                  <a:gd name="connsiteY12" fmla="*/ 119901 h 176165"/>
                  <a:gd name="connsiteX13" fmla="*/ 665862 w 770467"/>
                  <a:gd name="connsiteY13" fmla="*/ 1777 h 176165"/>
                  <a:gd name="connsiteX14" fmla="*/ 770467 w 770467"/>
                  <a:gd name="connsiteY14" fmla="*/ 91359 h 176165"/>
                  <a:gd name="connsiteX0" fmla="*/ 0 w 770467"/>
                  <a:gd name="connsiteY0" fmla="*/ 99826 h 176165"/>
                  <a:gd name="connsiteX1" fmla="*/ 106926 w 770467"/>
                  <a:gd name="connsiteY1" fmla="*/ 3825 h 176165"/>
                  <a:gd name="connsiteX2" fmla="*/ 230239 w 770467"/>
                  <a:gd name="connsiteY2" fmla="*/ 109658 h 176165"/>
                  <a:gd name="connsiteX3" fmla="*/ 197874 w 770467"/>
                  <a:gd name="connsiteY3" fmla="*/ 176026 h 176165"/>
                  <a:gd name="connsiteX4" fmla="*/ 172064 w 770467"/>
                  <a:gd name="connsiteY4" fmla="*/ 109795 h 176165"/>
                  <a:gd name="connsiteX5" fmla="*/ 294422 w 770467"/>
                  <a:gd name="connsiteY5" fmla="*/ 2049 h 176165"/>
                  <a:gd name="connsiteX6" fmla="*/ 416232 w 770467"/>
                  <a:gd name="connsiteY6" fmla="*/ 115940 h 176165"/>
                  <a:gd name="connsiteX7" fmla="*/ 396977 w 770467"/>
                  <a:gd name="connsiteY7" fmla="*/ 176026 h 176165"/>
                  <a:gd name="connsiteX8" fmla="*/ 363111 w 770467"/>
                  <a:gd name="connsiteY8" fmla="*/ 116487 h 176165"/>
                  <a:gd name="connsiteX9" fmla="*/ 483146 w 770467"/>
                  <a:gd name="connsiteY9" fmla="*/ 1 h 176165"/>
                  <a:gd name="connsiteX10" fmla="*/ 604275 w 770467"/>
                  <a:gd name="connsiteY10" fmla="*/ 116349 h 176165"/>
                  <a:gd name="connsiteX11" fmla="*/ 581332 w 770467"/>
                  <a:gd name="connsiteY11" fmla="*/ 171110 h 176165"/>
                  <a:gd name="connsiteX12" fmla="*/ 557844 w 770467"/>
                  <a:gd name="connsiteY12" fmla="*/ 119901 h 176165"/>
                  <a:gd name="connsiteX13" fmla="*/ 670778 w 770467"/>
                  <a:gd name="connsiteY13" fmla="*/ 11610 h 176165"/>
                  <a:gd name="connsiteX14" fmla="*/ 770467 w 770467"/>
                  <a:gd name="connsiteY14" fmla="*/ 91359 h 176165"/>
                  <a:gd name="connsiteX0" fmla="*/ 0 w 770467"/>
                  <a:gd name="connsiteY0" fmla="*/ 99826 h 176165"/>
                  <a:gd name="connsiteX1" fmla="*/ 106926 w 770467"/>
                  <a:gd name="connsiteY1" fmla="*/ 3825 h 176165"/>
                  <a:gd name="connsiteX2" fmla="*/ 230239 w 770467"/>
                  <a:gd name="connsiteY2" fmla="*/ 109658 h 176165"/>
                  <a:gd name="connsiteX3" fmla="*/ 197874 w 770467"/>
                  <a:gd name="connsiteY3" fmla="*/ 176026 h 176165"/>
                  <a:gd name="connsiteX4" fmla="*/ 172064 w 770467"/>
                  <a:gd name="connsiteY4" fmla="*/ 109795 h 176165"/>
                  <a:gd name="connsiteX5" fmla="*/ 294422 w 770467"/>
                  <a:gd name="connsiteY5" fmla="*/ 2049 h 176165"/>
                  <a:gd name="connsiteX6" fmla="*/ 416232 w 770467"/>
                  <a:gd name="connsiteY6" fmla="*/ 115940 h 176165"/>
                  <a:gd name="connsiteX7" fmla="*/ 396977 w 770467"/>
                  <a:gd name="connsiteY7" fmla="*/ 176026 h 176165"/>
                  <a:gd name="connsiteX8" fmla="*/ 363111 w 770467"/>
                  <a:gd name="connsiteY8" fmla="*/ 116487 h 176165"/>
                  <a:gd name="connsiteX9" fmla="*/ 483146 w 770467"/>
                  <a:gd name="connsiteY9" fmla="*/ 1 h 176165"/>
                  <a:gd name="connsiteX10" fmla="*/ 604275 w 770467"/>
                  <a:gd name="connsiteY10" fmla="*/ 116349 h 176165"/>
                  <a:gd name="connsiteX11" fmla="*/ 581332 w 770467"/>
                  <a:gd name="connsiteY11" fmla="*/ 171110 h 176165"/>
                  <a:gd name="connsiteX12" fmla="*/ 557844 w 770467"/>
                  <a:gd name="connsiteY12" fmla="*/ 119901 h 176165"/>
                  <a:gd name="connsiteX13" fmla="*/ 668320 w 770467"/>
                  <a:gd name="connsiteY13" fmla="*/ 1777 h 176165"/>
                  <a:gd name="connsiteX14" fmla="*/ 770467 w 770467"/>
                  <a:gd name="connsiteY14" fmla="*/ 91359 h 176165"/>
                  <a:gd name="connsiteX0" fmla="*/ 0 w 770467"/>
                  <a:gd name="connsiteY0" fmla="*/ 99826 h 176165"/>
                  <a:gd name="connsiteX1" fmla="*/ 106926 w 770467"/>
                  <a:gd name="connsiteY1" fmla="*/ 3825 h 176165"/>
                  <a:gd name="connsiteX2" fmla="*/ 230239 w 770467"/>
                  <a:gd name="connsiteY2" fmla="*/ 109658 h 176165"/>
                  <a:gd name="connsiteX3" fmla="*/ 197874 w 770467"/>
                  <a:gd name="connsiteY3" fmla="*/ 176026 h 176165"/>
                  <a:gd name="connsiteX4" fmla="*/ 172064 w 770467"/>
                  <a:gd name="connsiteY4" fmla="*/ 109795 h 176165"/>
                  <a:gd name="connsiteX5" fmla="*/ 294422 w 770467"/>
                  <a:gd name="connsiteY5" fmla="*/ 2049 h 176165"/>
                  <a:gd name="connsiteX6" fmla="*/ 416232 w 770467"/>
                  <a:gd name="connsiteY6" fmla="*/ 115940 h 176165"/>
                  <a:gd name="connsiteX7" fmla="*/ 396977 w 770467"/>
                  <a:gd name="connsiteY7" fmla="*/ 176026 h 176165"/>
                  <a:gd name="connsiteX8" fmla="*/ 363111 w 770467"/>
                  <a:gd name="connsiteY8" fmla="*/ 116487 h 176165"/>
                  <a:gd name="connsiteX9" fmla="*/ 483146 w 770467"/>
                  <a:gd name="connsiteY9" fmla="*/ 1 h 176165"/>
                  <a:gd name="connsiteX10" fmla="*/ 604275 w 770467"/>
                  <a:gd name="connsiteY10" fmla="*/ 116349 h 176165"/>
                  <a:gd name="connsiteX11" fmla="*/ 581332 w 770467"/>
                  <a:gd name="connsiteY11" fmla="*/ 171110 h 176165"/>
                  <a:gd name="connsiteX12" fmla="*/ 557844 w 770467"/>
                  <a:gd name="connsiteY12" fmla="*/ 119901 h 176165"/>
                  <a:gd name="connsiteX13" fmla="*/ 668320 w 770467"/>
                  <a:gd name="connsiteY13" fmla="*/ 1777 h 176165"/>
                  <a:gd name="connsiteX14" fmla="*/ 770467 w 770467"/>
                  <a:gd name="connsiteY14" fmla="*/ 91359 h 176165"/>
                  <a:gd name="connsiteX0" fmla="*/ 0 w 770467"/>
                  <a:gd name="connsiteY0" fmla="*/ 99826 h 176165"/>
                  <a:gd name="connsiteX1" fmla="*/ 106926 w 770467"/>
                  <a:gd name="connsiteY1" fmla="*/ 3825 h 176165"/>
                  <a:gd name="connsiteX2" fmla="*/ 222865 w 770467"/>
                  <a:gd name="connsiteY2" fmla="*/ 104742 h 176165"/>
                  <a:gd name="connsiteX3" fmla="*/ 197874 w 770467"/>
                  <a:gd name="connsiteY3" fmla="*/ 176026 h 176165"/>
                  <a:gd name="connsiteX4" fmla="*/ 172064 w 770467"/>
                  <a:gd name="connsiteY4" fmla="*/ 109795 h 176165"/>
                  <a:gd name="connsiteX5" fmla="*/ 294422 w 770467"/>
                  <a:gd name="connsiteY5" fmla="*/ 2049 h 176165"/>
                  <a:gd name="connsiteX6" fmla="*/ 416232 w 770467"/>
                  <a:gd name="connsiteY6" fmla="*/ 115940 h 176165"/>
                  <a:gd name="connsiteX7" fmla="*/ 396977 w 770467"/>
                  <a:gd name="connsiteY7" fmla="*/ 176026 h 176165"/>
                  <a:gd name="connsiteX8" fmla="*/ 363111 w 770467"/>
                  <a:gd name="connsiteY8" fmla="*/ 116487 h 176165"/>
                  <a:gd name="connsiteX9" fmla="*/ 483146 w 770467"/>
                  <a:gd name="connsiteY9" fmla="*/ 1 h 176165"/>
                  <a:gd name="connsiteX10" fmla="*/ 604275 w 770467"/>
                  <a:gd name="connsiteY10" fmla="*/ 116349 h 176165"/>
                  <a:gd name="connsiteX11" fmla="*/ 581332 w 770467"/>
                  <a:gd name="connsiteY11" fmla="*/ 171110 h 176165"/>
                  <a:gd name="connsiteX12" fmla="*/ 557844 w 770467"/>
                  <a:gd name="connsiteY12" fmla="*/ 119901 h 176165"/>
                  <a:gd name="connsiteX13" fmla="*/ 668320 w 770467"/>
                  <a:gd name="connsiteY13" fmla="*/ 1777 h 176165"/>
                  <a:gd name="connsiteX14" fmla="*/ 770467 w 770467"/>
                  <a:gd name="connsiteY14" fmla="*/ 91359 h 176165"/>
                  <a:gd name="connsiteX0" fmla="*/ 0 w 770467"/>
                  <a:gd name="connsiteY0" fmla="*/ 99826 h 176165"/>
                  <a:gd name="connsiteX1" fmla="*/ 106926 w 770467"/>
                  <a:gd name="connsiteY1" fmla="*/ 3825 h 176165"/>
                  <a:gd name="connsiteX2" fmla="*/ 222865 w 770467"/>
                  <a:gd name="connsiteY2" fmla="*/ 104742 h 176165"/>
                  <a:gd name="connsiteX3" fmla="*/ 197874 w 770467"/>
                  <a:gd name="connsiteY3" fmla="*/ 176026 h 176165"/>
                  <a:gd name="connsiteX4" fmla="*/ 172064 w 770467"/>
                  <a:gd name="connsiteY4" fmla="*/ 107337 h 176165"/>
                  <a:gd name="connsiteX5" fmla="*/ 294422 w 770467"/>
                  <a:gd name="connsiteY5" fmla="*/ 2049 h 176165"/>
                  <a:gd name="connsiteX6" fmla="*/ 416232 w 770467"/>
                  <a:gd name="connsiteY6" fmla="*/ 115940 h 176165"/>
                  <a:gd name="connsiteX7" fmla="*/ 396977 w 770467"/>
                  <a:gd name="connsiteY7" fmla="*/ 176026 h 176165"/>
                  <a:gd name="connsiteX8" fmla="*/ 363111 w 770467"/>
                  <a:gd name="connsiteY8" fmla="*/ 116487 h 176165"/>
                  <a:gd name="connsiteX9" fmla="*/ 483146 w 770467"/>
                  <a:gd name="connsiteY9" fmla="*/ 1 h 176165"/>
                  <a:gd name="connsiteX10" fmla="*/ 604275 w 770467"/>
                  <a:gd name="connsiteY10" fmla="*/ 116349 h 176165"/>
                  <a:gd name="connsiteX11" fmla="*/ 581332 w 770467"/>
                  <a:gd name="connsiteY11" fmla="*/ 171110 h 176165"/>
                  <a:gd name="connsiteX12" fmla="*/ 557844 w 770467"/>
                  <a:gd name="connsiteY12" fmla="*/ 119901 h 176165"/>
                  <a:gd name="connsiteX13" fmla="*/ 668320 w 770467"/>
                  <a:gd name="connsiteY13" fmla="*/ 1777 h 176165"/>
                  <a:gd name="connsiteX14" fmla="*/ 770467 w 770467"/>
                  <a:gd name="connsiteY14" fmla="*/ 91359 h 176165"/>
                  <a:gd name="connsiteX0" fmla="*/ 0 w 770467"/>
                  <a:gd name="connsiteY0" fmla="*/ 99826 h 176165"/>
                  <a:gd name="connsiteX1" fmla="*/ 106926 w 770467"/>
                  <a:gd name="connsiteY1" fmla="*/ 3825 h 176165"/>
                  <a:gd name="connsiteX2" fmla="*/ 222865 w 770467"/>
                  <a:gd name="connsiteY2" fmla="*/ 104742 h 176165"/>
                  <a:gd name="connsiteX3" fmla="*/ 197874 w 770467"/>
                  <a:gd name="connsiteY3" fmla="*/ 176026 h 176165"/>
                  <a:gd name="connsiteX4" fmla="*/ 172064 w 770467"/>
                  <a:gd name="connsiteY4" fmla="*/ 107337 h 176165"/>
                  <a:gd name="connsiteX5" fmla="*/ 294422 w 770467"/>
                  <a:gd name="connsiteY5" fmla="*/ 2049 h 176165"/>
                  <a:gd name="connsiteX6" fmla="*/ 416232 w 770467"/>
                  <a:gd name="connsiteY6" fmla="*/ 115940 h 176165"/>
                  <a:gd name="connsiteX7" fmla="*/ 396977 w 770467"/>
                  <a:gd name="connsiteY7" fmla="*/ 176026 h 176165"/>
                  <a:gd name="connsiteX8" fmla="*/ 368028 w 770467"/>
                  <a:gd name="connsiteY8" fmla="*/ 116487 h 176165"/>
                  <a:gd name="connsiteX9" fmla="*/ 483146 w 770467"/>
                  <a:gd name="connsiteY9" fmla="*/ 1 h 176165"/>
                  <a:gd name="connsiteX10" fmla="*/ 604275 w 770467"/>
                  <a:gd name="connsiteY10" fmla="*/ 116349 h 176165"/>
                  <a:gd name="connsiteX11" fmla="*/ 581332 w 770467"/>
                  <a:gd name="connsiteY11" fmla="*/ 171110 h 176165"/>
                  <a:gd name="connsiteX12" fmla="*/ 557844 w 770467"/>
                  <a:gd name="connsiteY12" fmla="*/ 119901 h 176165"/>
                  <a:gd name="connsiteX13" fmla="*/ 668320 w 770467"/>
                  <a:gd name="connsiteY13" fmla="*/ 1777 h 176165"/>
                  <a:gd name="connsiteX14" fmla="*/ 770467 w 770467"/>
                  <a:gd name="connsiteY14" fmla="*/ 91359 h 176165"/>
                  <a:gd name="connsiteX0" fmla="*/ 0 w 770467"/>
                  <a:gd name="connsiteY0" fmla="*/ 99826 h 176165"/>
                  <a:gd name="connsiteX1" fmla="*/ 106926 w 770467"/>
                  <a:gd name="connsiteY1" fmla="*/ 3825 h 176165"/>
                  <a:gd name="connsiteX2" fmla="*/ 222865 w 770467"/>
                  <a:gd name="connsiteY2" fmla="*/ 104742 h 176165"/>
                  <a:gd name="connsiteX3" fmla="*/ 197874 w 770467"/>
                  <a:gd name="connsiteY3" fmla="*/ 176026 h 176165"/>
                  <a:gd name="connsiteX4" fmla="*/ 172064 w 770467"/>
                  <a:gd name="connsiteY4" fmla="*/ 107337 h 176165"/>
                  <a:gd name="connsiteX5" fmla="*/ 294422 w 770467"/>
                  <a:gd name="connsiteY5" fmla="*/ 2049 h 176165"/>
                  <a:gd name="connsiteX6" fmla="*/ 403942 w 770467"/>
                  <a:gd name="connsiteY6" fmla="*/ 111024 h 176165"/>
                  <a:gd name="connsiteX7" fmla="*/ 396977 w 770467"/>
                  <a:gd name="connsiteY7" fmla="*/ 176026 h 176165"/>
                  <a:gd name="connsiteX8" fmla="*/ 368028 w 770467"/>
                  <a:gd name="connsiteY8" fmla="*/ 116487 h 176165"/>
                  <a:gd name="connsiteX9" fmla="*/ 483146 w 770467"/>
                  <a:gd name="connsiteY9" fmla="*/ 1 h 176165"/>
                  <a:gd name="connsiteX10" fmla="*/ 604275 w 770467"/>
                  <a:gd name="connsiteY10" fmla="*/ 116349 h 176165"/>
                  <a:gd name="connsiteX11" fmla="*/ 581332 w 770467"/>
                  <a:gd name="connsiteY11" fmla="*/ 171110 h 176165"/>
                  <a:gd name="connsiteX12" fmla="*/ 557844 w 770467"/>
                  <a:gd name="connsiteY12" fmla="*/ 119901 h 176165"/>
                  <a:gd name="connsiteX13" fmla="*/ 668320 w 770467"/>
                  <a:gd name="connsiteY13" fmla="*/ 1777 h 176165"/>
                  <a:gd name="connsiteX14" fmla="*/ 770467 w 770467"/>
                  <a:gd name="connsiteY14" fmla="*/ 91359 h 176165"/>
                  <a:gd name="connsiteX0" fmla="*/ 0 w 770467"/>
                  <a:gd name="connsiteY0" fmla="*/ 99826 h 176165"/>
                  <a:gd name="connsiteX1" fmla="*/ 106926 w 770467"/>
                  <a:gd name="connsiteY1" fmla="*/ 3825 h 176165"/>
                  <a:gd name="connsiteX2" fmla="*/ 222865 w 770467"/>
                  <a:gd name="connsiteY2" fmla="*/ 104742 h 176165"/>
                  <a:gd name="connsiteX3" fmla="*/ 197874 w 770467"/>
                  <a:gd name="connsiteY3" fmla="*/ 176026 h 176165"/>
                  <a:gd name="connsiteX4" fmla="*/ 172064 w 770467"/>
                  <a:gd name="connsiteY4" fmla="*/ 107337 h 176165"/>
                  <a:gd name="connsiteX5" fmla="*/ 294422 w 770467"/>
                  <a:gd name="connsiteY5" fmla="*/ 2049 h 176165"/>
                  <a:gd name="connsiteX6" fmla="*/ 416232 w 770467"/>
                  <a:gd name="connsiteY6" fmla="*/ 118399 h 176165"/>
                  <a:gd name="connsiteX7" fmla="*/ 396977 w 770467"/>
                  <a:gd name="connsiteY7" fmla="*/ 176026 h 176165"/>
                  <a:gd name="connsiteX8" fmla="*/ 368028 w 770467"/>
                  <a:gd name="connsiteY8" fmla="*/ 116487 h 176165"/>
                  <a:gd name="connsiteX9" fmla="*/ 483146 w 770467"/>
                  <a:gd name="connsiteY9" fmla="*/ 1 h 176165"/>
                  <a:gd name="connsiteX10" fmla="*/ 604275 w 770467"/>
                  <a:gd name="connsiteY10" fmla="*/ 116349 h 176165"/>
                  <a:gd name="connsiteX11" fmla="*/ 581332 w 770467"/>
                  <a:gd name="connsiteY11" fmla="*/ 171110 h 176165"/>
                  <a:gd name="connsiteX12" fmla="*/ 557844 w 770467"/>
                  <a:gd name="connsiteY12" fmla="*/ 119901 h 176165"/>
                  <a:gd name="connsiteX13" fmla="*/ 668320 w 770467"/>
                  <a:gd name="connsiteY13" fmla="*/ 1777 h 176165"/>
                  <a:gd name="connsiteX14" fmla="*/ 770467 w 770467"/>
                  <a:gd name="connsiteY14" fmla="*/ 91359 h 176165"/>
                  <a:gd name="connsiteX0" fmla="*/ 0 w 770467"/>
                  <a:gd name="connsiteY0" fmla="*/ 99826 h 176176"/>
                  <a:gd name="connsiteX1" fmla="*/ 106926 w 770467"/>
                  <a:gd name="connsiteY1" fmla="*/ 3825 h 176176"/>
                  <a:gd name="connsiteX2" fmla="*/ 222865 w 770467"/>
                  <a:gd name="connsiteY2" fmla="*/ 104742 h 176176"/>
                  <a:gd name="connsiteX3" fmla="*/ 197874 w 770467"/>
                  <a:gd name="connsiteY3" fmla="*/ 176026 h 176176"/>
                  <a:gd name="connsiteX4" fmla="*/ 172064 w 770467"/>
                  <a:gd name="connsiteY4" fmla="*/ 107337 h 176176"/>
                  <a:gd name="connsiteX5" fmla="*/ 294422 w 770467"/>
                  <a:gd name="connsiteY5" fmla="*/ 2049 h 176176"/>
                  <a:gd name="connsiteX6" fmla="*/ 416232 w 770467"/>
                  <a:gd name="connsiteY6" fmla="*/ 118399 h 176176"/>
                  <a:gd name="connsiteX7" fmla="*/ 396977 w 770467"/>
                  <a:gd name="connsiteY7" fmla="*/ 176026 h 176176"/>
                  <a:gd name="connsiteX8" fmla="*/ 370486 w 770467"/>
                  <a:gd name="connsiteY8" fmla="*/ 118945 h 176176"/>
                  <a:gd name="connsiteX9" fmla="*/ 483146 w 770467"/>
                  <a:gd name="connsiteY9" fmla="*/ 1 h 176176"/>
                  <a:gd name="connsiteX10" fmla="*/ 604275 w 770467"/>
                  <a:gd name="connsiteY10" fmla="*/ 116349 h 176176"/>
                  <a:gd name="connsiteX11" fmla="*/ 581332 w 770467"/>
                  <a:gd name="connsiteY11" fmla="*/ 171110 h 176176"/>
                  <a:gd name="connsiteX12" fmla="*/ 557844 w 770467"/>
                  <a:gd name="connsiteY12" fmla="*/ 119901 h 176176"/>
                  <a:gd name="connsiteX13" fmla="*/ 668320 w 770467"/>
                  <a:gd name="connsiteY13" fmla="*/ 1777 h 176176"/>
                  <a:gd name="connsiteX14" fmla="*/ 770467 w 770467"/>
                  <a:gd name="connsiteY14" fmla="*/ 91359 h 176176"/>
                  <a:gd name="connsiteX0" fmla="*/ 0 w 770467"/>
                  <a:gd name="connsiteY0" fmla="*/ 99826 h 176176"/>
                  <a:gd name="connsiteX1" fmla="*/ 106926 w 770467"/>
                  <a:gd name="connsiteY1" fmla="*/ 3825 h 176176"/>
                  <a:gd name="connsiteX2" fmla="*/ 222865 w 770467"/>
                  <a:gd name="connsiteY2" fmla="*/ 104742 h 176176"/>
                  <a:gd name="connsiteX3" fmla="*/ 197874 w 770467"/>
                  <a:gd name="connsiteY3" fmla="*/ 176026 h 176176"/>
                  <a:gd name="connsiteX4" fmla="*/ 172064 w 770467"/>
                  <a:gd name="connsiteY4" fmla="*/ 107337 h 176176"/>
                  <a:gd name="connsiteX5" fmla="*/ 294422 w 770467"/>
                  <a:gd name="connsiteY5" fmla="*/ 2049 h 176176"/>
                  <a:gd name="connsiteX6" fmla="*/ 416232 w 770467"/>
                  <a:gd name="connsiteY6" fmla="*/ 118399 h 176176"/>
                  <a:gd name="connsiteX7" fmla="*/ 396977 w 770467"/>
                  <a:gd name="connsiteY7" fmla="*/ 176026 h 176176"/>
                  <a:gd name="connsiteX8" fmla="*/ 370486 w 770467"/>
                  <a:gd name="connsiteY8" fmla="*/ 118945 h 176176"/>
                  <a:gd name="connsiteX9" fmla="*/ 483146 w 770467"/>
                  <a:gd name="connsiteY9" fmla="*/ 1 h 176176"/>
                  <a:gd name="connsiteX10" fmla="*/ 604275 w 770467"/>
                  <a:gd name="connsiteY10" fmla="*/ 116349 h 176176"/>
                  <a:gd name="connsiteX11" fmla="*/ 581332 w 770467"/>
                  <a:gd name="connsiteY11" fmla="*/ 171110 h 176176"/>
                  <a:gd name="connsiteX12" fmla="*/ 557844 w 770467"/>
                  <a:gd name="connsiteY12" fmla="*/ 119901 h 176176"/>
                  <a:gd name="connsiteX13" fmla="*/ 668320 w 770467"/>
                  <a:gd name="connsiteY13" fmla="*/ 1777 h 176176"/>
                  <a:gd name="connsiteX14" fmla="*/ 770467 w 770467"/>
                  <a:gd name="connsiteY14" fmla="*/ 91359 h 176176"/>
                  <a:gd name="connsiteX0" fmla="*/ 0 w 770467"/>
                  <a:gd name="connsiteY0" fmla="*/ 99892 h 176242"/>
                  <a:gd name="connsiteX1" fmla="*/ 106926 w 770467"/>
                  <a:gd name="connsiteY1" fmla="*/ 3891 h 176242"/>
                  <a:gd name="connsiteX2" fmla="*/ 222865 w 770467"/>
                  <a:gd name="connsiteY2" fmla="*/ 104808 h 176242"/>
                  <a:gd name="connsiteX3" fmla="*/ 197874 w 770467"/>
                  <a:gd name="connsiteY3" fmla="*/ 176092 h 176242"/>
                  <a:gd name="connsiteX4" fmla="*/ 172064 w 770467"/>
                  <a:gd name="connsiteY4" fmla="*/ 107403 h 176242"/>
                  <a:gd name="connsiteX5" fmla="*/ 294422 w 770467"/>
                  <a:gd name="connsiteY5" fmla="*/ 2115 h 176242"/>
                  <a:gd name="connsiteX6" fmla="*/ 416232 w 770467"/>
                  <a:gd name="connsiteY6" fmla="*/ 118465 h 176242"/>
                  <a:gd name="connsiteX7" fmla="*/ 396977 w 770467"/>
                  <a:gd name="connsiteY7" fmla="*/ 176092 h 176242"/>
                  <a:gd name="connsiteX8" fmla="*/ 370486 w 770467"/>
                  <a:gd name="connsiteY8" fmla="*/ 119011 h 176242"/>
                  <a:gd name="connsiteX9" fmla="*/ 483146 w 770467"/>
                  <a:gd name="connsiteY9" fmla="*/ 67 h 176242"/>
                  <a:gd name="connsiteX10" fmla="*/ 604275 w 770467"/>
                  <a:gd name="connsiteY10" fmla="*/ 116415 h 176242"/>
                  <a:gd name="connsiteX11" fmla="*/ 581332 w 770467"/>
                  <a:gd name="connsiteY11" fmla="*/ 171176 h 176242"/>
                  <a:gd name="connsiteX12" fmla="*/ 557844 w 770467"/>
                  <a:gd name="connsiteY12" fmla="*/ 119967 h 176242"/>
                  <a:gd name="connsiteX13" fmla="*/ 668320 w 770467"/>
                  <a:gd name="connsiteY13" fmla="*/ 1843 h 176242"/>
                  <a:gd name="connsiteX14" fmla="*/ 770467 w 770467"/>
                  <a:gd name="connsiteY14" fmla="*/ 91425 h 176242"/>
                  <a:gd name="connsiteX0" fmla="*/ 0 w 770467"/>
                  <a:gd name="connsiteY0" fmla="*/ 99892 h 176242"/>
                  <a:gd name="connsiteX1" fmla="*/ 106926 w 770467"/>
                  <a:gd name="connsiteY1" fmla="*/ 3891 h 176242"/>
                  <a:gd name="connsiteX2" fmla="*/ 222865 w 770467"/>
                  <a:gd name="connsiteY2" fmla="*/ 104808 h 176242"/>
                  <a:gd name="connsiteX3" fmla="*/ 197874 w 770467"/>
                  <a:gd name="connsiteY3" fmla="*/ 176092 h 176242"/>
                  <a:gd name="connsiteX4" fmla="*/ 172064 w 770467"/>
                  <a:gd name="connsiteY4" fmla="*/ 107403 h 176242"/>
                  <a:gd name="connsiteX5" fmla="*/ 294422 w 770467"/>
                  <a:gd name="connsiteY5" fmla="*/ 2115 h 176242"/>
                  <a:gd name="connsiteX6" fmla="*/ 416232 w 770467"/>
                  <a:gd name="connsiteY6" fmla="*/ 118465 h 176242"/>
                  <a:gd name="connsiteX7" fmla="*/ 396977 w 770467"/>
                  <a:gd name="connsiteY7" fmla="*/ 176092 h 176242"/>
                  <a:gd name="connsiteX8" fmla="*/ 370486 w 770467"/>
                  <a:gd name="connsiteY8" fmla="*/ 119011 h 176242"/>
                  <a:gd name="connsiteX9" fmla="*/ 483146 w 770467"/>
                  <a:gd name="connsiteY9" fmla="*/ 67 h 176242"/>
                  <a:gd name="connsiteX10" fmla="*/ 604275 w 770467"/>
                  <a:gd name="connsiteY10" fmla="*/ 116415 h 176242"/>
                  <a:gd name="connsiteX11" fmla="*/ 581332 w 770467"/>
                  <a:gd name="connsiteY11" fmla="*/ 171176 h 176242"/>
                  <a:gd name="connsiteX12" fmla="*/ 557844 w 770467"/>
                  <a:gd name="connsiteY12" fmla="*/ 119967 h 176242"/>
                  <a:gd name="connsiteX13" fmla="*/ 668320 w 770467"/>
                  <a:gd name="connsiteY13" fmla="*/ 1843 h 176242"/>
                  <a:gd name="connsiteX14" fmla="*/ 770467 w 770467"/>
                  <a:gd name="connsiteY14" fmla="*/ 91425 h 176242"/>
                  <a:gd name="connsiteX0" fmla="*/ 0 w 770467"/>
                  <a:gd name="connsiteY0" fmla="*/ 99827 h 176177"/>
                  <a:gd name="connsiteX1" fmla="*/ 106926 w 770467"/>
                  <a:gd name="connsiteY1" fmla="*/ 3826 h 176177"/>
                  <a:gd name="connsiteX2" fmla="*/ 222865 w 770467"/>
                  <a:gd name="connsiteY2" fmla="*/ 104743 h 176177"/>
                  <a:gd name="connsiteX3" fmla="*/ 197874 w 770467"/>
                  <a:gd name="connsiteY3" fmla="*/ 176027 h 176177"/>
                  <a:gd name="connsiteX4" fmla="*/ 172064 w 770467"/>
                  <a:gd name="connsiteY4" fmla="*/ 107338 h 176177"/>
                  <a:gd name="connsiteX5" fmla="*/ 294422 w 770467"/>
                  <a:gd name="connsiteY5" fmla="*/ 2050 h 176177"/>
                  <a:gd name="connsiteX6" fmla="*/ 416232 w 770467"/>
                  <a:gd name="connsiteY6" fmla="*/ 118400 h 176177"/>
                  <a:gd name="connsiteX7" fmla="*/ 396977 w 770467"/>
                  <a:gd name="connsiteY7" fmla="*/ 176027 h 176177"/>
                  <a:gd name="connsiteX8" fmla="*/ 370486 w 770467"/>
                  <a:gd name="connsiteY8" fmla="*/ 118946 h 176177"/>
                  <a:gd name="connsiteX9" fmla="*/ 483146 w 770467"/>
                  <a:gd name="connsiteY9" fmla="*/ 2 h 176177"/>
                  <a:gd name="connsiteX10" fmla="*/ 604275 w 770467"/>
                  <a:gd name="connsiteY10" fmla="*/ 116350 h 176177"/>
                  <a:gd name="connsiteX11" fmla="*/ 581332 w 770467"/>
                  <a:gd name="connsiteY11" fmla="*/ 171111 h 176177"/>
                  <a:gd name="connsiteX12" fmla="*/ 557844 w 770467"/>
                  <a:gd name="connsiteY12" fmla="*/ 119902 h 176177"/>
                  <a:gd name="connsiteX13" fmla="*/ 668320 w 770467"/>
                  <a:gd name="connsiteY13" fmla="*/ 1778 h 176177"/>
                  <a:gd name="connsiteX14" fmla="*/ 770467 w 770467"/>
                  <a:gd name="connsiteY14" fmla="*/ 91360 h 176177"/>
                  <a:gd name="connsiteX0" fmla="*/ 0 w 770467"/>
                  <a:gd name="connsiteY0" fmla="*/ 99827 h 176177"/>
                  <a:gd name="connsiteX1" fmla="*/ 106926 w 770467"/>
                  <a:gd name="connsiteY1" fmla="*/ 3826 h 176177"/>
                  <a:gd name="connsiteX2" fmla="*/ 222865 w 770467"/>
                  <a:gd name="connsiteY2" fmla="*/ 104743 h 176177"/>
                  <a:gd name="connsiteX3" fmla="*/ 197874 w 770467"/>
                  <a:gd name="connsiteY3" fmla="*/ 176027 h 176177"/>
                  <a:gd name="connsiteX4" fmla="*/ 176981 w 770467"/>
                  <a:gd name="connsiteY4" fmla="*/ 107338 h 176177"/>
                  <a:gd name="connsiteX5" fmla="*/ 294422 w 770467"/>
                  <a:gd name="connsiteY5" fmla="*/ 2050 h 176177"/>
                  <a:gd name="connsiteX6" fmla="*/ 416232 w 770467"/>
                  <a:gd name="connsiteY6" fmla="*/ 118400 h 176177"/>
                  <a:gd name="connsiteX7" fmla="*/ 396977 w 770467"/>
                  <a:gd name="connsiteY7" fmla="*/ 176027 h 176177"/>
                  <a:gd name="connsiteX8" fmla="*/ 370486 w 770467"/>
                  <a:gd name="connsiteY8" fmla="*/ 118946 h 176177"/>
                  <a:gd name="connsiteX9" fmla="*/ 483146 w 770467"/>
                  <a:gd name="connsiteY9" fmla="*/ 2 h 176177"/>
                  <a:gd name="connsiteX10" fmla="*/ 604275 w 770467"/>
                  <a:gd name="connsiteY10" fmla="*/ 116350 h 176177"/>
                  <a:gd name="connsiteX11" fmla="*/ 581332 w 770467"/>
                  <a:gd name="connsiteY11" fmla="*/ 171111 h 176177"/>
                  <a:gd name="connsiteX12" fmla="*/ 557844 w 770467"/>
                  <a:gd name="connsiteY12" fmla="*/ 119902 h 176177"/>
                  <a:gd name="connsiteX13" fmla="*/ 668320 w 770467"/>
                  <a:gd name="connsiteY13" fmla="*/ 1778 h 176177"/>
                  <a:gd name="connsiteX14" fmla="*/ 770467 w 770467"/>
                  <a:gd name="connsiteY14" fmla="*/ 91360 h 176177"/>
                  <a:gd name="connsiteX0" fmla="*/ 0 w 770467"/>
                  <a:gd name="connsiteY0" fmla="*/ 99827 h 176177"/>
                  <a:gd name="connsiteX1" fmla="*/ 106926 w 770467"/>
                  <a:gd name="connsiteY1" fmla="*/ 3826 h 176177"/>
                  <a:gd name="connsiteX2" fmla="*/ 222865 w 770467"/>
                  <a:gd name="connsiteY2" fmla="*/ 104743 h 176177"/>
                  <a:gd name="connsiteX3" fmla="*/ 197874 w 770467"/>
                  <a:gd name="connsiteY3" fmla="*/ 176027 h 176177"/>
                  <a:gd name="connsiteX4" fmla="*/ 176981 w 770467"/>
                  <a:gd name="connsiteY4" fmla="*/ 107338 h 176177"/>
                  <a:gd name="connsiteX5" fmla="*/ 294422 w 770467"/>
                  <a:gd name="connsiteY5" fmla="*/ 2050 h 176177"/>
                  <a:gd name="connsiteX6" fmla="*/ 416232 w 770467"/>
                  <a:gd name="connsiteY6" fmla="*/ 118400 h 176177"/>
                  <a:gd name="connsiteX7" fmla="*/ 396977 w 770467"/>
                  <a:gd name="connsiteY7" fmla="*/ 176027 h 176177"/>
                  <a:gd name="connsiteX8" fmla="*/ 370486 w 770467"/>
                  <a:gd name="connsiteY8" fmla="*/ 118946 h 176177"/>
                  <a:gd name="connsiteX9" fmla="*/ 483146 w 770467"/>
                  <a:gd name="connsiteY9" fmla="*/ 2 h 176177"/>
                  <a:gd name="connsiteX10" fmla="*/ 604275 w 770467"/>
                  <a:gd name="connsiteY10" fmla="*/ 116350 h 176177"/>
                  <a:gd name="connsiteX11" fmla="*/ 581332 w 770467"/>
                  <a:gd name="connsiteY11" fmla="*/ 171111 h 176177"/>
                  <a:gd name="connsiteX12" fmla="*/ 557844 w 770467"/>
                  <a:gd name="connsiteY12" fmla="*/ 119902 h 176177"/>
                  <a:gd name="connsiteX13" fmla="*/ 668320 w 770467"/>
                  <a:gd name="connsiteY13" fmla="*/ 1778 h 176177"/>
                  <a:gd name="connsiteX14" fmla="*/ 770467 w 770467"/>
                  <a:gd name="connsiteY14" fmla="*/ 91360 h 176177"/>
                  <a:gd name="connsiteX0" fmla="*/ 0 w 770467"/>
                  <a:gd name="connsiteY0" fmla="*/ 99827 h 176177"/>
                  <a:gd name="connsiteX1" fmla="*/ 106926 w 770467"/>
                  <a:gd name="connsiteY1" fmla="*/ 3826 h 176177"/>
                  <a:gd name="connsiteX2" fmla="*/ 222865 w 770467"/>
                  <a:gd name="connsiteY2" fmla="*/ 104743 h 176177"/>
                  <a:gd name="connsiteX3" fmla="*/ 197874 w 770467"/>
                  <a:gd name="connsiteY3" fmla="*/ 176027 h 176177"/>
                  <a:gd name="connsiteX4" fmla="*/ 176981 w 770467"/>
                  <a:gd name="connsiteY4" fmla="*/ 107338 h 176177"/>
                  <a:gd name="connsiteX5" fmla="*/ 294422 w 770467"/>
                  <a:gd name="connsiteY5" fmla="*/ 2050 h 176177"/>
                  <a:gd name="connsiteX6" fmla="*/ 416232 w 770467"/>
                  <a:gd name="connsiteY6" fmla="*/ 118400 h 176177"/>
                  <a:gd name="connsiteX7" fmla="*/ 396977 w 770467"/>
                  <a:gd name="connsiteY7" fmla="*/ 176027 h 176177"/>
                  <a:gd name="connsiteX8" fmla="*/ 370486 w 770467"/>
                  <a:gd name="connsiteY8" fmla="*/ 118946 h 176177"/>
                  <a:gd name="connsiteX9" fmla="*/ 483146 w 770467"/>
                  <a:gd name="connsiteY9" fmla="*/ 2 h 176177"/>
                  <a:gd name="connsiteX10" fmla="*/ 604275 w 770467"/>
                  <a:gd name="connsiteY10" fmla="*/ 116350 h 176177"/>
                  <a:gd name="connsiteX11" fmla="*/ 581332 w 770467"/>
                  <a:gd name="connsiteY11" fmla="*/ 171111 h 176177"/>
                  <a:gd name="connsiteX12" fmla="*/ 557844 w 770467"/>
                  <a:gd name="connsiteY12" fmla="*/ 119902 h 176177"/>
                  <a:gd name="connsiteX13" fmla="*/ 668320 w 770467"/>
                  <a:gd name="connsiteY13" fmla="*/ 1778 h 176177"/>
                  <a:gd name="connsiteX14" fmla="*/ 770467 w 770467"/>
                  <a:gd name="connsiteY14" fmla="*/ 91360 h 176177"/>
                  <a:gd name="connsiteX0" fmla="*/ 0 w 770467"/>
                  <a:gd name="connsiteY0" fmla="*/ 99827 h 176177"/>
                  <a:gd name="connsiteX1" fmla="*/ 106926 w 770467"/>
                  <a:gd name="connsiteY1" fmla="*/ 3826 h 176177"/>
                  <a:gd name="connsiteX2" fmla="*/ 222865 w 770467"/>
                  <a:gd name="connsiteY2" fmla="*/ 104743 h 176177"/>
                  <a:gd name="connsiteX3" fmla="*/ 197874 w 770467"/>
                  <a:gd name="connsiteY3" fmla="*/ 176027 h 176177"/>
                  <a:gd name="connsiteX4" fmla="*/ 176981 w 770467"/>
                  <a:gd name="connsiteY4" fmla="*/ 107338 h 176177"/>
                  <a:gd name="connsiteX5" fmla="*/ 294422 w 770467"/>
                  <a:gd name="connsiteY5" fmla="*/ 2050 h 176177"/>
                  <a:gd name="connsiteX6" fmla="*/ 416232 w 770467"/>
                  <a:gd name="connsiteY6" fmla="*/ 118400 h 176177"/>
                  <a:gd name="connsiteX7" fmla="*/ 396977 w 770467"/>
                  <a:gd name="connsiteY7" fmla="*/ 176027 h 176177"/>
                  <a:gd name="connsiteX8" fmla="*/ 370486 w 770467"/>
                  <a:gd name="connsiteY8" fmla="*/ 118946 h 176177"/>
                  <a:gd name="connsiteX9" fmla="*/ 483146 w 770467"/>
                  <a:gd name="connsiteY9" fmla="*/ 2 h 176177"/>
                  <a:gd name="connsiteX10" fmla="*/ 604275 w 770467"/>
                  <a:gd name="connsiteY10" fmla="*/ 116350 h 176177"/>
                  <a:gd name="connsiteX11" fmla="*/ 581332 w 770467"/>
                  <a:gd name="connsiteY11" fmla="*/ 171111 h 176177"/>
                  <a:gd name="connsiteX12" fmla="*/ 557844 w 770467"/>
                  <a:gd name="connsiteY12" fmla="*/ 119902 h 176177"/>
                  <a:gd name="connsiteX13" fmla="*/ 668320 w 770467"/>
                  <a:gd name="connsiteY13" fmla="*/ 1778 h 176177"/>
                  <a:gd name="connsiteX14" fmla="*/ 770467 w 770467"/>
                  <a:gd name="connsiteY14" fmla="*/ 91360 h 176177"/>
                  <a:gd name="connsiteX0" fmla="*/ 0 w 770467"/>
                  <a:gd name="connsiteY0" fmla="*/ 99827 h 176177"/>
                  <a:gd name="connsiteX1" fmla="*/ 106926 w 770467"/>
                  <a:gd name="connsiteY1" fmla="*/ 3826 h 176177"/>
                  <a:gd name="connsiteX2" fmla="*/ 222865 w 770467"/>
                  <a:gd name="connsiteY2" fmla="*/ 104743 h 176177"/>
                  <a:gd name="connsiteX3" fmla="*/ 197874 w 770467"/>
                  <a:gd name="connsiteY3" fmla="*/ 176027 h 176177"/>
                  <a:gd name="connsiteX4" fmla="*/ 176981 w 770467"/>
                  <a:gd name="connsiteY4" fmla="*/ 107338 h 176177"/>
                  <a:gd name="connsiteX5" fmla="*/ 294422 w 770467"/>
                  <a:gd name="connsiteY5" fmla="*/ 2050 h 176177"/>
                  <a:gd name="connsiteX6" fmla="*/ 416232 w 770467"/>
                  <a:gd name="connsiteY6" fmla="*/ 118400 h 176177"/>
                  <a:gd name="connsiteX7" fmla="*/ 396977 w 770467"/>
                  <a:gd name="connsiteY7" fmla="*/ 176027 h 176177"/>
                  <a:gd name="connsiteX8" fmla="*/ 370486 w 770467"/>
                  <a:gd name="connsiteY8" fmla="*/ 118946 h 176177"/>
                  <a:gd name="connsiteX9" fmla="*/ 483146 w 770467"/>
                  <a:gd name="connsiteY9" fmla="*/ 2 h 176177"/>
                  <a:gd name="connsiteX10" fmla="*/ 604275 w 770467"/>
                  <a:gd name="connsiteY10" fmla="*/ 116350 h 176177"/>
                  <a:gd name="connsiteX11" fmla="*/ 581332 w 770467"/>
                  <a:gd name="connsiteY11" fmla="*/ 171111 h 176177"/>
                  <a:gd name="connsiteX12" fmla="*/ 557844 w 770467"/>
                  <a:gd name="connsiteY12" fmla="*/ 119902 h 176177"/>
                  <a:gd name="connsiteX13" fmla="*/ 668320 w 770467"/>
                  <a:gd name="connsiteY13" fmla="*/ 1778 h 176177"/>
                  <a:gd name="connsiteX14" fmla="*/ 770467 w 770467"/>
                  <a:gd name="connsiteY14" fmla="*/ 91360 h 176177"/>
                  <a:gd name="connsiteX0" fmla="*/ 0 w 770467"/>
                  <a:gd name="connsiteY0" fmla="*/ 99827 h 176177"/>
                  <a:gd name="connsiteX1" fmla="*/ 106926 w 770467"/>
                  <a:gd name="connsiteY1" fmla="*/ 3826 h 176177"/>
                  <a:gd name="connsiteX2" fmla="*/ 222865 w 770467"/>
                  <a:gd name="connsiteY2" fmla="*/ 104743 h 176177"/>
                  <a:gd name="connsiteX3" fmla="*/ 197874 w 770467"/>
                  <a:gd name="connsiteY3" fmla="*/ 176027 h 176177"/>
                  <a:gd name="connsiteX4" fmla="*/ 176981 w 770467"/>
                  <a:gd name="connsiteY4" fmla="*/ 107338 h 176177"/>
                  <a:gd name="connsiteX5" fmla="*/ 294422 w 770467"/>
                  <a:gd name="connsiteY5" fmla="*/ 2050 h 176177"/>
                  <a:gd name="connsiteX6" fmla="*/ 416232 w 770467"/>
                  <a:gd name="connsiteY6" fmla="*/ 118400 h 176177"/>
                  <a:gd name="connsiteX7" fmla="*/ 396977 w 770467"/>
                  <a:gd name="connsiteY7" fmla="*/ 176027 h 176177"/>
                  <a:gd name="connsiteX8" fmla="*/ 370486 w 770467"/>
                  <a:gd name="connsiteY8" fmla="*/ 118946 h 176177"/>
                  <a:gd name="connsiteX9" fmla="*/ 483146 w 770467"/>
                  <a:gd name="connsiteY9" fmla="*/ 2 h 176177"/>
                  <a:gd name="connsiteX10" fmla="*/ 604275 w 770467"/>
                  <a:gd name="connsiteY10" fmla="*/ 116350 h 176177"/>
                  <a:gd name="connsiteX11" fmla="*/ 581332 w 770467"/>
                  <a:gd name="connsiteY11" fmla="*/ 171111 h 176177"/>
                  <a:gd name="connsiteX12" fmla="*/ 557844 w 770467"/>
                  <a:gd name="connsiteY12" fmla="*/ 119902 h 176177"/>
                  <a:gd name="connsiteX13" fmla="*/ 668320 w 770467"/>
                  <a:gd name="connsiteY13" fmla="*/ 1778 h 176177"/>
                  <a:gd name="connsiteX14" fmla="*/ 770467 w 770467"/>
                  <a:gd name="connsiteY14" fmla="*/ 91360 h 176177"/>
                  <a:gd name="connsiteX0" fmla="*/ 0 w 775384"/>
                  <a:gd name="connsiteY0" fmla="*/ 99827 h 176177"/>
                  <a:gd name="connsiteX1" fmla="*/ 106926 w 775384"/>
                  <a:gd name="connsiteY1" fmla="*/ 3826 h 176177"/>
                  <a:gd name="connsiteX2" fmla="*/ 222865 w 775384"/>
                  <a:gd name="connsiteY2" fmla="*/ 104743 h 176177"/>
                  <a:gd name="connsiteX3" fmla="*/ 197874 w 775384"/>
                  <a:gd name="connsiteY3" fmla="*/ 176027 h 176177"/>
                  <a:gd name="connsiteX4" fmla="*/ 176981 w 775384"/>
                  <a:gd name="connsiteY4" fmla="*/ 107338 h 176177"/>
                  <a:gd name="connsiteX5" fmla="*/ 294422 w 775384"/>
                  <a:gd name="connsiteY5" fmla="*/ 2050 h 176177"/>
                  <a:gd name="connsiteX6" fmla="*/ 416232 w 775384"/>
                  <a:gd name="connsiteY6" fmla="*/ 118400 h 176177"/>
                  <a:gd name="connsiteX7" fmla="*/ 396977 w 775384"/>
                  <a:gd name="connsiteY7" fmla="*/ 176027 h 176177"/>
                  <a:gd name="connsiteX8" fmla="*/ 370486 w 775384"/>
                  <a:gd name="connsiteY8" fmla="*/ 118946 h 176177"/>
                  <a:gd name="connsiteX9" fmla="*/ 483146 w 775384"/>
                  <a:gd name="connsiteY9" fmla="*/ 2 h 176177"/>
                  <a:gd name="connsiteX10" fmla="*/ 604275 w 775384"/>
                  <a:gd name="connsiteY10" fmla="*/ 116350 h 176177"/>
                  <a:gd name="connsiteX11" fmla="*/ 581332 w 775384"/>
                  <a:gd name="connsiteY11" fmla="*/ 171111 h 176177"/>
                  <a:gd name="connsiteX12" fmla="*/ 557844 w 775384"/>
                  <a:gd name="connsiteY12" fmla="*/ 119902 h 176177"/>
                  <a:gd name="connsiteX13" fmla="*/ 668320 w 775384"/>
                  <a:gd name="connsiteY13" fmla="*/ 1778 h 176177"/>
                  <a:gd name="connsiteX14" fmla="*/ 775384 w 775384"/>
                  <a:gd name="connsiteY14" fmla="*/ 103650 h 176177"/>
                  <a:gd name="connsiteX0" fmla="*/ 0 w 775384"/>
                  <a:gd name="connsiteY0" fmla="*/ 99827 h 176177"/>
                  <a:gd name="connsiteX1" fmla="*/ 106926 w 775384"/>
                  <a:gd name="connsiteY1" fmla="*/ 3826 h 176177"/>
                  <a:gd name="connsiteX2" fmla="*/ 222865 w 775384"/>
                  <a:gd name="connsiteY2" fmla="*/ 104743 h 176177"/>
                  <a:gd name="connsiteX3" fmla="*/ 197874 w 775384"/>
                  <a:gd name="connsiteY3" fmla="*/ 176027 h 176177"/>
                  <a:gd name="connsiteX4" fmla="*/ 176981 w 775384"/>
                  <a:gd name="connsiteY4" fmla="*/ 107338 h 176177"/>
                  <a:gd name="connsiteX5" fmla="*/ 294422 w 775384"/>
                  <a:gd name="connsiteY5" fmla="*/ 2050 h 176177"/>
                  <a:gd name="connsiteX6" fmla="*/ 416232 w 775384"/>
                  <a:gd name="connsiteY6" fmla="*/ 118400 h 176177"/>
                  <a:gd name="connsiteX7" fmla="*/ 396977 w 775384"/>
                  <a:gd name="connsiteY7" fmla="*/ 176027 h 176177"/>
                  <a:gd name="connsiteX8" fmla="*/ 370486 w 775384"/>
                  <a:gd name="connsiteY8" fmla="*/ 118946 h 176177"/>
                  <a:gd name="connsiteX9" fmla="*/ 483146 w 775384"/>
                  <a:gd name="connsiteY9" fmla="*/ 2 h 176177"/>
                  <a:gd name="connsiteX10" fmla="*/ 604275 w 775384"/>
                  <a:gd name="connsiteY10" fmla="*/ 116350 h 176177"/>
                  <a:gd name="connsiteX11" fmla="*/ 581332 w 775384"/>
                  <a:gd name="connsiteY11" fmla="*/ 171111 h 176177"/>
                  <a:gd name="connsiteX12" fmla="*/ 557844 w 775384"/>
                  <a:gd name="connsiteY12" fmla="*/ 119902 h 176177"/>
                  <a:gd name="connsiteX13" fmla="*/ 668320 w 775384"/>
                  <a:gd name="connsiteY13" fmla="*/ 1778 h 176177"/>
                  <a:gd name="connsiteX14" fmla="*/ 775384 w 775384"/>
                  <a:gd name="connsiteY14" fmla="*/ 103650 h 176177"/>
                  <a:gd name="connsiteX0" fmla="*/ 0 w 775384"/>
                  <a:gd name="connsiteY0" fmla="*/ 99827 h 176177"/>
                  <a:gd name="connsiteX1" fmla="*/ 106926 w 775384"/>
                  <a:gd name="connsiteY1" fmla="*/ 3826 h 176177"/>
                  <a:gd name="connsiteX2" fmla="*/ 222865 w 775384"/>
                  <a:gd name="connsiteY2" fmla="*/ 104743 h 176177"/>
                  <a:gd name="connsiteX3" fmla="*/ 197874 w 775384"/>
                  <a:gd name="connsiteY3" fmla="*/ 176027 h 176177"/>
                  <a:gd name="connsiteX4" fmla="*/ 176981 w 775384"/>
                  <a:gd name="connsiteY4" fmla="*/ 107338 h 176177"/>
                  <a:gd name="connsiteX5" fmla="*/ 294422 w 775384"/>
                  <a:gd name="connsiteY5" fmla="*/ 2050 h 176177"/>
                  <a:gd name="connsiteX6" fmla="*/ 416232 w 775384"/>
                  <a:gd name="connsiteY6" fmla="*/ 118400 h 176177"/>
                  <a:gd name="connsiteX7" fmla="*/ 396977 w 775384"/>
                  <a:gd name="connsiteY7" fmla="*/ 176027 h 176177"/>
                  <a:gd name="connsiteX8" fmla="*/ 370486 w 775384"/>
                  <a:gd name="connsiteY8" fmla="*/ 118946 h 176177"/>
                  <a:gd name="connsiteX9" fmla="*/ 483146 w 775384"/>
                  <a:gd name="connsiteY9" fmla="*/ 2 h 176177"/>
                  <a:gd name="connsiteX10" fmla="*/ 604275 w 775384"/>
                  <a:gd name="connsiteY10" fmla="*/ 116350 h 176177"/>
                  <a:gd name="connsiteX11" fmla="*/ 581332 w 775384"/>
                  <a:gd name="connsiteY11" fmla="*/ 171111 h 176177"/>
                  <a:gd name="connsiteX12" fmla="*/ 557844 w 775384"/>
                  <a:gd name="connsiteY12" fmla="*/ 119902 h 176177"/>
                  <a:gd name="connsiteX13" fmla="*/ 668320 w 775384"/>
                  <a:gd name="connsiteY13" fmla="*/ 1778 h 176177"/>
                  <a:gd name="connsiteX14" fmla="*/ 775384 w 775384"/>
                  <a:gd name="connsiteY14" fmla="*/ 103650 h 176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5384" h="176177">
                    <a:moveTo>
                      <a:pt x="0" y="99827"/>
                    </a:moveTo>
                    <a:cubicBezTo>
                      <a:pt x="20551" y="50393"/>
                      <a:pt x="23078" y="7924"/>
                      <a:pt x="106926" y="3826"/>
                    </a:cubicBezTo>
                    <a:cubicBezTo>
                      <a:pt x="190774" y="-272"/>
                      <a:pt x="207707" y="76043"/>
                      <a:pt x="222865" y="104743"/>
                    </a:cubicBezTo>
                    <a:cubicBezTo>
                      <a:pt x="238023" y="133443"/>
                      <a:pt x="207980" y="176824"/>
                      <a:pt x="197874" y="176027"/>
                    </a:cubicBezTo>
                    <a:cubicBezTo>
                      <a:pt x="187768" y="175230"/>
                      <a:pt x="160890" y="136334"/>
                      <a:pt x="176981" y="107338"/>
                    </a:cubicBezTo>
                    <a:cubicBezTo>
                      <a:pt x="193072" y="78342"/>
                      <a:pt x="207843" y="5123"/>
                      <a:pt x="294422" y="2050"/>
                    </a:cubicBezTo>
                    <a:cubicBezTo>
                      <a:pt x="381001" y="-1023"/>
                      <a:pt x="399140" y="89404"/>
                      <a:pt x="416232" y="118400"/>
                    </a:cubicBezTo>
                    <a:cubicBezTo>
                      <a:pt x="433324" y="147396"/>
                      <a:pt x="408289" y="173478"/>
                      <a:pt x="396977" y="176027"/>
                    </a:cubicBezTo>
                    <a:cubicBezTo>
                      <a:pt x="385665" y="178576"/>
                      <a:pt x="356125" y="148283"/>
                      <a:pt x="370486" y="118946"/>
                    </a:cubicBezTo>
                    <a:cubicBezTo>
                      <a:pt x="384847" y="89609"/>
                      <a:pt x="399935" y="435"/>
                      <a:pt x="483146" y="2"/>
                    </a:cubicBezTo>
                    <a:cubicBezTo>
                      <a:pt x="566357" y="-431"/>
                      <a:pt x="587911" y="87832"/>
                      <a:pt x="604275" y="116350"/>
                    </a:cubicBezTo>
                    <a:cubicBezTo>
                      <a:pt x="620639" y="144868"/>
                      <a:pt x="591938" y="168880"/>
                      <a:pt x="581332" y="171111"/>
                    </a:cubicBezTo>
                    <a:cubicBezTo>
                      <a:pt x="570726" y="173342"/>
                      <a:pt x="543346" y="148124"/>
                      <a:pt x="557844" y="119902"/>
                    </a:cubicBezTo>
                    <a:cubicBezTo>
                      <a:pt x="572342" y="91680"/>
                      <a:pt x="597651" y="2029"/>
                      <a:pt x="668320" y="1778"/>
                    </a:cubicBezTo>
                    <a:cubicBezTo>
                      <a:pt x="738989" y="1527"/>
                      <a:pt x="759680" y="47206"/>
                      <a:pt x="775384" y="10365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66" name="群組 165">
            <a:extLst>
              <a:ext uri="{FF2B5EF4-FFF2-40B4-BE49-F238E27FC236}">
                <a16:creationId xmlns:a16="http://schemas.microsoft.com/office/drawing/2014/main" id="{961A5E6B-4663-43A0-8047-DD5723CF10EF}"/>
              </a:ext>
            </a:extLst>
          </p:cNvPr>
          <p:cNvGrpSpPr/>
          <p:nvPr/>
        </p:nvGrpSpPr>
        <p:grpSpPr>
          <a:xfrm>
            <a:off x="5371710" y="5989554"/>
            <a:ext cx="1988357" cy="533979"/>
            <a:chOff x="1818504" y="5000289"/>
            <a:chExt cx="1080000" cy="288925"/>
          </a:xfrm>
        </p:grpSpPr>
        <p:sp>
          <p:nvSpPr>
            <p:cNvPr id="167" name="Freeform 22">
              <a:extLst>
                <a:ext uri="{FF2B5EF4-FFF2-40B4-BE49-F238E27FC236}">
                  <a16:creationId xmlns:a16="http://schemas.microsoft.com/office/drawing/2014/main" id="{96746196-9D88-4D0E-AC38-4948E8761A9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18504" y="5000289"/>
              <a:ext cx="1080000" cy="288925"/>
            </a:xfrm>
            <a:custGeom>
              <a:avLst/>
              <a:gdLst>
                <a:gd name="T0" fmla="*/ 1658 w 1785"/>
                <a:gd name="T1" fmla="*/ 454 h 454"/>
                <a:gd name="T2" fmla="*/ 1681 w 1785"/>
                <a:gd name="T3" fmla="*/ 451 h 454"/>
                <a:gd name="T4" fmla="*/ 1701 w 1785"/>
                <a:gd name="T5" fmla="*/ 445 h 454"/>
                <a:gd name="T6" fmla="*/ 1722 w 1785"/>
                <a:gd name="T7" fmla="*/ 437 h 454"/>
                <a:gd name="T8" fmla="*/ 1740 w 1785"/>
                <a:gd name="T9" fmla="*/ 425 h 454"/>
                <a:gd name="T10" fmla="*/ 1755 w 1785"/>
                <a:gd name="T11" fmla="*/ 408 h 454"/>
                <a:gd name="T12" fmla="*/ 1767 w 1785"/>
                <a:gd name="T13" fmla="*/ 390 h 454"/>
                <a:gd name="T14" fmla="*/ 1777 w 1785"/>
                <a:gd name="T15" fmla="*/ 369 h 454"/>
                <a:gd name="T16" fmla="*/ 1783 w 1785"/>
                <a:gd name="T17" fmla="*/ 349 h 454"/>
                <a:gd name="T18" fmla="*/ 1785 w 1785"/>
                <a:gd name="T19" fmla="*/ 326 h 454"/>
                <a:gd name="T20" fmla="*/ 1785 w 1785"/>
                <a:gd name="T21" fmla="*/ 127 h 454"/>
                <a:gd name="T22" fmla="*/ 1783 w 1785"/>
                <a:gd name="T23" fmla="*/ 105 h 454"/>
                <a:gd name="T24" fmla="*/ 1777 w 1785"/>
                <a:gd name="T25" fmla="*/ 82 h 454"/>
                <a:gd name="T26" fmla="*/ 1767 w 1785"/>
                <a:gd name="T27" fmla="*/ 64 h 454"/>
                <a:gd name="T28" fmla="*/ 1755 w 1785"/>
                <a:gd name="T29" fmla="*/ 45 h 454"/>
                <a:gd name="T30" fmla="*/ 1740 w 1785"/>
                <a:gd name="T31" fmla="*/ 29 h 454"/>
                <a:gd name="T32" fmla="*/ 1722 w 1785"/>
                <a:gd name="T33" fmla="*/ 16 h 454"/>
                <a:gd name="T34" fmla="*/ 1701 w 1785"/>
                <a:gd name="T35" fmla="*/ 8 h 454"/>
                <a:gd name="T36" fmla="*/ 1681 w 1785"/>
                <a:gd name="T37" fmla="*/ 2 h 454"/>
                <a:gd name="T38" fmla="*/ 1658 w 1785"/>
                <a:gd name="T39" fmla="*/ 0 h 454"/>
                <a:gd name="T40" fmla="*/ 127 w 1785"/>
                <a:gd name="T41" fmla="*/ 0 h 454"/>
                <a:gd name="T42" fmla="*/ 107 w 1785"/>
                <a:gd name="T43" fmla="*/ 2 h 454"/>
                <a:gd name="T44" fmla="*/ 84 w 1785"/>
                <a:gd name="T45" fmla="*/ 8 h 454"/>
                <a:gd name="T46" fmla="*/ 64 w 1785"/>
                <a:gd name="T47" fmla="*/ 16 h 454"/>
                <a:gd name="T48" fmla="*/ 47 w 1785"/>
                <a:gd name="T49" fmla="*/ 29 h 454"/>
                <a:gd name="T50" fmla="*/ 31 w 1785"/>
                <a:gd name="T51" fmla="*/ 45 h 454"/>
                <a:gd name="T52" fmla="*/ 18 w 1785"/>
                <a:gd name="T53" fmla="*/ 64 h 454"/>
                <a:gd name="T54" fmla="*/ 8 w 1785"/>
                <a:gd name="T55" fmla="*/ 84 h 454"/>
                <a:gd name="T56" fmla="*/ 2 w 1785"/>
                <a:gd name="T57" fmla="*/ 105 h 454"/>
                <a:gd name="T58" fmla="*/ 0 w 1785"/>
                <a:gd name="T59" fmla="*/ 127 h 454"/>
                <a:gd name="T60" fmla="*/ 0 w 1785"/>
                <a:gd name="T61" fmla="*/ 326 h 454"/>
                <a:gd name="T62" fmla="*/ 2 w 1785"/>
                <a:gd name="T63" fmla="*/ 349 h 454"/>
                <a:gd name="T64" fmla="*/ 8 w 1785"/>
                <a:gd name="T65" fmla="*/ 369 h 454"/>
                <a:gd name="T66" fmla="*/ 18 w 1785"/>
                <a:gd name="T67" fmla="*/ 390 h 454"/>
                <a:gd name="T68" fmla="*/ 31 w 1785"/>
                <a:gd name="T69" fmla="*/ 408 h 454"/>
                <a:gd name="T70" fmla="*/ 47 w 1785"/>
                <a:gd name="T71" fmla="*/ 425 h 454"/>
                <a:gd name="T72" fmla="*/ 64 w 1785"/>
                <a:gd name="T73" fmla="*/ 437 h 454"/>
                <a:gd name="T74" fmla="*/ 84 w 1785"/>
                <a:gd name="T75" fmla="*/ 445 h 454"/>
                <a:gd name="T76" fmla="*/ 107 w 1785"/>
                <a:gd name="T77" fmla="*/ 451 h 454"/>
                <a:gd name="T78" fmla="*/ 127 w 1785"/>
                <a:gd name="T79" fmla="*/ 454 h 454"/>
                <a:gd name="T80" fmla="*/ 1658 w 1785"/>
                <a:gd name="T81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5" h="454">
                  <a:moveTo>
                    <a:pt x="1658" y="454"/>
                  </a:moveTo>
                  <a:lnTo>
                    <a:pt x="1681" y="451"/>
                  </a:lnTo>
                  <a:lnTo>
                    <a:pt x="1701" y="445"/>
                  </a:lnTo>
                  <a:lnTo>
                    <a:pt x="1722" y="437"/>
                  </a:lnTo>
                  <a:lnTo>
                    <a:pt x="1740" y="425"/>
                  </a:lnTo>
                  <a:lnTo>
                    <a:pt x="1755" y="408"/>
                  </a:lnTo>
                  <a:lnTo>
                    <a:pt x="1767" y="390"/>
                  </a:lnTo>
                  <a:lnTo>
                    <a:pt x="1777" y="369"/>
                  </a:lnTo>
                  <a:lnTo>
                    <a:pt x="1783" y="349"/>
                  </a:lnTo>
                  <a:lnTo>
                    <a:pt x="1785" y="326"/>
                  </a:lnTo>
                  <a:lnTo>
                    <a:pt x="1785" y="127"/>
                  </a:lnTo>
                  <a:lnTo>
                    <a:pt x="1783" y="105"/>
                  </a:lnTo>
                  <a:lnTo>
                    <a:pt x="1777" y="82"/>
                  </a:lnTo>
                  <a:lnTo>
                    <a:pt x="1767" y="64"/>
                  </a:lnTo>
                  <a:lnTo>
                    <a:pt x="1755" y="45"/>
                  </a:lnTo>
                  <a:lnTo>
                    <a:pt x="1740" y="29"/>
                  </a:lnTo>
                  <a:lnTo>
                    <a:pt x="1722" y="16"/>
                  </a:lnTo>
                  <a:lnTo>
                    <a:pt x="1701" y="8"/>
                  </a:lnTo>
                  <a:lnTo>
                    <a:pt x="1681" y="2"/>
                  </a:lnTo>
                  <a:lnTo>
                    <a:pt x="1658" y="0"/>
                  </a:lnTo>
                  <a:lnTo>
                    <a:pt x="127" y="0"/>
                  </a:lnTo>
                  <a:lnTo>
                    <a:pt x="107" y="2"/>
                  </a:lnTo>
                  <a:lnTo>
                    <a:pt x="84" y="8"/>
                  </a:lnTo>
                  <a:lnTo>
                    <a:pt x="64" y="16"/>
                  </a:lnTo>
                  <a:lnTo>
                    <a:pt x="47" y="29"/>
                  </a:lnTo>
                  <a:lnTo>
                    <a:pt x="31" y="45"/>
                  </a:lnTo>
                  <a:lnTo>
                    <a:pt x="18" y="64"/>
                  </a:lnTo>
                  <a:lnTo>
                    <a:pt x="8" y="84"/>
                  </a:lnTo>
                  <a:lnTo>
                    <a:pt x="2" y="105"/>
                  </a:lnTo>
                  <a:lnTo>
                    <a:pt x="0" y="127"/>
                  </a:lnTo>
                  <a:lnTo>
                    <a:pt x="0" y="326"/>
                  </a:lnTo>
                  <a:lnTo>
                    <a:pt x="2" y="349"/>
                  </a:lnTo>
                  <a:lnTo>
                    <a:pt x="8" y="369"/>
                  </a:lnTo>
                  <a:lnTo>
                    <a:pt x="18" y="390"/>
                  </a:lnTo>
                  <a:lnTo>
                    <a:pt x="31" y="408"/>
                  </a:lnTo>
                  <a:lnTo>
                    <a:pt x="47" y="425"/>
                  </a:lnTo>
                  <a:lnTo>
                    <a:pt x="64" y="437"/>
                  </a:lnTo>
                  <a:lnTo>
                    <a:pt x="84" y="445"/>
                  </a:lnTo>
                  <a:lnTo>
                    <a:pt x="107" y="451"/>
                  </a:lnTo>
                  <a:lnTo>
                    <a:pt x="127" y="454"/>
                  </a:lnTo>
                  <a:lnTo>
                    <a:pt x="1658" y="454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68" name="Freeform 23">
              <a:extLst>
                <a:ext uri="{FF2B5EF4-FFF2-40B4-BE49-F238E27FC236}">
                  <a16:creationId xmlns:a16="http://schemas.microsoft.com/office/drawing/2014/main" id="{98289D30-6256-434E-AA67-095910FB1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7697" y="5126870"/>
              <a:ext cx="144000" cy="36000"/>
            </a:xfrm>
            <a:custGeom>
              <a:avLst/>
              <a:gdLst>
                <a:gd name="T0" fmla="*/ 20 w 543"/>
                <a:gd name="T1" fmla="*/ 41 h 41"/>
                <a:gd name="T2" fmla="*/ 20 w 543"/>
                <a:gd name="T3" fmla="*/ 41 h 41"/>
                <a:gd name="T4" fmla="*/ 18 w 543"/>
                <a:gd name="T5" fmla="*/ 41 h 41"/>
                <a:gd name="T6" fmla="*/ 14 w 543"/>
                <a:gd name="T7" fmla="*/ 41 h 41"/>
                <a:gd name="T8" fmla="*/ 10 w 543"/>
                <a:gd name="T9" fmla="*/ 39 h 41"/>
                <a:gd name="T10" fmla="*/ 8 w 543"/>
                <a:gd name="T11" fmla="*/ 37 h 41"/>
                <a:gd name="T12" fmla="*/ 6 w 543"/>
                <a:gd name="T13" fmla="*/ 35 h 41"/>
                <a:gd name="T14" fmla="*/ 4 w 543"/>
                <a:gd name="T15" fmla="*/ 31 h 41"/>
                <a:gd name="T16" fmla="*/ 2 w 543"/>
                <a:gd name="T17" fmla="*/ 29 h 41"/>
                <a:gd name="T18" fmla="*/ 0 w 543"/>
                <a:gd name="T19" fmla="*/ 25 h 41"/>
                <a:gd name="T20" fmla="*/ 0 w 543"/>
                <a:gd name="T21" fmla="*/ 21 h 41"/>
                <a:gd name="T22" fmla="*/ 0 w 543"/>
                <a:gd name="T23" fmla="*/ 19 h 41"/>
                <a:gd name="T24" fmla="*/ 2 w 543"/>
                <a:gd name="T25" fmla="*/ 15 h 41"/>
                <a:gd name="T26" fmla="*/ 4 w 543"/>
                <a:gd name="T27" fmla="*/ 11 h 41"/>
                <a:gd name="T28" fmla="*/ 6 w 543"/>
                <a:gd name="T29" fmla="*/ 9 h 41"/>
                <a:gd name="T30" fmla="*/ 8 w 543"/>
                <a:gd name="T31" fmla="*/ 6 h 41"/>
                <a:gd name="T32" fmla="*/ 10 w 543"/>
                <a:gd name="T33" fmla="*/ 4 h 41"/>
                <a:gd name="T34" fmla="*/ 14 w 543"/>
                <a:gd name="T35" fmla="*/ 2 h 41"/>
                <a:gd name="T36" fmla="*/ 18 w 543"/>
                <a:gd name="T37" fmla="*/ 2 h 41"/>
                <a:gd name="T38" fmla="*/ 20 w 543"/>
                <a:gd name="T39" fmla="*/ 0 h 41"/>
                <a:gd name="T40" fmla="*/ 20 w 543"/>
                <a:gd name="T41" fmla="*/ 0 h 41"/>
                <a:gd name="T42" fmla="*/ 522 w 543"/>
                <a:gd name="T43" fmla="*/ 0 h 41"/>
                <a:gd name="T44" fmla="*/ 522 w 543"/>
                <a:gd name="T45" fmla="*/ 0 h 41"/>
                <a:gd name="T46" fmla="*/ 527 w 543"/>
                <a:gd name="T47" fmla="*/ 2 h 41"/>
                <a:gd name="T48" fmla="*/ 529 w 543"/>
                <a:gd name="T49" fmla="*/ 2 h 41"/>
                <a:gd name="T50" fmla="*/ 533 w 543"/>
                <a:gd name="T51" fmla="*/ 4 h 41"/>
                <a:gd name="T52" fmla="*/ 535 w 543"/>
                <a:gd name="T53" fmla="*/ 6 h 41"/>
                <a:gd name="T54" fmla="*/ 537 w 543"/>
                <a:gd name="T55" fmla="*/ 9 h 41"/>
                <a:gd name="T56" fmla="*/ 539 w 543"/>
                <a:gd name="T57" fmla="*/ 11 h 41"/>
                <a:gd name="T58" fmla="*/ 541 w 543"/>
                <a:gd name="T59" fmla="*/ 15 h 41"/>
                <a:gd name="T60" fmla="*/ 543 w 543"/>
                <a:gd name="T61" fmla="*/ 19 h 41"/>
                <a:gd name="T62" fmla="*/ 543 w 543"/>
                <a:gd name="T63" fmla="*/ 21 h 41"/>
                <a:gd name="T64" fmla="*/ 543 w 543"/>
                <a:gd name="T65" fmla="*/ 25 h 41"/>
                <a:gd name="T66" fmla="*/ 541 w 543"/>
                <a:gd name="T67" fmla="*/ 29 h 41"/>
                <a:gd name="T68" fmla="*/ 539 w 543"/>
                <a:gd name="T69" fmla="*/ 31 h 41"/>
                <a:gd name="T70" fmla="*/ 537 w 543"/>
                <a:gd name="T71" fmla="*/ 35 h 41"/>
                <a:gd name="T72" fmla="*/ 535 w 543"/>
                <a:gd name="T73" fmla="*/ 37 h 41"/>
                <a:gd name="T74" fmla="*/ 533 w 543"/>
                <a:gd name="T75" fmla="*/ 39 h 41"/>
                <a:gd name="T76" fmla="*/ 529 w 543"/>
                <a:gd name="T77" fmla="*/ 41 h 41"/>
                <a:gd name="T78" fmla="*/ 527 w 543"/>
                <a:gd name="T79" fmla="*/ 41 h 41"/>
                <a:gd name="T80" fmla="*/ 522 w 543"/>
                <a:gd name="T81" fmla="*/ 41 h 41"/>
                <a:gd name="T82" fmla="*/ 522 w 543"/>
                <a:gd name="T83" fmla="*/ 41 h 41"/>
                <a:gd name="T84" fmla="*/ 20 w 543"/>
                <a:gd name="T8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43" h="41">
                  <a:moveTo>
                    <a:pt x="20" y="41"/>
                  </a:moveTo>
                  <a:lnTo>
                    <a:pt x="20" y="41"/>
                  </a:lnTo>
                  <a:lnTo>
                    <a:pt x="18" y="41"/>
                  </a:lnTo>
                  <a:lnTo>
                    <a:pt x="14" y="41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6" y="35"/>
                  </a:lnTo>
                  <a:lnTo>
                    <a:pt x="4" y="31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2" y="15"/>
                  </a:lnTo>
                  <a:lnTo>
                    <a:pt x="4" y="11"/>
                  </a:lnTo>
                  <a:lnTo>
                    <a:pt x="6" y="9"/>
                  </a:lnTo>
                  <a:lnTo>
                    <a:pt x="8" y="6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522" y="0"/>
                  </a:lnTo>
                  <a:lnTo>
                    <a:pt x="527" y="2"/>
                  </a:lnTo>
                  <a:lnTo>
                    <a:pt x="529" y="2"/>
                  </a:lnTo>
                  <a:lnTo>
                    <a:pt x="533" y="4"/>
                  </a:lnTo>
                  <a:lnTo>
                    <a:pt x="535" y="6"/>
                  </a:lnTo>
                  <a:lnTo>
                    <a:pt x="537" y="9"/>
                  </a:lnTo>
                  <a:lnTo>
                    <a:pt x="539" y="11"/>
                  </a:lnTo>
                  <a:lnTo>
                    <a:pt x="541" y="15"/>
                  </a:lnTo>
                  <a:lnTo>
                    <a:pt x="543" y="19"/>
                  </a:lnTo>
                  <a:lnTo>
                    <a:pt x="543" y="21"/>
                  </a:lnTo>
                  <a:lnTo>
                    <a:pt x="543" y="25"/>
                  </a:lnTo>
                  <a:lnTo>
                    <a:pt x="541" y="29"/>
                  </a:lnTo>
                  <a:lnTo>
                    <a:pt x="539" y="31"/>
                  </a:lnTo>
                  <a:lnTo>
                    <a:pt x="537" y="35"/>
                  </a:lnTo>
                  <a:lnTo>
                    <a:pt x="535" y="37"/>
                  </a:lnTo>
                  <a:lnTo>
                    <a:pt x="533" y="39"/>
                  </a:lnTo>
                  <a:lnTo>
                    <a:pt x="529" y="41"/>
                  </a:lnTo>
                  <a:lnTo>
                    <a:pt x="527" y="41"/>
                  </a:lnTo>
                  <a:lnTo>
                    <a:pt x="522" y="41"/>
                  </a:lnTo>
                  <a:lnTo>
                    <a:pt x="20" y="41"/>
                  </a:lnTo>
                  <a:close/>
                </a:path>
              </a:pathLst>
            </a:custGeom>
            <a:solidFill>
              <a:srgbClr val="FFFFFF"/>
            </a:solidFill>
            <a:ln w="127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69" name="Freeform 24">
              <a:extLst>
                <a:ext uri="{FF2B5EF4-FFF2-40B4-BE49-F238E27FC236}">
                  <a16:creationId xmlns:a16="http://schemas.microsoft.com/office/drawing/2014/main" id="{D8E61070-A254-44D2-A841-2F05ABD9586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50571" y="5089189"/>
              <a:ext cx="108303" cy="113665"/>
            </a:xfrm>
            <a:custGeom>
              <a:avLst/>
              <a:gdLst>
                <a:gd name="T0" fmla="*/ 179 w 179"/>
                <a:gd name="T1" fmla="*/ 88 h 178"/>
                <a:gd name="T2" fmla="*/ 177 w 179"/>
                <a:gd name="T3" fmla="*/ 108 h 178"/>
                <a:gd name="T4" fmla="*/ 170 w 179"/>
                <a:gd name="T5" fmla="*/ 127 h 178"/>
                <a:gd name="T6" fmla="*/ 160 w 179"/>
                <a:gd name="T7" fmla="*/ 143 h 178"/>
                <a:gd name="T8" fmla="*/ 148 w 179"/>
                <a:gd name="T9" fmla="*/ 158 h 178"/>
                <a:gd name="T10" fmla="*/ 132 w 179"/>
                <a:gd name="T11" fmla="*/ 168 h 178"/>
                <a:gd name="T12" fmla="*/ 113 w 179"/>
                <a:gd name="T13" fmla="*/ 176 h 178"/>
                <a:gd name="T14" fmla="*/ 95 w 179"/>
                <a:gd name="T15" fmla="*/ 178 h 178"/>
                <a:gd name="T16" fmla="*/ 74 w 179"/>
                <a:gd name="T17" fmla="*/ 178 h 178"/>
                <a:gd name="T18" fmla="*/ 56 w 179"/>
                <a:gd name="T19" fmla="*/ 172 h 178"/>
                <a:gd name="T20" fmla="*/ 39 w 179"/>
                <a:gd name="T21" fmla="*/ 164 h 178"/>
                <a:gd name="T22" fmla="*/ 25 w 179"/>
                <a:gd name="T23" fmla="*/ 151 h 178"/>
                <a:gd name="T24" fmla="*/ 13 w 179"/>
                <a:gd name="T25" fmla="*/ 135 h 178"/>
                <a:gd name="T26" fmla="*/ 4 w 179"/>
                <a:gd name="T27" fmla="*/ 119 h 178"/>
                <a:gd name="T28" fmla="*/ 0 w 179"/>
                <a:gd name="T29" fmla="*/ 98 h 178"/>
                <a:gd name="T30" fmla="*/ 0 w 179"/>
                <a:gd name="T31" fmla="*/ 80 h 178"/>
                <a:gd name="T32" fmla="*/ 4 w 179"/>
                <a:gd name="T33" fmla="*/ 61 h 178"/>
                <a:gd name="T34" fmla="*/ 13 w 179"/>
                <a:gd name="T35" fmla="*/ 43 h 178"/>
                <a:gd name="T36" fmla="*/ 23 w 179"/>
                <a:gd name="T37" fmla="*/ 26 h 178"/>
                <a:gd name="T38" fmla="*/ 39 w 179"/>
                <a:gd name="T39" fmla="*/ 14 h 178"/>
                <a:gd name="T40" fmla="*/ 56 w 179"/>
                <a:gd name="T41" fmla="*/ 6 h 178"/>
                <a:gd name="T42" fmla="*/ 74 w 179"/>
                <a:gd name="T43" fmla="*/ 0 h 178"/>
                <a:gd name="T44" fmla="*/ 95 w 179"/>
                <a:gd name="T45" fmla="*/ 0 h 178"/>
                <a:gd name="T46" fmla="*/ 113 w 179"/>
                <a:gd name="T47" fmla="*/ 2 h 178"/>
                <a:gd name="T48" fmla="*/ 132 w 179"/>
                <a:gd name="T49" fmla="*/ 10 h 178"/>
                <a:gd name="T50" fmla="*/ 148 w 179"/>
                <a:gd name="T51" fmla="*/ 20 h 178"/>
                <a:gd name="T52" fmla="*/ 160 w 179"/>
                <a:gd name="T53" fmla="*/ 34 h 178"/>
                <a:gd name="T54" fmla="*/ 170 w 179"/>
                <a:gd name="T55" fmla="*/ 51 h 178"/>
                <a:gd name="T56" fmla="*/ 177 w 179"/>
                <a:gd name="T57" fmla="*/ 69 h 178"/>
                <a:gd name="T58" fmla="*/ 179 w 179"/>
                <a:gd name="T59" fmla="*/ 88 h 178"/>
                <a:gd name="T60" fmla="*/ 179 w 179"/>
                <a:gd name="T61" fmla="*/ 8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" h="178">
                  <a:moveTo>
                    <a:pt x="179" y="88"/>
                  </a:moveTo>
                  <a:lnTo>
                    <a:pt x="177" y="108"/>
                  </a:lnTo>
                  <a:lnTo>
                    <a:pt x="170" y="127"/>
                  </a:lnTo>
                  <a:lnTo>
                    <a:pt x="160" y="143"/>
                  </a:lnTo>
                  <a:lnTo>
                    <a:pt x="148" y="158"/>
                  </a:lnTo>
                  <a:lnTo>
                    <a:pt x="132" y="168"/>
                  </a:lnTo>
                  <a:lnTo>
                    <a:pt x="113" y="176"/>
                  </a:lnTo>
                  <a:lnTo>
                    <a:pt x="95" y="178"/>
                  </a:lnTo>
                  <a:lnTo>
                    <a:pt x="74" y="178"/>
                  </a:lnTo>
                  <a:lnTo>
                    <a:pt x="56" y="172"/>
                  </a:lnTo>
                  <a:lnTo>
                    <a:pt x="39" y="164"/>
                  </a:lnTo>
                  <a:lnTo>
                    <a:pt x="25" y="151"/>
                  </a:lnTo>
                  <a:lnTo>
                    <a:pt x="13" y="135"/>
                  </a:lnTo>
                  <a:lnTo>
                    <a:pt x="4" y="119"/>
                  </a:lnTo>
                  <a:lnTo>
                    <a:pt x="0" y="98"/>
                  </a:lnTo>
                  <a:lnTo>
                    <a:pt x="0" y="80"/>
                  </a:lnTo>
                  <a:lnTo>
                    <a:pt x="4" y="61"/>
                  </a:lnTo>
                  <a:lnTo>
                    <a:pt x="13" y="43"/>
                  </a:lnTo>
                  <a:lnTo>
                    <a:pt x="23" y="26"/>
                  </a:lnTo>
                  <a:lnTo>
                    <a:pt x="39" y="14"/>
                  </a:lnTo>
                  <a:lnTo>
                    <a:pt x="56" y="6"/>
                  </a:lnTo>
                  <a:lnTo>
                    <a:pt x="74" y="0"/>
                  </a:lnTo>
                  <a:lnTo>
                    <a:pt x="95" y="0"/>
                  </a:lnTo>
                  <a:lnTo>
                    <a:pt x="113" y="2"/>
                  </a:lnTo>
                  <a:lnTo>
                    <a:pt x="132" y="10"/>
                  </a:lnTo>
                  <a:lnTo>
                    <a:pt x="148" y="20"/>
                  </a:lnTo>
                  <a:lnTo>
                    <a:pt x="160" y="34"/>
                  </a:lnTo>
                  <a:lnTo>
                    <a:pt x="170" y="51"/>
                  </a:lnTo>
                  <a:lnTo>
                    <a:pt x="177" y="69"/>
                  </a:lnTo>
                  <a:lnTo>
                    <a:pt x="179" y="88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70" name="Freeform 25">
              <a:extLst>
                <a:ext uri="{FF2B5EF4-FFF2-40B4-BE49-F238E27FC236}">
                  <a16:creationId xmlns:a16="http://schemas.microsoft.com/office/drawing/2014/main" id="{72288268-D64A-47B3-BAE8-866FB436CCE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83243" y="5124114"/>
              <a:ext cx="41748" cy="43815"/>
            </a:xfrm>
            <a:custGeom>
              <a:avLst/>
              <a:gdLst>
                <a:gd name="T0" fmla="*/ 69 w 69"/>
                <a:gd name="T1" fmla="*/ 33 h 68"/>
                <a:gd name="T2" fmla="*/ 67 w 69"/>
                <a:gd name="T3" fmla="*/ 45 h 68"/>
                <a:gd name="T4" fmla="*/ 61 w 69"/>
                <a:gd name="T5" fmla="*/ 55 h 68"/>
                <a:gd name="T6" fmla="*/ 53 w 69"/>
                <a:gd name="T7" fmla="*/ 64 h 68"/>
                <a:gd name="T8" fmla="*/ 41 w 69"/>
                <a:gd name="T9" fmla="*/ 68 h 68"/>
                <a:gd name="T10" fmla="*/ 28 w 69"/>
                <a:gd name="T11" fmla="*/ 68 h 68"/>
                <a:gd name="T12" fmla="*/ 18 w 69"/>
                <a:gd name="T13" fmla="*/ 64 h 68"/>
                <a:gd name="T14" fmla="*/ 8 w 69"/>
                <a:gd name="T15" fmla="*/ 55 h 68"/>
                <a:gd name="T16" fmla="*/ 2 w 69"/>
                <a:gd name="T17" fmla="*/ 45 h 68"/>
                <a:gd name="T18" fmla="*/ 0 w 69"/>
                <a:gd name="T19" fmla="*/ 33 h 68"/>
                <a:gd name="T20" fmla="*/ 2 w 69"/>
                <a:gd name="T21" fmla="*/ 23 h 68"/>
                <a:gd name="T22" fmla="*/ 8 w 69"/>
                <a:gd name="T23" fmla="*/ 12 h 68"/>
                <a:gd name="T24" fmla="*/ 18 w 69"/>
                <a:gd name="T25" fmla="*/ 4 h 68"/>
                <a:gd name="T26" fmla="*/ 28 w 69"/>
                <a:gd name="T27" fmla="*/ 0 h 68"/>
                <a:gd name="T28" fmla="*/ 41 w 69"/>
                <a:gd name="T29" fmla="*/ 0 h 68"/>
                <a:gd name="T30" fmla="*/ 53 w 69"/>
                <a:gd name="T31" fmla="*/ 4 h 68"/>
                <a:gd name="T32" fmla="*/ 61 w 69"/>
                <a:gd name="T33" fmla="*/ 12 h 68"/>
                <a:gd name="T34" fmla="*/ 67 w 69"/>
                <a:gd name="T35" fmla="*/ 23 h 68"/>
                <a:gd name="T36" fmla="*/ 69 w 69"/>
                <a:gd name="T37" fmla="*/ 33 h 68"/>
                <a:gd name="T38" fmla="*/ 69 w 69"/>
                <a:gd name="T39" fmla="*/ 3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68">
                  <a:moveTo>
                    <a:pt x="69" y="33"/>
                  </a:moveTo>
                  <a:lnTo>
                    <a:pt x="67" y="45"/>
                  </a:lnTo>
                  <a:lnTo>
                    <a:pt x="61" y="55"/>
                  </a:lnTo>
                  <a:lnTo>
                    <a:pt x="53" y="64"/>
                  </a:lnTo>
                  <a:lnTo>
                    <a:pt x="41" y="68"/>
                  </a:lnTo>
                  <a:lnTo>
                    <a:pt x="28" y="68"/>
                  </a:lnTo>
                  <a:lnTo>
                    <a:pt x="18" y="64"/>
                  </a:lnTo>
                  <a:lnTo>
                    <a:pt x="8" y="55"/>
                  </a:lnTo>
                  <a:lnTo>
                    <a:pt x="2" y="45"/>
                  </a:lnTo>
                  <a:lnTo>
                    <a:pt x="0" y="33"/>
                  </a:lnTo>
                  <a:lnTo>
                    <a:pt x="2" y="23"/>
                  </a:lnTo>
                  <a:lnTo>
                    <a:pt x="8" y="12"/>
                  </a:lnTo>
                  <a:lnTo>
                    <a:pt x="18" y="4"/>
                  </a:lnTo>
                  <a:lnTo>
                    <a:pt x="28" y="0"/>
                  </a:lnTo>
                  <a:lnTo>
                    <a:pt x="41" y="0"/>
                  </a:lnTo>
                  <a:lnTo>
                    <a:pt x="53" y="4"/>
                  </a:lnTo>
                  <a:lnTo>
                    <a:pt x="61" y="12"/>
                  </a:lnTo>
                  <a:lnTo>
                    <a:pt x="67" y="23"/>
                  </a:lnTo>
                  <a:lnTo>
                    <a:pt x="69" y="33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07" name="Freeform 31">
              <a:extLst>
                <a:ext uri="{FF2B5EF4-FFF2-40B4-BE49-F238E27FC236}">
                  <a16:creationId xmlns:a16="http://schemas.microsoft.com/office/drawing/2014/main" id="{7A8B610A-521B-4B49-BD39-F4A3FBB1E92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52084" y="5089189"/>
              <a:ext cx="109513" cy="113665"/>
            </a:xfrm>
            <a:custGeom>
              <a:avLst/>
              <a:gdLst>
                <a:gd name="T0" fmla="*/ 181 w 181"/>
                <a:gd name="T1" fmla="*/ 88 h 178"/>
                <a:gd name="T2" fmla="*/ 179 w 181"/>
                <a:gd name="T3" fmla="*/ 108 h 178"/>
                <a:gd name="T4" fmla="*/ 173 w 181"/>
                <a:gd name="T5" fmla="*/ 127 h 178"/>
                <a:gd name="T6" fmla="*/ 162 w 181"/>
                <a:gd name="T7" fmla="*/ 143 h 178"/>
                <a:gd name="T8" fmla="*/ 148 w 181"/>
                <a:gd name="T9" fmla="*/ 158 h 178"/>
                <a:gd name="T10" fmla="*/ 132 w 181"/>
                <a:gd name="T11" fmla="*/ 168 h 178"/>
                <a:gd name="T12" fmla="*/ 115 w 181"/>
                <a:gd name="T13" fmla="*/ 176 h 178"/>
                <a:gd name="T14" fmla="*/ 95 w 181"/>
                <a:gd name="T15" fmla="*/ 178 h 178"/>
                <a:gd name="T16" fmla="*/ 76 w 181"/>
                <a:gd name="T17" fmla="*/ 178 h 178"/>
                <a:gd name="T18" fmla="*/ 58 w 181"/>
                <a:gd name="T19" fmla="*/ 172 h 178"/>
                <a:gd name="T20" fmla="*/ 39 w 181"/>
                <a:gd name="T21" fmla="*/ 164 h 178"/>
                <a:gd name="T22" fmla="*/ 25 w 181"/>
                <a:gd name="T23" fmla="*/ 151 h 178"/>
                <a:gd name="T24" fmla="*/ 13 w 181"/>
                <a:gd name="T25" fmla="*/ 135 h 178"/>
                <a:gd name="T26" fmla="*/ 4 w 181"/>
                <a:gd name="T27" fmla="*/ 119 h 178"/>
                <a:gd name="T28" fmla="*/ 0 w 181"/>
                <a:gd name="T29" fmla="*/ 98 h 178"/>
                <a:gd name="T30" fmla="*/ 0 w 181"/>
                <a:gd name="T31" fmla="*/ 80 h 178"/>
                <a:gd name="T32" fmla="*/ 4 w 181"/>
                <a:gd name="T33" fmla="*/ 61 h 178"/>
                <a:gd name="T34" fmla="*/ 13 w 181"/>
                <a:gd name="T35" fmla="*/ 43 h 178"/>
                <a:gd name="T36" fmla="*/ 25 w 181"/>
                <a:gd name="T37" fmla="*/ 26 h 178"/>
                <a:gd name="T38" fmla="*/ 39 w 181"/>
                <a:gd name="T39" fmla="*/ 14 h 178"/>
                <a:gd name="T40" fmla="*/ 58 w 181"/>
                <a:gd name="T41" fmla="*/ 6 h 178"/>
                <a:gd name="T42" fmla="*/ 76 w 181"/>
                <a:gd name="T43" fmla="*/ 0 h 178"/>
                <a:gd name="T44" fmla="*/ 95 w 181"/>
                <a:gd name="T45" fmla="*/ 0 h 178"/>
                <a:gd name="T46" fmla="*/ 115 w 181"/>
                <a:gd name="T47" fmla="*/ 2 h 178"/>
                <a:gd name="T48" fmla="*/ 132 w 181"/>
                <a:gd name="T49" fmla="*/ 10 h 178"/>
                <a:gd name="T50" fmla="*/ 148 w 181"/>
                <a:gd name="T51" fmla="*/ 20 h 178"/>
                <a:gd name="T52" fmla="*/ 162 w 181"/>
                <a:gd name="T53" fmla="*/ 34 h 178"/>
                <a:gd name="T54" fmla="*/ 173 w 181"/>
                <a:gd name="T55" fmla="*/ 51 h 178"/>
                <a:gd name="T56" fmla="*/ 179 w 181"/>
                <a:gd name="T57" fmla="*/ 69 h 178"/>
                <a:gd name="T58" fmla="*/ 181 w 181"/>
                <a:gd name="T59" fmla="*/ 88 h 178"/>
                <a:gd name="T60" fmla="*/ 181 w 181"/>
                <a:gd name="T61" fmla="*/ 8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1" h="178">
                  <a:moveTo>
                    <a:pt x="181" y="88"/>
                  </a:moveTo>
                  <a:lnTo>
                    <a:pt x="179" y="108"/>
                  </a:lnTo>
                  <a:lnTo>
                    <a:pt x="173" y="127"/>
                  </a:lnTo>
                  <a:lnTo>
                    <a:pt x="162" y="143"/>
                  </a:lnTo>
                  <a:lnTo>
                    <a:pt x="148" y="158"/>
                  </a:lnTo>
                  <a:lnTo>
                    <a:pt x="132" y="168"/>
                  </a:lnTo>
                  <a:lnTo>
                    <a:pt x="115" y="176"/>
                  </a:lnTo>
                  <a:lnTo>
                    <a:pt x="95" y="178"/>
                  </a:lnTo>
                  <a:lnTo>
                    <a:pt x="76" y="178"/>
                  </a:lnTo>
                  <a:lnTo>
                    <a:pt x="58" y="172"/>
                  </a:lnTo>
                  <a:lnTo>
                    <a:pt x="39" y="164"/>
                  </a:lnTo>
                  <a:lnTo>
                    <a:pt x="25" y="151"/>
                  </a:lnTo>
                  <a:lnTo>
                    <a:pt x="13" y="135"/>
                  </a:lnTo>
                  <a:lnTo>
                    <a:pt x="4" y="119"/>
                  </a:lnTo>
                  <a:lnTo>
                    <a:pt x="0" y="98"/>
                  </a:lnTo>
                  <a:lnTo>
                    <a:pt x="0" y="80"/>
                  </a:lnTo>
                  <a:lnTo>
                    <a:pt x="4" y="61"/>
                  </a:lnTo>
                  <a:lnTo>
                    <a:pt x="13" y="43"/>
                  </a:lnTo>
                  <a:lnTo>
                    <a:pt x="25" y="26"/>
                  </a:lnTo>
                  <a:lnTo>
                    <a:pt x="39" y="14"/>
                  </a:lnTo>
                  <a:lnTo>
                    <a:pt x="58" y="6"/>
                  </a:lnTo>
                  <a:lnTo>
                    <a:pt x="76" y="0"/>
                  </a:lnTo>
                  <a:lnTo>
                    <a:pt x="95" y="0"/>
                  </a:lnTo>
                  <a:lnTo>
                    <a:pt x="115" y="2"/>
                  </a:lnTo>
                  <a:lnTo>
                    <a:pt x="132" y="10"/>
                  </a:lnTo>
                  <a:lnTo>
                    <a:pt x="148" y="20"/>
                  </a:lnTo>
                  <a:lnTo>
                    <a:pt x="162" y="34"/>
                  </a:lnTo>
                  <a:lnTo>
                    <a:pt x="173" y="51"/>
                  </a:lnTo>
                  <a:lnTo>
                    <a:pt x="179" y="69"/>
                  </a:lnTo>
                  <a:lnTo>
                    <a:pt x="181" y="88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08" name="Freeform 32">
              <a:extLst>
                <a:ext uri="{FF2B5EF4-FFF2-40B4-BE49-F238E27FC236}">
                  <a16:creationId xmlns:a16="http://schemas.microsoft.com/office/drawing/2014/main" id="{F15B93A7-A330-4C2A-A6D1-0F57D19FDC2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85966" y="5124114"/>
              <a:ext cx="41748" cy="43815"/>
            </a:xfrm>
            <a:custGeom>
              <a:avLst/>
              <a:gdLst>
                <a:gd name="T0" fmla="*/ 69 w 69"/>
                <a:gd name="T1" fmla="*/ 33 h 68"/>
                <a:gd name="T2" fmla="*/ 67 w 69"/>
                <a:gd name="T3" fmla="*/ 45 h 68"/>
                <a:gd name="T4" fmla="*/ 61 w 69"/>
                <a:gd name="T5" fmla="*/ 55 h 68"/>
                <a:gd name="T6" fmla="*/ 51 w 69"/>
                <a:gd name="T7" fmla="*/ 64 h 68"/>
                <a:gd name="T8" fmla="*/ 41 w 69"/>
                <a:gd name="T9" fmla="*/ 68 h 68"/>
                <a:gd name="T10" fmla="*/ 28 w 69"/>
                <a:gd name="T11" fmla="*/ 68 h 68"/>
                <a:gd name="T12" fmla="*/ 16 w 69"/>
                <a:gd name="T13" fmla="*/ 64 h 68"/>
                <a:gd name="T14" fmla="*/ 8 w 69"/>
                <a:gd name="T15" fmla="*/ 55 h 68"/>
                <a:gd name="T16" fmla="*/ 2 w 69"/>
                <a:gd name="T17" fmla="*/ 45 h 68"/>
                <a:gd name="T18" fmla="*/ 0 w 69"/>
                <a:gd name="T19" fmla="*/ 33 h 68"/>
                <a:gd name="T20" fmla="*/ 2 w 69"/>
                <a:gd name="T21" fmla="*/ 23 h 68"/>
                <a:gd name="T22" fmla="*/ 8 w 69"/>
                <a:gd name="T23" fmla="*/ 12 h 68"/>
                <a:gd name="T24" fmla="*/ 16 w 69"/>
                <a:gd name="T25" fmla="*/ 4 h 68"/>
                <a:gd name="T26" fmla="*/ 28 w 69"/>
                <a:gd name="T27" fmla="*/ 0 h 68"/>
                <a:gd name="T28" fmla="*/ 41 w 69"/>
                <a:gd name="T29" fmla="*/ 0 h 68"/>
                <a:gd name="T30" fmla="*/ 51 w 69"/>
                <a:gd name="T31" fmla="*/ 4 h 68"/>
                <a:gd name="T32" fmla="*/ 61 w 69"/>
                <a:gd name="T33" fmla="*/ 12 h 68"/>
                <a:gd name="T34" fmla="*/ 67 w 69"/>
                <a:gd name="T35" fmla="*/ 23 h 68"/>
                <a:gd name="T36" fmla="*/ 69 w 69"/>
                <a:gd name="T37" fmla="*/ 33 h 68"/>
                <a:gd name="T38" fmla="*/ 69 w 69"/>
                <a:gd name="T39" fmla="*/ 3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68">
                  <a:moveTo>
                    <a:pt x="69" y="33"/>
                  </a:moveTo>
                  <a:lnTo>
                    <a:pt x="67" y="45"/>
                  </a:lnTo>
                  <a:lnTo>
                    <a:pt x="61" y="55"/>
                  </a:lnTo>
                  <a:lnTo>
                    <a:pt x="51" y="64"/>
                  </a:lnTo>
                  <a:lnTo>
                    <a:pt x="41" y="68"/>
                  </a:lnTo>
                  <a:lnTo>
                    <a:pt x="28" y="68"/>
                  </a:lnTo>
                  <a:lnTo>
                    <a:pt x="16" y="64"/>
                  </a:lnTo>
                  <a:lnTo>
                    <a:pt x="8" y="55"/>
                  </a:lnTo>
                  <a:lnTo>
                    <a:pt x="2" y="45"/>
                  </a:lnTo>
                  <a:lnTo>
                    <a:pt x="0" y="33"/>
                  </a:lnTo>
                  <a:lnTo>
                    <a:pt x="2" y="23"/>
                  </a:lnTo>
                  <a:lnTo>
                    <a:pt x="8" y="12"/>
                  </a:lnTo>
                  <a:lnTo>
                    <a:pt x="16" y="4"/>
                  </a:lnTo>
                  <a:lnTo>
                    <a:pt x="28" y="0"/>
                  </a:lnTo>
                  <a:lnTo>
                    <a:pt x="41" y="0"/>
                  </a:lnTo>
                  <a:lnTo>
                    <a:pt x="51" y="4"/>
                  </a:lnTo>
                  <a:lnTo>
                    <a:pt x="61" y="12"/>
                  </a:lnTo>
                  <a:lnTo>
                    <a:pt x="67" y="23"/>
                  </a:lnTo>
                  <a:lnTo>
                    <a:pt x="69" y="33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09" name="WordArt 37">
              <a:extLst>
                <a:ext uri="{FF2B5EF4-FFF2-40B4-BE49-F238E27FC236}">
                  <a16:creationId xmlns:a16="http://schemas.microsoft.com/office/drawing/2014/main" id="{1AFA7EA8-FC88-440C-99C0-0EC3C0D129EF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959847" y="5010450"/>
              <a:ext cx="168807" cy="8636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b="1" kern="10" spc="0" dirty="0">
                  <a:ln w="317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Arial Unicode MS"/>
                </a:rPr>
                <a:t>I21</a:t>
              </a:r>
              <a:endParaRPr lang="zh-TW" altLang="en-US" sz="1400" b="1" kern="10" spc="0" dirty="0">
                <a:ln w="317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rial Unicode MS"/>
              </a:endParaRPr>
            </a:p>
          </p:txBody>
        </p:sp>
        <p:sp>
          <p:nvSpPr>
            <p:cNvPr id="210" name="WordArt 41">
              <a:extLst>
                <a:ext uri="{FF2B5EF4-FFF2-40B4-BE49-F238E27FC236}">
                  <a16:creationId xmlns:a16="http://schemas.microsoft.com/office/drawing/2014/main" id="{BE480E58-2C19-4155-9813-1BA963DA42C2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2433285" y="5214944"/>
              <a:ext cx="425345" cy="56515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dirty="0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Verdana Ref"/>
                </a:rPr>
                <a:t>INDUCTOR</a:t>
              </a:r>
              <a:endParaRPr lang="zh-TW" altLang="en-US" sz="1400" kern="10" spc="0" dirty="0">
                <a:ln w="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Verdana Ref"/>
              </a:endParaRPr>
            </a:p>
          </p:txBody>
        </p:sp>
        <p:sp>
          <p:nvSpPr>
            <p:cNvPr id="211" name="Freeform 8">
              <a:extLst>
                <a:ext uri="{FF2B5EF4-FFF2-40B4-BE49-F238E27FC236}">
                  <a16:creationId xmlns:a16="http://schemas.microsoft.com/office/drawing/2014/main" id="{7E9A7B67-93BF-4DFD-8696-92844D3723A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23079" y="5043798"/>
              <a:ext cx="716918" cy="104308"/>
            </a:xfrm>
            <a:custGeom>
              <a:avLst/>
              <a:gdLst>
                <a:gd name="T0" fmla="*/ 0 w 935"/>
                <a:gd name="T1" fmla="*/ 136 h 136"/>
                <a:gd name="T2" fmla="*/ 108 w 935"/>
                <a:gd name="T3" fmla="*/ 135 h 136"/>
                <a:gd name="T4" fmla="*/ 213 w 935"/>
                <a:gd name="T5" fmla="*/ 22 h 136"/>
                <a:gd name="T6" fmla="*/ 341 w 935"/>
                <a:gd name="T7" fmla="*/ 135 h 136"/>
                <a:gd name="T8" fmla="*/ 461 w 935"/>
                <a:gd name="T9" fmla="*/ 15 h 136"/>
                <a:gd name="T10" fmla="*/ 581 w 935"/>
                <a:gd name="T11" fmla="*/ 135 h 136"/>
                <a:gd name="T12" fmla="*/ 693 w 935"/>
                <a:gd name="T13" fmla="*/ 7 h 136"/>
                <a:gd name="T14" fmla="*/ 813 w 935"/>
                <a:gd name="T15" fmla="*/ 135 h 136"/>
                <a:gd name="T16" fmla="*/ 935 w 935"/>
                <a:gd name="T17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5" h="136">
                  <a:moveTo>
                    <a:pt x="0" y="136"/>
                  </a:moveTo>
                  <a:lnTo>
                    <a:pt x="108" y="135"/>
                  </a:lnTo>
                  <a:cubicBezTo>
                    <a:pt x="144" y="116"/>
                    <a:pt x="138" y="22"/>
                    <a:pt x="213" y="22"/>
                  </a:cubicBezTo>
                  <a:cubicBezTo>
                    <a:pt x="288" y="22"/>
                    <a:pt x="300" y="115"/>
                    <a:pt x="341" y="135"/>
                  </a:cubicBezTo>
                  <a:cubicBezTo>
                    <a:pt x="382" y="134"/>
                    <a:pt x="379" y="23"/>
                    <a:pt x="461" y="15"/>
                  </a:cubicBezTo>
                  <a:cubicBezTo>
                    <a:pt x="543" y="7"/>
                    <a:pt x="541" y="116"/>
                    <a:pt x="581" y="135"/>
                  </a:cubicBezTo>
                  <a:cubicBezTo>
                    <a:pt x="620" y="134"/>
                    <a:pt x="603" y="14"/>
                    <a:pt x="693" y="7"/>
                  </a:cubicBezTo>
                  <a:cubicBezTo>
                    <a:pt x="783" y="0"/>
                    <a:pt x="773" y="113"/>
                    <a:pt x="813" y="135"/>
                  </a:cubicBezTo>
                  <a:lnTo>
                    <a:pt x="935" y="136"/>
                  </a:lnTo>
                </a:path>
              </a:pathLst>
            </a:cu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212" name="Freeform 23">
              <a:extLst>
                <a:ext uri="{FF2B5EF4-FFF2-40B4-BE49-F238E27FC236}">
                  <a16:creationId xmlns:a16="http://schemas.microsoft.com/office/drawing/2014/main" id="{51C2B50B-7C67-4591-B89B-A33D6E526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5122" y="5123625"/>
              <a:ext cx="144000" cy="36000"/>
            </a:xfrm>
            <a:custGeom>
              <a:avLst/>
              <a:gdLst>
                <a:gd name="T0" fmla="*/ 20 w 543"/>
                <a:gd name="T1" fmla="*/ 41 h 41"/>
                <a:gd name="T2" fmla="*/ 20 w 543"/>
                <a:gd name="T3" fmla="*/ 41 h 41"/>
                <a:gd name="T4" fmla="*/ 18 w 543"/>
                <a:gd name="T5" fmla="*/ 41 h 41"/>
                <a:gd name="T6" fmla="*/ 14 w 543"/>
                <a:gd name="T7" fmla="*/ 41 h 41"/>
                <a:gd name="T8" fmla="*/ 10 w 543"/>
                <a:gd name="T9" fmla="*/ 39 h 41"/>
                <a:gd name="T10" fmla="*/ 8 w 543"/>
                <a:gd name="T11" fmla="*/ 37 h 41"/>
                <a:gd name="T12" fmla="*/ 6 w 543"/>
                <a:gd name="T13" fmla="*/ 35 h 41"/>
                <a:gd name="T14" fmla="*/ 4 w 543"/>
                <a:gd name="T15" fmla="*/ 31 h 41"/>
                <a:gd name="T16" fmla="*/ 2 w 543"/>
                <a:gd name="T17" fmla="*/ 29 h 41"/>
                <a:gd name="T18" fmla="*/ 0 w 543"/>
                <a:gd name="T19" fmla="*/ 25 h 41"/>
                <a:gd name="T20" fmla="*/ 0 w 543"/>
                <a:gd name="T21" fmla="*/ 21 h 41"/>
                <a:gd name="T22" fmla="*/ 0 w 543"/>
                <a:gd name="T23" fmla="*/ 19 h 41"/>
                <a:gd name="T24" fmla="*/ 2 w 543"/>
                <a:gd name="T25" fmla="*/ 15 h 41"/>
                <a:gd name="T26" fmla="*/ 4 w 543"/>
                <a:gd name="T27" fmla="*/ 11 h 41"/>
                <a:gd name="T28" fmla="*/ 6 w 543"/>
                <a:gd name="T29" fmla="*/ 9 h 41"/>
                <a:gd name="T30" fmla="*/ 8 w 543"/>
                <a:gd name="T31" fmla="*/ 6 h 41"/>
                <a:gd name="T32" fmla="*/ 10 w 543"/>
                <a:gd name="T33" fmla="*/ 4 h 41"/>
                <a:gd name="T34" fmla="*/ 14 w 543"/>
                <a:gd name="T35" fmla="*/ 2 h 41"/>
                <a:gd name="T36" fmla="*/ 18 w 543"/>
                <a:gd name="T37" fmla="*/ 2 h 41"/>
                <a:gd name="T38" fmla="*/ 20 w 543"/>
                <a:gd name="T39" fmla="*/ 0 h 41"/>
                <a:gd name="T40" fmla="*/ 20 w 543"/>
                <a:gd name="T41" fmla="*/ 0 h 41"/>
                <a:gd name="T42" fmla="*/ 522 w 543"/>
                <a:gd name="T43" fmla="*/ 0 h 41"/>
                <a:gd name="T44" fmla="*/ 522 w 543"/>
                <a:gd name="T45" fmla="*/ 0 h 41"/>
                <a:gd name="T46" fmla="*/ 527 w 543"/>
                <a:gd name="T47" fmla="*/ 2 h 41"/>
                <a:gd name="T48" fmla="*/ 529 w 543"/>
                <a:gd name="T49" fmla="*/ 2 h 41"/>
                <a:gd name="T50" fmla="*/ 533 w 543"/>
                <a:gd name="T51" fmla="*/ 4 h 41"/>
                <a:gd name="T52" fmla="*/ 535 w 543"/>
                <a:gd name="T53" fmla="*/ 6 h 41"/>
                <a:gd name="T54" fmla="*/ 537 w 543"/>
                <a:gd name="T55" fmla="*/ 9 h 41"/>
                <a:gd name="T56" fmla="*/ 539 w 543"/>
                <a:gd name="T57" fmla="*/ 11 h 41"/>
                <a:gd name="T58" fmla="*/ 541 w 543"/>
                <a:gd name="T59" fmla="*/ 15 h 41"/>
                <a:gd name="T60" fmla="*/ 543 w 543"/>
                <a:gd name="T61" fmla="*/ 19 h 41"/>
                <a:gd name="T62" fmla="*/ 543 w 543"/>
                <a:gd name="T63" fmla="*/ 21 h 41"/>
                <a:gd name="T64" fmla="*/ 543 w 543"/>
                <a:gd name="T65" fmla="*/ 25 h 41"/>
                <a:gd name="T66" fmla="*/ 541 w 543"/>
                <a:gd name="T67" fmla="*/ 29 h 41"/>
                <a:gd name="T68" fmla="*/ 539 w 543"/>
                <a:gd name="T69" fmla="*/ 31 h 41"/>
                <a:gd name="T70" fmla="*/ 537 w 543"/>
                <a:gd name="T71" fmla="*/ 35 h 41"/>
                <a:gd name="T72" fmla="*/ 535 w 543"/>
                <a:gd name="T73" fmla="*/ 37 h 41"/>
                <a:gd name="T74" fmla="*/ 533 w 543"/>
                <a:gd name="T75" fmla="*/ 39 h 41"/>
                <a:gd name="T76" fmla="*/ 529 w 543"/>
                <a:gd name="T77" fmla="*/ 41 h 41"/>
                <a:gd name="T78" fmla="*/ 527 w 543"/>
                <a:gd name="T79" fmla="*/ 41 h 41"/>
                <a:gd name="T80" fmla="*/ 522 w 543"/>
                <a:gd name="T81" fmla="*/ 41 h 41"/>
                <a:gd name="T82" fmla="*/ 522 w 543"/>
                <a:gd name="T83" fmla="*/ 41 h 41"/>
                <a:gd name="T84" fmla="*/ 20 w 543"/>
                <a:gd name="T8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43" h="41">
                  <a:moveTo>
                    <a:pt x="20" y="41"/>
                  </a:moveTo>
                  <a:lnTo>
                    <a:pt x="20" y="41"/>
                  </a:lnTo>
                  <a:lnTo>
                    <a:pt x="18" y="41"/>
                  </a:lnTo>
                  <a:lnTo>
                    <a:pt x="14" y="41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6" y="35"/>
                  </a:lnTo>
                  <a:lnTo>
                    <a:pt x="4" y="31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2" y="15"/>
                  </a:lnTo>
                  <a:lnTo>
                    <a:pt x="4" y="11"/>
                  </a:lnTo>
                  <a:lnTo>
                    <a:pt x="6" y="9"/>
                  </a:lnTo>
                  <a:lnTo>
                    <a:pt x="8" y="6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522" y="0"/>
                  </a:lnTo>
                  <a:lnTo>
                    <a:pt x="527" y="2"/>
                  </a:lnTo>
                  <a:lnTo>
                    <a:pt x="529" y="2"/>
                  </a:lnTo>
                  <a:lnTo>
                    <a:pt x="533" y="4"/>
                  </a:lnTo>
                  <a:lnTo>
                    <a:pt x="535" y="6"/>
                  </a:lnTo>
                  <a:lnTo>
                    <a:pt x="537" y="9"/>
                  </a:lnTo>
                  <a:lnTo>
                    <a:pt x="539" y="11"/>
                  </a:lnTo>
                  <a:lnTo>
                    <a:pt x="541" y="15"/>
                  </a:lnTo>
                  <a:lnTo>
                    <a:pt x="543" y="19"/>
                  </a:lnTo>
                  <a:lnTo>
                    <a:pt x="543" y="21"/>
                  </a:lnTo>
                  <a:lnTo>
                    <a:pt x="543" y="25"/>
                  </a:lnTo>
                  <a:lnTo>
                    <a:pt x="541" y="29"/>
                  </a:lnTo>
                  <a:lnTo>
                    <a:pt x="539" y="31"/>
                  </a:lnTo>
                  <a:lnTo>
                    <a:pt x="537" y="35"/>
                  </a:lnTo>
                  <a:lnTo>
                    <a:pt x="535" y="37"/>
                  </a:lnTo>
                  <a:lnTo>
                    <a:pt x="533" y="39"/>
                  </a:lnTo>
                  <a:lnTo>
                    <a:pt x="529" y="41"/>
                  </a:lnTo>
                  <a:lnTo>
                    <a:pt x="527" y="41"/>
                  </a:lnTo>
                  <a:lnTo>
                    <a:pt x="522" y="41"/>
                  </a:lnTo>
                  <a:lnTo>
                    <a:pt x="20" y="41"/>
                  </a:lnTo>
                  <a:close/>
                </a:path>
              </a:pathLst>
            </a:custGeom>
            <a:solidFill>
              <a:srgbClr val="FFFFFF"/>
            </a:solidFill>
            <a:ln w="127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826809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98C07998-A765-4E61-AB7F-FBEA40C5A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379" y="521789"/>
            <a:ext cx="8058912" cy="556914"/>
          </a:xfrm>
        </p:spPr>
        <p:txBody>
          <a:bodyPr>
            <a:noAutofit/>
          </a:bodyPr>
          <a:lstStyle/>
          <a:p>
            <a:r>
              <a:rPr lang="zh-TW" altLang="en-US" sz="2800" dirty="0"/>
              <a:t>不同</a:t>
            </a:r>
            <a:r>
              <a:rPr lang="en-US" altLang="zh-TW" sz="2800" i="1" dirty="0"/>
              <a:t>R</a:t>
            </a:r>
            <a:r>
              <a:rPr lang="zh-TW" altLang="en-US" sz="2800" i="1" dirty="0"/>
              <a:t>、</a:t>
            </a:r>
            <a:r>
              <a:rPr lang="en-US" altLang="zh-TW" sz="2800" i="1" dirty="0"/>
              <a:t>L</a:t>
            </a:r>
            <a:r>
              <a:rPr lang="zh-TW" altLang="en-US" sz="2800" dirty="0"/>
              <a:t>值組合的</a:t>
            </a:r>
            <a:r>
              <a:rPr lang="en-US" altLang="zh-TW" sz="2800" i="1" dirty="0"/>
              <a:t>RL</a:t>
            </a:r>
            <a:r>
              <a:rPr lang="zh-TW" altLang="en-US" sz="2800" dirty="0"/>
              <a:t>並聯電路的實驗測量與比較</a:t>
            </a:r>
          </a:p>
        </p:txBody>
      </p:sp>
      <p:sp>
        <p:nvSpPr>
          <p:cNvPr id="5" name="內容版面配置區 6">
            <a:extLst>
              <a:ext uri="{FF2B5EF4-FFF2-40B4-BE49-F238E27FC236}">
                <a16:creationId xmlns:a16="http://schemas.microsoft.com/office/drawing/2014/main" id="{B28FC1A7-9E95-4B07-BCD4-B5F702F9BDEB}"/>
              </a:ext>
            </a:extLst>
          </p:cNvPr>
          <p:cNvSpPr txBox="1">
            <a:spLocks/>
          </p:cNvSpPr>
          <p:nvPr/>
        </p:nvSpPr>
        <p:spPr>
          <a:xfrm>
            <a:off x="366379" y="1078703"/>
            <a:ext cx="8411241" cy="1452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 marL="3429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 marL="685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 marL="10287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5pPr>
            <a:lvl6pPr marL="17145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indent="-271463">
              <a:lnSpc>
                <a:spcPct val="120000"/>
              </a:lnSpc>
              <a:spcBef>
                <a:spcPts val="300"/>
              </a:spcBef>
            </a:pPr>
            <a:r>
              <a:rPr lang="en-US" altLang="zh-TW" dirty="0">
                <a:solidFill>
                  <a:schemeClr val="tx1"/>
                </a:solidFill>
              </a:rPr>
              <a:t>1.	</a:t>
            </a:r>
            <a:r>
              <a:rPr lang="zh-TW" altLang="en-US" dirty="0">
                <a:solidFill>
                  <a:schemeClr val="tx1"/>
                </a:solidFill>
              </a:rPr>
              <a:t>請根據下列六組不同的</a:t>
            </a:r>
            <a:r>
              <a:rPr lang="en-US" altLang="zh-TW" i="1" dirty="0">
                <a:solidFill>
                  <a:schemeClr val="tx1"/>
                </a:solidFill>
              </a:rPr>
              <a:t>R</a:t>
            </a:r>
            <a:r>
              <a:rPr lang="zh-TW" altLang="en-US" i="1" dirty="0">
                <a:solidFill>
                  <a:schemeClr val="tx1"/>
                </a:solidFill>
              </a:rPr>
              <a:t>、</a:t>
            </a:r>
            <a:r>
              <a:rPr lang="en-US" altLang="zh-TW" i="1" dirty="0">
                <a:solidFill>
                  <a:schemeClr val="tx1"/>
                </a:solidFill>
              </a:rPr>
              <a:t>L</a:t>
            </a:r>
            <a:r>
              <a:rPr lang="zh-TW" altLang="en-US" dirty="0">
                <a:solidFill>
                  <a:schemeClr val="tx1"/>
                </a:solidFill>
              </a:rPr>
              <a:t>值組合， </a:t>
            </a:r>
            <a:r>
              <a:rPr lang="zh-TW" altLang="en-US" dirty="0">
                <a:solidFill>
                  <a:srgbClr val="000000"/>
                </a:solidFill>
              </a:rPr>
              <a:t>輸入</a:t>
            </a:r>
            <a:r>
              <a:rPr lang="en-US" altLang="zh-TW" dirty="0">
                <a:solidFill>
                  <a:srgbClr val="000000"/>
                </a:solidFill>
              </a:rPr>
              <a:t>5V</a:t>
            </a:r>
            <a:r>
              <a:rPr lang="zh-TW" altLang="en-US" dirty="0">
                <a:solidFill>
                  <a:schemeClr val="tx1"/>
                </a:solidFill>
              </a:rPr>
              <a:t>，</a:t>
            </a:r>
            <a:r>
              <a:rPr lang="zh-TW" altLang="zh-TW" dirty="0">
                <a:solidFill>
                  <a:srgbClr val="000000"/>
                </a:solidFill>
              </a:rPr>
              <a:t> </a:t>
            </a:r>
            <a:r>
              <a:rPr lang="en-US" altLang="zh-TW" dirty="0">
                <a:solidFill>
                  <a:srgbClr val="000000"/>
                </a:solidFill>
              </a:rPr>
              <a:t>f = </a:t>
            </a:r>
            <a:r>
              <a:rPr lang="zh-TW" altLang="zh-TW" dirty="0">
                <a:solidFill>
                  <a:srgbClr val="000000"/>
                </a:solidFill>
              </a:rPr>
              <a:t> </a:t>
            </a:r>
            <a:r>
              <a:rPr lang="en-US" altLang="zh-TW" dirty="0">
                <a:solidFill>
                  <a:srgbClr val="000000"/>
                </a:solidFill>
              </a:rPr>
              <a:t>25 Hz </a:t>
            </a:r>
            <a:r>
              <a:rPr lang="zh-TW" altLang="zh-TW" dirty="0">
                <a:solidFill>
                  <a:srgbClr val="000000"/>
                </a:solidFill>
              </a:rPr>
              <a:t>的方波</a:t>
            </a:r>
            <a:r>
              <a:rPr lang="zh-TW" altLang="en-US" dirty="0">
                <a:solidFill>
                  <a:srgbClr val="000000"/>
                </a:solidFill>
              </a:rPr>
              <a:t>，</a:t>
            </a:r>
            <a:r>
              <a:rPr lang="zh-TW" altLang="en-US" dirty="0">
                <a:solidFill>
                  <a:schemeClr val="tx1"/>
                </a:solidFill>
              </a:rPr>
              <a:t>觀察電感充放電情形。</a:t>
            </a:r>
            <a:endParaRPr lang="en-US" altLang="zh-TW" dirty="0">
              <a:solidFill>
                <a:schemeClr val="tx1"/>
              </a:solidFill>
            </a:endParaRPr>
          </a:p>
          <a:p>
            <a:pPr marL="271463" indent="-271463">
              <a:lnSpc>
                <a:spcPct val="120000"/>
              </a:lnSpc>
              <a:spcBef>
                <a:spcPts val="300"/>
              </a:spcBef>
            </a:pPr>
            <a:r>
              <a:rPr lang="en-US" altLang="zh-TW" dirty="0">
                <a:solidFill>
                  <a:schemeClr val="tx1"/>
                </a:solidFill>
              </a:rPr>
              <a:t>2.</a:t>
            </a:r>
            <a:r>
              <a:rPr lang="zh-TW" altLang="en-US" dirty="0">
                <a:solidFill>
                  <a:schemeClr val="tx1"/>
                </a:solidFill>
              </a:rPr>
              <a:t> 根據實驗結果，畫出每一組電路充、放電時的 </a:t>
            </a:r>
            <a:r>
              <a:rPr lang="en-US" altLang="zh-TW" dirty="0" err="1">
                <a:solidFill>
                  <a:schemeClr val="tx1"/>
                </a:solidFill>
              </a:rPr>
              <a:t>v</a:t>
            </a:r>
            <a:r>
              <a:rPr lang="en-US" altLang="zh-TW" baseline="-25000" dirty="0" err="1">
                <a:solidFill>
                  <a:schemeClr val="tx1"/>
                </a:solidFill>
              </a:rPr>
              <a:t>L</a:t>
            </a:r>
            <a:r>
              <a:rPr lang="en-US" altLang="zh-TW" dirty="0">
                <a:solidFill>
                  <a:schemeClr val="tx1"/>
                </a:solidFill>
              </a:rPr>
              <a:t>(t) </a:t>
            </a:r>
            <a:r>
              <a:rPr lang="zh-TW" altLang="en-US" dirty="0">
                <a:solidFill>
                  <a:schemeClr val="tx1"/>
                </a:solidFill>
              </a:rPr>
              <a:t>變化圖。</a:t>
            </a:r>
            <a:endParaRPr lang="en-US" altLang="zh-TW" dirty="0">
              <a:solidFill>
                <a:schemeClr val="tx1"/>
              </a:solidFill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955BD361-524B-4CA5-B906-1EA34DE392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674346"/>
              </p:ext>
            </p:extLst>
          </p:nvPr>
        </p:nvGraphicFramePr>
        <p:xfrm>
          <a:off x="2585472" y="3071514"/>
          <a:ext cx="3678304" cy="3136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1682">
                  <a:extLst>
                    <a:ext uri="{9D8B030D-6E8A-4147-A177-3AD203B41FA5}">
                      <a16:colId xmlns:a16="http://schemas.microsoft.com/office/drawing/2014/main" val="2665731792"/>
                    </a:ext>
                  </a:extLst>
                </a:gridCol>
                <a:gridCol w="1520356">
                  <a:extLst>
                    <a:ext uri="{9D8B030D-6E8A-4147-A177-3AD203B41FA5}">
                      <a16:colId xmlns:a16="http://schemas.microsoft.com/office/drawing/2014/main" val="3628715930"/>
                    </a:ext>
                  </a:extLst>
                </a:gridCol>
                <a:gridCol w="1456266">
                  <a:extLst>
                    <a:ext uri="{9D8B030D-6E8A-4147-A177-3AD203B41FA5}">
                      <a16:colId xmlns:a16="http://schemas.microsoft.com/office/drawing/2014/main" val="1070731281"/>
                    </a:ext>
                  </a:extLst>
                </a:gridCol>
              </a:tblGrid>
              <a:tr h="53072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＃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電感 </a:t>
                      </a:r>
                      <a:r>
                        <a:rPr lang="en-US" altLang="zh-TW" sz="2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L</a:t>
                      </a:r>
                      <a:endParaRPr lang="zh-TW" altLang="en-US" sz="2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電阻 </a:t>
                      </a:r>
                      <a:r>
                        <a:rPr lang="en-US" altLang="zh-TW" sz="2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</a:t>
                      </a:r>
                      <a:endParaRPr lang="zh-TW" altLang="en-US" sz="2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937270"/>
                  </a:ext>
                </a:extLst>
              </a:tr>
              <a:tr h="33743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 Ω</a:t>
                      </a: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91292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</a:t>
                      </a:r>
                      <a:endParaRPr lang="zh-TW" altLang="en-US" sz="2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kumimoji="0" lang="en-US" altLang="zh-TW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kΩ</a:t>
                      </a: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028102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3.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kumimoji="0" lang="en-US" altLang="zh-TW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kΩ</a:t>
                      </a: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625884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4.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1000</a:t>
                      </a: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 Ω</a:t>
                      </a: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17084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5.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1000</a:t>
                      </a: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kumimoji="0" lang="en-US" altLang="zh-TW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kΩ</a:t>
                      </a: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500312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6.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1000</a:t>
                      </a: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kumimoji="0" lang="en-US" altLang="zh-TW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kΩ</a:t>
                      </a: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0961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91587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8CF9C3D7-60E2-44F3-B697-9B8E2F501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19" y="207275"/>
            <a:ext cx="7589931" cy="772935"/>
          </a:xfrm>
        </p:spPr>
        <p:txBody>
          <a:bodyPr/>
          <a:lstStyle/>
          <a:p>
            <a:r>
              <a:rPr lang="en-US" altLang="zh-TW" dirty="0">
                <a:effectLst/>
              </a:rPr>
              <a:t>4. RL</a:t>
            </a:r>
            <a:r>
              <a:rPr lang="zh-TW" altLang="en-US" dirty="0">
                <a:effectLst/>
              </a:rPr>
              <a:t>並聯 實驗結果</a:t>
            </a:r>
          </a:p>
        </p:txBody>
      </p:sp>
      <p:graphicFrame>
        <p:nvGraphicFramePr>
          <p:cNvPr id="5" name="圖表 4">
            <a:extLst>
              <a:ext uri="{FF2B5EF4-FFF2-40B4-BE49-F238E27FC236}">
                <a16:creationId xmlns:a16="http://schemas.microsoft.com/office/drawing/2014/main" id="{3DB23D5E-6F2D-4751-B112-09327BAA33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5845602"/>
              </p:ext>
            </p:extLst>
          </p:nvPr>
        </p:nvGraphicFramePr>
        <p:xfrm>
          <a:off x="271849" y="2351314"/>
          <a:ext cx="8600301" cy="4506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矩形 6">
            <a:extLst>
              <a:ext uri="{FF2B5EF4-FFF2-40B4-BE49-F238E27FC236}">
                <a16:creationId xmlns:a16="http://schemas.microsoft.com/office/drawing/2014/main" id="{B02C16AF-A234-44A0-97A9-9CB3FCB347E1}"/>
              </a:ext>
            </a:extLst>
          </p:cNvPr>
          <p:cNvSpPr/>
          <p:nvPr/>
        </p:nvSpPr>
        <p:spPr>
          <a:xfrm>
            <a:off x="1293223" y="980210"/>
            <a:ext cx="69345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8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pPr>
            <a:r>
              <a:rPr lang="en-US" altLang="zh-TW" sz="2800" dirty="0">
                <a:solidFill>
                  <a:srgbClr val="000000"/>
                </a:solidFill>
              </a:rPr>
              <a:t>R = 10 k</a:t>
            </a:r>
            <a:r>
              <a:rPr lang="en-US" altLang="zh-TW" sz="2800" dirty="0">
                <a:solidFill>
                  <a:srgbClr val="000000"/>
                </a:solidFill>
                <a:sym typeface="Symbol" panose="05050102010706020507" pitchFamily="18" charset="2"/>
              </a:rPr>
              <a:t></a:t>
            </a:r>
            <a:r>
              <a:rPr lang="en-US" altLang="zh-TW" sz="2800" dirty="0">
                <a:solidFill>
                  <a:srgbClr val="000000"/>
                </a:solidFill>
              </a:rPr>
              <a:t> </a:t>
            </a:r>
            <a:r>
              <a:rPr lang="zh-TW" altLang="zh-TW" sz="2800" dirty="0">
                <a:solidFill>
                  <a:srgbClr val="000000"/>
                </a:solidFill>
              </a:rPr>
              <a:t>與 </a:t>
            </a:r>
            <a:r>
              <a:rPr lang="en-US" altLang="zh-TW" sz="2800" dirty="0">
                <a:solidFill>
                  <a:srgbClr val="000000"/>
                </a:solidFill>
              </a:rPr>
              <a:t>L =100 </a:t>
            </a:r>
            <a:r>
              <a:rPr lang="en-US" altLang="zh-TW" sz="2800" dirty="0" err="1">
                <a:solidFill>
                  <a:srgbClr val="000000"/>
                </a:solidFill>
              </a:rPr>
              <a:t>mH</a:t>
            </a:r>
            <a:r>
              <a:rPr lang="en-US" altLang="zh-TW" sz="2800" dirty="0">
                <a:solidFill>
                  <a:srgbClr val="000000"/>
                </a:solidFill>
              </a:rPr>
              <a:t> </a:t>
            </a:r>
            <a:r>
              <a:rPr lang="zh-TW" altLang="zh-TW" sz="2800" dirty="0">
                <a:solidFill>
                  <a:srgbClr val="000000"/>
                </a:solidFill>
              </a:rPr>
              <a:t>的電</a:t>
            </a:r>
            <a:r>
              <a:rPr lang="zh-TW" altLang="en-US" sz="2800" dirty="0">
                <a:solidFill>
                  <a:srgbClr val="000000"/>
                </a:solidFill>
              </a:rPr>
              <a:t>感</a:t>
            </a:r>
            <a:r>
              <a:rPr lang="zh-TW" altLang="zh-TW" sz="2800" dirty="0">
                <a:solidFill>
                  <a:srgbClr val="000000"/>
                </a:solidFill>
              </a:rPr>
              <a:t>器</a:t>
            </a:r>
            <a:r>
              <a:rPr lang="zh-TW" altLang="en-US" sz="2800" dirty="0">
                <a:solidFill>
                  <a:srgbClr val="000000"/>
                </a:solidFill>
              </a:rPr>
              <a:t>並</a:t>
            </a:r>
            <a:r>
              <a:rPr lang="zh-TW" altLang="zh-TW" sz="2800" dirty="0">
                <a:solidFill>
                  <a:srgbClr val="000000"/>
                </a:solidFill>
              </a:rPr>
              <a:t>聯，</a:t>
            </a:r>
            <a:endParaRPr lang="en-US" altLang="zh-TW" sz="2800" dirty="0">
              <a:solidFill>
                <a:srgbClr val="000000"/>
              </a:solidFill>
            </a:endParaRPr>
          </a:p>
          <a:p>
            <a:pPr algn="ctr">
              <a:defRPr sz="28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pPr>
            <a:r>
              <a:rPr lang="zh-TW" altLang="en-US" sz="2800" dirty="0">
                <a:solidFill>
                  <a:srgbClr val="000000"/>
                </a:solidFill>
              </a:rPr>
              <a:t>輸入</a:t>
            </a:r>
            <a:r>
              <a:rPr lang="en-US" altLang="zh-TW" sz="2800" dirty="0">
                <a:solidFill>
                  <a:srgbClr val="000000"/>
                </a:solidFill>
              </a:rPr>
              <a:t>5V, </a:t>
            </a:r>
            <a:r>
              <a:rPr lang="zh-TW" altLang="zh-TW" sz="2800" dirty="0">
                <a:solidFill>
                  <a:srgbClr val="000000"/>
                </a:solidFill>
              </a:rPr>
              <a:t> </a:t>
            </a:r>
            <a:r>
              <a:rPr lang="en-US" altLang="zh-TW" sz="2800" dirty="0">
                <a:solidFill>
                  <a:srgbClr val="000000"/>
                </a:solidFill>
              </a:rPr>
              <a:t>f = </a:t>
            </a:r>
            <a:r>
              <a:rPr lang="zh-TW" altLang="zh-TW" sz="2800" dirty="0">
                <a:solidFill>
                  <a:srgbClr val="000000"/>
                </a:solidFill>
              </a:rPr>
              <a:t> </a:t>
            </a:r>
            <a:r>
              <a:rPr lang="en-US" altLang="zh-TW" sz="2800" dirty="0">
                <a:solidFill>
                  <a:srgbClr val="000000"/>
                </a:solidFill>
              </a:rPr>
              <a:t>25 Hz </a:t>
            </a:r>
            <a:r>
              <a:rPr lang="zh-TW" altLang="zh-TW" sz="2800" dirty="0">
                <a:solidFill>
                  <a:srgbClr val="000000"/>
                </a:solidFill>
              </a:rPr>
              <a:t>的方波</a:t>
            </a:r>
            <a:r>
              <a:rPr lang="en-US" altLang="zh-TW" sz="2800" dirty="0">
                <a:solidFill>
                  <a:srgbClr val="000000"/>
                </a:solidFill>
              </a:rPr>
              <a:t>(</a:t>
            </a:r>
            <a:r>
              <a:rPr lang="zh-TW" altLang="en-US" sz="2800" dirty="0">
                <a:solidFill>
                  <a:srgbClr val="000000"/>
                </a:solidFill>
              </a:rPr>
              <a:t>虛線</a:t>
            </a:r>
            <a:r>
              <a:rPr lang="en-US" altLang="zh-TW" sz="2800" dirty="0">
                <a:solidFill>
                  <a:srgbClr val="000000"/>
                </a:solidFill>
              </a:rPr>
              <a:t>)</a:t>
            </a:r>
            <a:r>
              <a:rPr lang="zh-TW" altLang="en-US" sz="2800" dirty="0">
                <a:solidFill>
                  <a:srgbClr val="000000"/>
                </a:solidFill>
              </a:rPr>
              <a:t>，</a:t>
            </a:r>
            <a:endParaRPr lang="en-US" altLang="zh-TW" sz="2800" dirty="0">
              <a:solidFill>
                <a:srgbClr val="000000"/>
              </a:solidFill>
            </a:endParaRPr>
          </a:p>
          <a:p>
            <a:pPr algn="ctr">
              <a:defRPr sz="28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pPr>
            <a:r>
              <a:rPr lang="zh-TW" altLang="zh-TW" sz="2800" dirty="0">
                <a:solidFill>
                  <a:srgbClr val="000000"/>
                </a:solidFill>
              </a:rPr>
              <a:t>觀察</a:t>
            </a:r>
            <a:r>
              <a:rPr lang="zh-TW" altLang="en-US" sz="2800" dirty="0">
                <a:solidFill>
                  <a:srgbClr val="000000"/>
                </a:solidFill>
              </a:rPr>
              <a:t>電感充放電情形</a:t>
            </a:r>
            <a:r>
              <a:rPr lang="en-US" altLang="zh-TW" sz="2800" dirty="0">
                <a:solidFill>
                  <a:srgbClr val="000000"/>
                </a:solidFill>
              </a:rPr>
              <a:t>(</a:t>
            </a:r>
            <a:r>
              <a:rPr lang="zh-TW" altLang="en-US" sz="2800" dirty="0">
                <a:solidFill>
                  <a:srgbClr val="000000"/>
                </a:solidFill>
              </a:rPr>
              <a:t>實線</a:t>
            </a:r>
            <a:r>
              <a:rPr lang="en-US" altLang="zh-TW" sz="2800" dirty="0">
                <a:solidFill>
                  <a:srgbClr val="000000"/>
                </a:solidFill>
              </a:rPr>
              <a:t>)</a:t>
            </a:r>
            <a:endParaRPr lang="zh-TW" altLang="zh-TW" sz="2800" dirty="0">
              <a:solidFill>
                <a:srgbClr val="000000"/>
              </a:solidFill>
            </a:endParaRP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55BB13D2-5C0E-461D-854A-210A080A6E43}"/>
              </a:ext>
            </a:extLst>
          </p:cNvPr>
          <p:cNvGrpSpPr/>
          <p:nvPr/>
        </p:nvGrpSpPr>
        <p:grpSpPr>
          <a:xfrm>
            <a:off x="1619793" y="3098951"/>
            <a:ext cx="6336000" cy="2628000"/>
            <a:chOff x="3301530" y="2700726"/>
            <a:chExt cx="4152571" cy="1450488"/>
          </a:xfrm>
        </p:grpSpPr>
        <p:cxnSp>
          <p:nvCxnSpPr>
            <p:cNvPr id="22" name="直線接點 21">
              <a:extLst>
                <a:ext uri="{FF2B5EF4-FFF2-40B4-BE49-F238E27FC236}">
                  <a16:creationId xmlns:a16="http://schemas.microsoft.com/office/drawing/2014/main" id="{16589BDE-67D8-46B3-89DE-6F2255A3B874}"/>
                </a:ext>
              </a:extLst>
            </p:cNvPr>
            <p:cNvCxnSpPr/>
            <p:nvPr/>
          </p:nvCxnSpPr>
          <p:spPr>
            <a:xfrm>
              <a:off x="3301530" y="4151214"/>
              <a:ext cx="544957" cy="0"/>
            </a:xfrm>
            <a:prstGeom prst="line">
              <a:avLst/>
            </a:prstGeom>
            <a:ln w="12700"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直線接點 22">
              <a:extLst>
                <a:ext uri="{FF2B5EF4-FFF2-40B4-BE49-F238E27FC236}">
                  <a16:creationId xmlns:a16="http://schemas.microsoft.com/office/drawing/2014/main" id="{D1F673FE-4672-470D-9D8C-B707DFF3AC01}"/>
                </a:ext>
              </a:extLst>
            </p:cNvPr>
            <p:cNvCxnSpPr/>
            <p:nvPr/>
          </p:nvCxnSpPr>
          <p:spPr>
            <a:xfrm>
              <a:off x="4570646" y="4149866"/>
              <a:ext cx="720191" cy="0"/>
            </a:xfrm>
            <a:prstGeom prst="line">
              <a:avLst/>
            </a:prstGeom>
            <a:ln w="12700"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直線接點 23">
              <a:extLst>
                <a:ext uri="{FF2B5EF4-FFF2-40B4-BE49-F238E27FC236}">
                  <a16:creationId xmlns:a16="http://schemas.microsoft.com/office/drawing/2014/main" id="{81728FBF-D3BD-4D31-B146-B9ADC1AFB660}"/>
                </a:ext>
              </a:extLst>
            </p:cNvPr>
            <p:cNvCxnSpPr/>
            <p:nvPr/>
          </p:nvCxnSpPr>
          <p:spPr>
            <a:xfrm>
              <a:off x="6019689" y="4149866"/>
              <a:ext cx="720191" cy="0"/>
            </a:xfrm>
            <a:prstGeom prst="line">
              <a:avLst/>
            </a:prstGeom>
            <a:ln w="12700"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5" name="直線接點 24">
              <a:extLst>
                <a:ext uri="{FF2B5EF4-FFF2-40B4-BE49-F238E27FC236}">
                  <a16:creationId xmlns:a16="http://schemas.microsoft.com/office/drawing/2014/main" id="{5AB5C399-683B-4990-9F8A-0D994121B01F}"/>
                </a:ext>
              </a:extLst>
            </p:cNvPr>
            <p:cNvCxnSpPr/>
            <p:nvPr/>
          </p:nvCxnSpPr>
          <p:spPr>
            <a:xfrm>
              <a:off x="5290254" y="2707767"/>
              <a:ext cx="720191" cy="0"/>
            </a:xfrm>
            <a:prstGeom prst="line">
              <a:avLst/>
            </a:prstGeom>
            <a:ln w="12700"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6" name="直線接點 25">
              <a:extLst>
                <a:ext uri="{FF2B5EF4-FFF2-40B4-BE49-F238E27FC236}">
                  <a16:creationId xmlns:a16="http://schemas.microsoft.com/office/drawing/2014/main" id="{AF86551F-CBB4-4FD3-85B2-ABC42377F3A7}"/>
                </a:ext>
              </a:extLst>
            </p:cNvPr>
            <p:cNvCxnSpPr/>
            <p:nvPr/>
          </p:nvCxnSpPr>
          <p:spPr>
            <a:xfrm>
              <a:off x="3848530" y="2705446"/>
              <a:ext cx="720191" cy="0"/>
            </a:xfrm>
            <a:prstGeom prst="line">
              <a:avLst/>
            </a:prstGeom>
            <a:ln w="12700"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7" name="直線接點 26">
              <a:extLst>
                <a:ext uri="{FF2B5EF4-FFF2-40B4-BE49-F238E27FC236}">
                  <a16:creationId xmlns:a16="http://schemas.microsoft.com/office/drawing/2014/main" id="{BA238531-35B2-45FE-9E64-84CBAF9E49DE}"/>
                </a:ext>
              </a:extLst>
            </p:cNvPr>
            <p:cNvCxnSpPr/>
            <p:nvPr/>
          </p:nvCxnSpPr>
          <p:spPr>
            <a:xfrm>
              <a:off x="6733910" y="2705149"/>
              <a:ext cx="720191" cy="0"/>
            </a:xfrm>
            <a:prstGeom prst="line">
              <a:avLst/>
            </a:prstGeom>
            <a:ln w="12700"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" name="直線接點 28">
              <a:extLst>
                <a:ext uri="{FF2B5EF4-FFF2-40B4-BE49-F238E27FC236}">
                  <a16:creationId xmlns:a16="http://schemas.microsoft.com/office/drawing/2014/main" id="{8B4A64DD-219F-4A93-8EC1-7E840C567CA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732749" y="3425156"/>
              <a:ext cx="1440000" cy="0"/>
            </a:xfrm>
            <a:prstGeom prst="line">
              <a:avLst/>
            </a:prstGeom>
            <a:ln w="12700"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0" name="直線接點 29">
              <a:extLst>
                <a:ext uri="{FF2B5EF4-FFF2-40B4-BE49-F238E27FC236}">
                  <a16:creationId xmlns:a16="http://schemas.microsoft.com/office/drawing/2014/main" id="{6C64D4E4-9E2E-41BA-91FF-DDD7C52D668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009865" y="3425156"/>
              <a:ext cx="1440000" cy="0"/>
            </a:xfrm>
            <a:prstGeom prst="line">
              <a:avLst/>
            </a:prstGeom>
            <a:ln w="12700"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1" name="直線接點 30">
              <a:extLst>
                <a:ext uri="{FF2B5EF4-FFF2-40B4-BE49-F238E27FC236}">
                  <a16:creationId xmlns:a16="http://schemas.microsoft.com/office/drawing/2014/main" id="{61B8F3D7-6C06-4C93-9836-9C4C80B73D8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307528" y="3425156"/>
              <a:ext cx="1440000" cy="0"/>
            </a:xfrm>
            <a:prstGeom prst="line">
              <a:avLst/>
            </a:prstGeom>
            <a:ln w="12700"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" name="直線接點 31">
              <a:extLst>
                <a:ext uri="{FF2B5EF4-FFF2-40B4-BE49-F238E27FC236}">
                  <a16:creationId xmlns:a16="http://schemas.microsoft.com/office/drawing/2014/main" id="{228D5053-92E1-4367-95F2-71E541A56B4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570837" y="3420726"/>
              <a:ext cx="1440000" cy="0"/>
            </a:xfrm>
            <a:prstGeom prst="line">
              <a:avLst/>
            </a:prstGeom>
            <a:ln w="12700"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3" name="直線接點 32">
              <a:extLst>
                <a:ext uri="{FF2B5EF4-FFF2-40B4-BE49-F238E27FC236}">
                  <a16:creationId xmlns:a16="http://schemas.microsoft.com/office/drawing/2014/main" id="{9AF377FD-61FF-416A-8556-83BE587D6A7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869374" y="3429000"/>
              <a:ext cx="1440000" cy="0"/>
            </a:xfrm>
            <a:prstGeom prst="line">
              <a:avLst/>
            </a:prstGeom>
            <a:ln w="12700"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4" name="直線接點 33">
              <a:extLst>
                <a:ext uri="{FF2B5EF4-FFF2-40B4-BE49-F238E27FC236}">
                  <a16:creationId xmlns:a16="http://schemas.microsoft.com/office/drawing/2014/main" id="{A81BDB7D-4496-4D1E-9830-0A89E89F304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129106" y="3427760"/>
              <a:ext cx="1440000" cy="0"/>
            </a:xfrm>
            <a:prstGeom prst="line">
              <a:avLst/>
            </a:prstGeom>
            <a:ln w="12700"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7256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46514" y="182562"/>
            <a:ext cx="5236029" cy="772935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chemeClr val="tx1"/>
                </a:solidFill>
                <a:hlinkClick r:id="rId2" action="ppaction://hlinksldjump"/>
              </a:rPr>
              <a:t>二、理論與原理</a:t>
            </a:r>
            <a:br>
              <a:rPr lang="en-US" altLang="zh-TW" dirty="0">
                <a:solidFill>
                  <a:schemeClr val="tx1"/>
                </a:solidFill>
              </a:rPr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1257" y="1247332"/>
            <a:ext cx="8882743" cy="5501811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200" b="1" dirty="0">
                <a:solidFill>
                  <a:schemeClr val="tx1"/>
                </a:solidFill>
              </a:rPr>
              <a:t>請自行閱讀下列相關資料參考資料和網站：</a:t>
            </a:r>
            <a:endParaRPr lang="en-US" altLang="zh-TW" b="1" dirty="0">
              <a:solidFill>
                <a:schemeClr val="tx1"/>
              </a:solidFill>
              <a:hlinkClick r:id="rId3"/>
            </a:endParaRPr>
          </a:p>
          <a:p>
            <a:pPr marL="357188" indent="-357188">
              <a:buClr>
                <a:schemeClr val="tx1"/>
              </a:buClr>
              <a:buFont typeface="+mj-lt"/>
              <a:buAutoNum type="arabicPeriod"/>
            </a:pPr>
            <a:r>
              <a:rPr lang="zh-TW" altLang="en-US" b="1" dirty="0">
                <a:solidFill>
                  <a:schemeClr val="tx1"/>
                </a:solidFill>
              </a:rPr>
              <a:t>普物實驗課程官網上</a:t>
            </a:r>
            <a:r>
              <a:rPr lang="en-US" altLang="zh-TW" b="1" dirty="0">
                <a:solidFill>
                  <a:schemeClr val="tx1"/>
                </a:solidFill>
              </a:rPr>
              <a:t>RC &amp; RLC</a:t>
            </a:r>
            <a:r>
              <a:rPr lang="zh-TW" altLang="en-US" b="1" dirty="0">
                <a:solidFill>
                  <a:schemeClr val="tx1"/>
                </a:solidFill>
              </a:rPr>
              <a:t>實驗講義：</a:t>
            </a:r>
            <a:endParaRPr lang="en-US" altLang="zh-TW" b="1" dirty="0">
              <a:solidFill>
                <a:schemeClr val="tx1"/>
              </a:solidFill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en-US" altLang="zh-TW" b="1" dirty="0">
                <a:solidFill>
                  <a:schemeClr val="tx1"/>
                </a:solidFill>
              </a:rPr>
              <a:t>(1) </a:t>
            </a:r>
            <a:r>
              <a:rPr lang="en-US" altLang="zh-TW" dirty="0">
                <a:hlinkClick r:id="rId3"/>
              </a:rPr>
              <a:t>http://www.phys.nthu.edu.tw/~gplab/exp019.html</a:t>
            </a:r>
            <a:r>
              <a:rPr lang="zh-TW" altLang="en-US" dirty="0"/>
              <a:t> </a:t>
            </a:r>
            <a:endParaRPr lang="en-US" altLang="zh-TW" dirty="0">
              <a:hlinkClick r:id="rId4"/>
            </a:endParaRPr>
          </a:p>
          <a:p>
            <a:pPr marL="446088" indent="-446088">
              <a:buClr>
                <a:schemeClr val="tx1"/>
              </a:buClr>
              <a:buNone/>
            </a:pPr>
            <a:r>
              <a:rPr lang="en-US" altLang="zh-TW" dirty="0"/>
              <a:t>(2)</a:t>
            </a:r>
            <a:r>
              <a:rPr lang="en-US" altLang="zh-TW" dirty="0">
                <a:hlinkClick r:id="rId4"/>
              </a:rPr>
              <a:t>http://www.phys.nthu.edu.tw/~gplab/file/21%20RC%20and%20RLC%20Circuits/The%20RC%20and%20RLC%20Circuits.pdf</a:t>
            </a:r>
            <a:endParaRPr lang="en-US" altLang="zh-TW" dirty="0"/>
          </a:p>
          <a:p>
            <a:pPr marL="358775" indent="-358775">
              <a:buClr>
                <a:schemeClr val="tx1"/>
              </a:buClr>
              <a:buFont typeface="+mj-lt"/>
              <a:buAutoNum type="arabicPeriod" startAt="2"/>
            </a:pPr>
            <a:r>
              <a:rPr lang="zh-TW" altLang="en-US" b="1" dirty="0">
                <a:solidFill>
                  <a:schemeClr val="tx1"/>
                </a:solidFill>
              </a:rPr>
              <a:t>維基百科網頁：</a:t>
            </a:r>
            <a:r>
              <a:rPr lang="en-US" altLang="zh-TW" dirty="0">
                <a:hlinkClick r:id="rId5"/>
              </a:rPr>
              <a:t>https://zh.wikipedia.org/wiki/RLC%E7%94%B5%E8%B7%AF</a:t>
            </a:r>
            <a:endParaRPr lang="en-US" altLang="zh-TW" dirty="0"/>
          </a:p>
          <a:p>
            <a:pPr marL="358775" indent="-358775">
              <a:buClr>
                <a:schemeClr val="tx1"/>
              </a:buClr>
              <a:buFont typeface="+mj-lt"/>
              <a:buAutoNum type="arabicPeriod" startAt="2"/>
            </a:pPr>
            <a:r>
              <a:rPr lang="zh-TW" altLang="en-US" b="1" dirty="0">
                <a:solidFill>
                  <a:schemeClr val="tx1"/>
                </a:solidFill>
              </a:rPr>
              <a:t>大學普物課本相關章節</a:t>
            </a:r>
            <a:endParaRPr lang="en-US" altLang="zh-TW" b="1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 startAt="2"/>
            </a:pPr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413635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018050-56ED-4E03-92F0-B6A6C408C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2654" y="-38895"/>
            <a:ext cx="3500724" cy="877614"/>
          </a:xfrm>
        </p:spPr>
        <p:txBody>
          <a:bodyPr>
            <a:normAutofit/>
          </a:bodyPr>
          <a:lstStyle/>
          <a:p>
            <a:r>
              <a:rPr lang="en-US" altLang="zh-TW" sz="4400" dirty="0">
                <a:effectLst/>
              </a:rPr>
              <a:t>5.</a:t>
            </a:r>
            <a:r>
              <a:rPr lang="zh-TW" altLang="en-US" sz="4400" dirty="0">
                <a:effectLst/>
              </a:rPr>
              <a:t> </a:t>
            </a:r>
            <a:r>
              <a:rPr lang="en-US" altLang="zh-TW" sz="4400" i="1" dirty="0">
                <a:effectLst/>
              </a:rPr>
              <a:t>RLC</a:t>
            </a:r>
            <a:r>
              <a:rPr lang="zh-TW" altLang="en-US" sz="4400" dirty="0">
                <a:effectLst/>
              </a:rPr>
              <a:t>串聯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5211A00F-ED1D-4EDC-8C92-34C7ED779E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339015"/>
              </p:ext>
            </p:extLst>
          </p:nvPr>
        </p:nvGraphicFramePr>
        <p:xfrm>
          <a:off x="251010" y="1171743"/>
          <a:ext cx="3451719" cy="5195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1736">
                  <a:extLst>
                    <a:ext uri="{9D8B030D-6E8A-4147-A177-3AD203B41FA5}">
                      <a16:colId xmlns:a16="http://schemas.microsoft.com/office/drawing/2014/main" val="2665731792"/>
                    </a:ext>
                  </a:extLst>
                </a:gridCol>
                <a:gridCol w="1322442">
                  <a:extLst>
                    <a:ext uri="{9D8B030D-6E8A-4147-A177-3AD203B41FA5}">
                      <a16:colId xmlns:a16="http://schemas.microsoft.com/office/drawing/2014/main" val="3628715930"/>
                    </a:ext>
                  </a:extLst>
                </a:gridCol>
                <a:gridCol w="857541">
                  <a:extLst>
                    <a:ext uri="{9D8B030D-6E8A-4147-A177-3AD203B41FA5}">
                      <a16:colId xmlns:a16="http://schemas.microsoft.com/office/drawing/2014/main" val="1070731281"/>
                    </a:ext>
                  </a:extLst>
                </a:gridCol>
              </a:tblGrid>
              <a:tr h="49715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元件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規格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/>
                      </a:pP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數量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937270"/>
                  </a:ext>
                </a:extLst>
              </a:tr>
              <a:tr h="48317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電阻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 Ω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91292"/>
                  </a:ext>
                </a:extLst>
              </a:tr>
              <a:tr h="48317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電阻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 Ω</a:t>
                      </a:r>
                    </a:p>
                    <a:p>
                      <a:pPr algn="ctr"/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altLang="zh-TW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kΩ</a:t>
                      </a:r>
                      <a:endParaRPr lang="en-US" altLang="zh-TW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altLang="zh-TW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kΩ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028102"/>
                  </a:ext>
                </a:extLst>
              </a:tr>
              <a:tr h="48317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電容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0.1</a:t>
                      </a: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en-US" altLang="zh-TW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altLang="zh-TW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zh-TW" alt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23718"/>
                  </a:ext>
                </a:extLst>
              </a:tr>
              <a:tr h="48317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電感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en-US" altLang="zh-TW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1000</a:t>
                      </a: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625884"/>
                  </a:ext>
                </a:extLst>
              </a:tr>
              <a:tr h="4831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連接線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①</a:t>
                      </a:r>
                      <a:endParaRPr lang="en-US" altLang="zh-TW" sz="2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17084"/>
                  </a:ext>
                </a:extLst>
              </a:tr>
              <a:tr h="4831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連接線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③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266652"/>
                  </a:ext>
                </a:extLst>
              </a:tr>
              <a:tr h="48317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跳線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zh-TW" altLang="en-US" sz="24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TW" sz="24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24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063019"/>
                  </a:ext>
                </a:extLst>
              </a:tr>
            </a:tbl>
          </a:graphicData>
        </a:graphic>
      </p:graphicFrame>
      <p:sp>
        <p:nvSpPr>
          <p:cNvPr id="8" name="文字方塊 7">
            <a:extLst>
              <a:ext uri="{FF2B5EF4-FFF2-40B4-BE49-F238E27FC236}">
                <a16:creationId xmlns:a16="http://schemas.microsoft.com/office/drawing/2014/main" id="{120A65F7-79E4-4566-845D-5AA695C3019E}"/>
              </a:ext>
            </a:extLst>
          </p:cNvPr>
          <p:cNvSpPr txBox="1"/>
          <p:nvPr/>
        </p:nvSpPr>
        <p:spPr>
          <a:xfrm>
            <a:off x="170826" y="603960"/>
            <a:ext cx="3416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※ 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元件規格以表格為準</a:t>
            </a:r>
          </a:p>
        </p:txBody>
      </p:sp>
      <p:grpSp>
        <p:nvGrpSpPr>
          <p:cNvPr id="165" name="Group 2">
            <a:extLst>
              <a:ext uri="{FF2B5EF4-FFF2-40B4-BE49-F238E27FC236}">
                <a16:creationId xmlns:a16="http://schemas.microsoft.com/office/drawing/2014/main" id="{AAAE41B2-3CAC-4043-AA57-976934CE8822}"/>
              </a:ext>
            </a:extLst>
          </p:cNvPr>
          <p:cNvGrpSpPr>
            <a:grpSpLocks/>
          </p:cNvGrpSpPr>
          <p:nvPr/>
        </p:nvGrpSpPr>
        <p:grpSpPr bwMode="auto">
          <a:xfrm>
            <a:off x="11856831" y="9994089"/>
            <a:ext cx="2073655" cy="501841"/>
            <a:chOff x="9094" y="3884"/>
            <a:chExt cx="1784" cy="453"/>
          </a:xfrm>
        </p:grpSpPr>
        <p:grpSp>
          <p:nvGrpSpPr>
            <p:cNvPr id="166" name="Group 3">
              <a:extLst>
                <a:ext uri="{FF2B5EF4-FFF2-40B4-BE49-F238E27FC236}">
                  <a16:creationId xmlns:a16="http://schemas.microsoft.com/office/drawing/2014/main" id="{CD2E6D78-F3DF-4646-A29D-5342ACCB5D5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094" y="3884"/>
              <a:ext cx="1784" cy="453"/>
              <a:chOff x="17406" y="6945"/>
              <a:chExt cx="3566" cy="906"/>
            </a:xfrm>
          </p:grpSpPr>
          <p:sp>
            <p:nvSpPr>
              <p:cNvPr id="168" name="Freeform 4">
                <a:extLst>
                  <a:ext uri="{FF2B5EF4-FFF2-40B4-BE49-F238E27FC236}">
                    <a16:creationId xmlns:a16="http://schemas.microsoft.com/office/drawing/2014/main" id="{A4B2B957-B3CF-41E3-A669-A2B86B774B3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-5400000">
                <a:off x="18736" y="5615"/>
                <a:ext cx="906" cy="3566"/>
              </a:xfrm>
              <a:custGeom>
                <a:avLst/>
                <a:gdLst>
                  <a:gd name="T0" fmla="*/ 453 w 453"/>
                  <a:gd name="T1" fmla="*/ 1656 h 1783"/>
                  <a:gd name="T2" fmla="*/ 450 w 453"/>
                  <a:gd name="T3" fmla="*/ 1679 h 1783"/>
                  <a:gd name="T4" fmla="*/ 446 w 453"/>
                  <a:gd name="T5" fmla="*/ 1699 h 1783"/>
                  <a:gd name="T6" fmla="*/ 436 w 453"/>
                  <a:gd name="T7" fmla="*/ 1720 h 1783"/>
                  <a:gd name="T8" fmla="*/ 424 w 453"/>
                  <a:gd name="T9" fmla="*/ 1738 h 1783"/>
                  <a:gd name="T10" fmla="*/ 407 w 453"/>
                  <a:gd name="T11" fmla="*/ 1752 h 1783"/>
                  <a:gd name="T12" fmla="*/ 389 w 453"/>
                  <a:gd name="T13" fmla="*/ 1767 h 1783"/>
                  <a:gd name="T14" fmla="*/ 371 w 453"/>
                  <a:gd name="T15" fmla="*/ 1775 h 1783"/>
                  <a:gd name="T16" fmla="*/ 348 w 453"/>
                  <a:gd name="T17" fmla="*/ 1781 h 1783"/>
                  <a:gd name="T18" fmla="*/ 327 w 453"/>
                  <a:gd name="T19" fmla="*/ 1783 h 1783"/>
                  <a:gd name="T20" fmla="*/ 127 w 453"/>
                  <a:gd name="T21" fmla="*/ 1783 h 1783"/>
                  <a:gd name="T22" fmla="*/ 104 w 453"/>
                  <a:gd name="T23" fmla="*/ 1781 h 1783"/>
                  <a:gd name="T24" fmla="*/ 84 w 453"/>
                  <a:gd name="T25" fmla="*/ 1775 h 1783"/>
                  <a:gd name="T26" fmla="*/ 63 w 453"/>
                  <a:gd name="T27" fmla="*/ 1767 h 1783"/>
                  <a:gd name="T28" fmla="*/ 45 w 453"/>
                  <a:gd name="T29" fmla="*/ 1754 h 1783"/>
                  <a:gd name="T30" fmla="*/ 28 w 453"/>
                  <a:gd name="T31" fmla="*/ 1738 h 1783"/>
                  <a:gd name="T32" fmla="*/ 16 w 453"/>
                  <a:gd name="T33" fmla="*/ 1720 h 1783"/>
                  <a:gd name="T34" fmla="*/ 8 w 453"/>
                  <a:gd name="T35" fmla="*/ 1699 h 1783"/>
                  <a:gd name="T36" fmla="*/ 2 w 453"/>
                  <a:gd name="T37" fmla="*/ 1679 h 1783"/>
                  <a:gd name="T38" fmla="*/ 0 w 453"/>
                  <a:gd name="T39" fmla="*/ 1656 h 1783"/>
                  <a:gd name="T40" fmla="*/ 0 w 453"/>
                  <a:gd name="T41" fmla="*/ 127 h 1783"/>
                  <a:gd name="T42" fmla="*/ 2 w 453"/>
                  <a:gd name="T43" fmla="*/ 105 h 1783"/>
                  <a:gd name="T44" fmla="*/ 6 w 453"/>
                  <a:gd name="T45" fmla="*/ 82 h 1783"/>
                  <a:gd name="T46" fmla="*/ 16 w 453"/>
                  <a:gd name="T47" fmla="*/ 64 h 1783"/>
                  <a:gd name="T48" fmla="*/ 28 w 453"/>
                  <a:gd name="T49" fmla="*/ 45 h 1783"/>
                  <a:gd name="T50" fmla="*/ 45 w 453"/>
                  <a:gd name="T51" fmla="*/ 29 h 1783"/>
                  <a:gd name="T52" fmla="*/ 63 w 453"/>
                  <a:gd name="T53" fmla="*/ 17 h 1783"/>
                  <a:gd name="T54" fmla="*/ 82 w 453"/>
                  <a:gd name="T55" fmla="*/ 6 h 1783"/>
                  <a:gd name="T56" fmla="*/ 104 w 453"/>
                  <a:gd name="T57" fmla="*/ 2 h 1783"/>
                  <a:gd name="T58" fmla="*/ 127 w 453"/>
                  <a:gd name="T59" fmla="*/ 0 h 1783"/>
                  <a:gd name="T60" fmla="*/ 325 w 453"/>
                  <a:gd name="T61" fmla="*/ 0 h 1783"/>
                  <a:gd name="T62" fmla="*/ 348 w 453"/>
                  <a:gd name="T63" fmla="*/ 2 h 1783"/>
                  <a:gd name="T64" fmla="*/ 371 w 453"/>
                  <a:gd name="T65" fmla="*/ 6 h 1783"/>
                  <a:gd name="T66" fmla="*/ 389 w 453"/>
                  <a:gd name="T67" fmla="*/ 17 h 1783"/>
                  <a:gd name="T68" fmla="*/ 407 w 453"/>
                  <a:gd name="T69" fmla="*/ 29 h 1783"/>
                  <a:gd name="T70" fmla="*/ 424 w 453"/>
                  <a:gd name="T71" fmla="*/ 45 h 1783"/>
                  <a:gd name="T72" fmla="*/ 436 w 453"/>
                  <a:gd name="T73" fmla="*/ 64 h 1783"/>
                  <a:gd name="T74" fmla="*/ 446 w 453"/>
                  <a:gd name="T75" fmla="*/ 82 h 1783"/>
                  <a:gd name="T76" fmla="*/ 450 w 453"/>
                  <a:gd name="T77" fmla="*/ 105 h 1783"/>
                  <a:gd name="T78" fmla="*/ 453 w 453"/>
                  <a:gd name="T79" fmla="*/ 125 h 1783"/>
                  <a:gd name="T80" fmla="*/ 453 w 453"/>
                  <a:gd name="T81" fmla="*/ 1656 h 17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53" h="1783">
                    <a:moveTo>
                      <a:pt x="453" y="1656"/>
                    </a:moveTo>
                    <a:lnTo>
                      <a:pt x="450" y="1679"/>
                    </a:lnTo>
                    <a:lnTo>
                      <a:pt x="446" y="1699"/>
                    </a:lnTo>
                    <a:lnTo>
                      <a:pt x="436" y="1720"/>
                    </a:lnTo>
                    <a:lnTo>
                      <a:pt x="424" y="1738"/>
                    </a:lnTo>
                    <a:lnTo>
                      <a:pt x="407" y="1752"/>
                    </a:lnTo>
                    <a:lnTo>
                      <a:pt x="389" y="1767"/>
                    </a:lnTo>
                    <a:lnTo>
                      <a:pt x="371" y="1775"/>
                    </a:lnTo>
                    <a:lnTo>
                      <a:pt x="348" y="1781"/>
                    </a:lnTo>
                    <a:lnTo>
                      <a:pt x="327" y="1783"/>
                    </a:lnTo>
                    <a:lnTo>
                      <a:pt x="127" y="1783"/>
                    </a:lnTo>
                    <a:lnTo>
                      <a:pt x="104" y="1781"/>
                    </a:lnTo>
                    <a:lnTo>
                      <a:pt x="84" y="1775"/>
                    </a:lnTo>
                    <a:lnTo>
                      <a:pt x="63" y="1767"/>
                    </a:lnTo>
                    <a:lnTo>
                      <a:pt x="45" y="1754"/>
                    </a:lnTo>
                    <a:lnTo>
                      <a:pt x="28" y="1738"/>
                    </a:lnTo>
                    <a:lnTo>
                      <a:pt x="16" y="1720"/>
                    </a:lnTo>
                    <a:lnTo>
                      <a:pt x="8" y="1699"/>
                    </a:lnTo>
                    <a:lnTo>
                      <a:pt x="2" y="1679"/>
                    </a:lnTo>
                    <a:lnTo>
                      <a:pt x="0" y="1656"/>
                    </a:lnTo>
                    <a:lnTo>
                      <a:pt x="0" y="127"/>
                    </a:lnTo>
                    <a:lnTo>
                      <a:pt x="2" y="105"/>
                    </a:lnTo>
                    <a:lnTo>
                      <a:pt x="6" y="82"/>
                    </a:lnTo>
                    <a:lnTo>
                      <a:pt x="16" y="64"/>
                    </a:lnTo>
                    <a:lnTo>
                      <a:pt x="28" y="45"/>
                    </a:lnTo>
                    <a:lnTo>
                      <a:pt x="45" y="29"/>
                    </a:lnTo>
                    <a:lnTo>
                      <a:pt x="63" y="17"/>
                    </a:lnTo>
                    <a:lnTo>
                      <a:pt x="82" y="6"/>
                    </a:lnTo>
                    <a:lnTo>
                      <a:pt x="104" y="2"/>
                    </a:lnTo>
                    <a:lnTo>
                      <a:pt x="127" y="0"/>
                    </a:lnTo>
                    <a:lnTo>
                      <a:pt x="325" y="0"/>
                    </a:lnTo>
                    <a:lnTo>
                      <a:pt x="348" y="2"/>
                    </a:lnTo>
                    <a:lnTo>
                      <a:pt x="371" y="6"/>
                    </a:lnTo>
                    <a:lnTo>
                      <a:pt x="389" y="17"/>
                    </a:lnTo>
                    <a:lnTo>
                      <a:pt x="407" y="29"/>
                    </a:lnTo>
                    <a:lnTo>
                      <a:pt x="424" y="45"/>
                    </a:lnTo>
                    <a:lnTo>
                      <a:pt x="436" y="64"/>
                    </a:lnTo>
                    <a:lnTo>
                      <a:pt x="446" y="82"/>
                    </a:lnTo>
                    <a:lnTo>
                      <a:pt x="450" y="105"/>
                    </a:lnTo>
                    <a:lnTo>
                      <a:pt x="453" y="125"/>
                    </a:lnTo>
                    <a:lnTo>
                      <a:pt x="453" y="1656"/>
                    </a:lnTo>
                    <a:close/>
                  </a:path>
                </a:pathLst>
              </a:custGeom>
              <a:solidFill>
                <a:srgbClr val="40C04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69" name="Freeform 5">
                <a:extLst>
                  <a:ext uri="{FF2B5EF4-FFF2-40B4-BE49-F238E27FC236}">
                    <a16:creationId xmlns:a16="http://schemas.microsoft.com/office/drawing/2014/main" id="{771BCCF6-84B7-438A-8B76-93AA6F095B7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7794" y="7355"/>
                <a:ext cx="1376" cy="86"/>
              </a:xfrm>
              <a:custGeom>
                <a:avLst/>
                <a:gdLst>
                  <a:gd name="T0" fmla="*/ 21 w 688"/>
                  <a:gd name="T1" fmla="*/ 41 h 43"/>
                  <a:gd name="T2" fmla="*/ 21 w 688"/>
                  <a:gd name="T3" fmla="*/ 41 h 43"/>
                  <a:gd name="T4" fmla="*/ 19 w 688"/>
                  <a:gd name="T5" fmla="*/ 41 h 43"/>
                  <a:gd name="T6" fmla="*/ 15 w 688"/>
                  <a:gd name="T7" fmla="*/ 41 h 43"/>
                  <a:gd name="T8" fmla="*/ 10 w 688"/>
                  <a:gd name="T9" fmla="*/ 39 h 43"/>
                  <a:gd name="T10" fmla="*/ 8 w 688"/>
                  <a:gd name="T11" fmla="*/ 37 h 43"/>
                  <a:gd name="T12" fmla="*/ 6 w 688"/>
                  <a:gd name="T13" fmla="*/ 35 h 43"/>
                  <a:gd name="T14" fmla="*/ 4 w 688"/>
                  <a:gd name="T15" fmla="*/ 31 h 43"/>
                  <a:gd name="T16" fmla="*/ 20 w 688"/>
                  <a:gd name="T17" fmla="*/ 20 h 43"/>
                  <a:gd name="T18" fmla="*/ 2 w 688"/>
                  <a:gd name="T19" fmla="*/ 25 h 43"/>
                  <a:gd name="T20" fmla="*/ 0 w 688"/>
                  <a:gd name="T21" fmla="*/ 21 h 43"/>
                  <a:gd name="T22" fmla="*/ 2 w 688"/>
                  <a:gd name="T23" fmla="*/ 19 h 43"/>
                  <a:gd name="T24" fmla="*/ 2 w 688"/>
                  <a:gd name="T25" fmla="*/ 15 h 43"/>
                  <a:gd name="T26" fmla="*/ 4 w 688"/>
                  <a:gd name="T27" fmla="*/ 11 h 43"/>
                  <a:gd name="T28" fmla="*/ 6 w 688"/>
                  <a:gd name="T29" fmla="*/ 9 h 43"/>
                  <a:gd name="T30" fmla="*/ 8 w 688"/>
                  <a:gd name="T31" fmla="*/ 7 h 43"/>
                  <a:gd name="T32" fmla="*/ 10 w 688"/>
                  <a:gd name="T33" fmla="*/ 5 h 43"/>
                  <a:gd name="T34" fmla="*/ 15 w 688"/>
                  <a:gd name="T35" fmla="*/ 2 h 43"/>
                  <a:gd name="T36" fmla="*/ 19 w 688"/>
                  <a:gd name="T37" fmla="*/ 2 h 43"/>
                  <a:gd name="T38" fmla="*/ 21 w 688"/>
                  <a:gd name="T39" fmla="*/ 0 h 43"/>
                  <a:gd name="T40" fmla="*/ 21 w 688"/>
                  <a:gd name="T41" fmla="*/ 0 h 43"/>
                  <a:gd name="T42" fmla="*/ 667 w 688"/>
                  <a:gd name="T43" fmla="*/ 2 h 43"/>
                  <a:gd name="T44" fmla="*/ 667 w 688"/>
                  <a:gd name="T45" fmla="*/ 2 h 43"/>
                  <a:gd name="T46" fmla="*/ 671 w 688"/>
                  <a:gd name="T47" fmla="*/ 5 h 43"/>
                  <a:gd name="T48" fmla="*/ 675 w 688"/>
                  <a:gd name="T49" fmla="*/ 5 h 43"/>
                  <a:gd name="T50" fmla="*/ 677 w 688"/>
                  <a:gd name="T51" fmla="*/ 7 h 43"/>
                  <a:gd name="T52" fmla="*/ 681 w 688"/>
                  <a:gd name="T53" fmla="*/ 9 h 43"/>
                  <a:gd name="T54" fmla="*/ 683 w 688"/>
                  <a:gd name="T55" fmla="*/ 11 h 43"/>
                  <a:gd name="T56" fmla="*/ 685 w 688"/>
                  <a:gd name="T57" fmla="*/ 13 h 43"/>
                  <a:gd name="T58" fmla="*/ 688 w 688"/>
                  <a:gd name="T59" fmla="*/ 17 h 43"/>
                  <a:gd name="T60" fmla="*/ 688 w 688"/>
                  <a:gd name="T61" fmla="*/ 21 h 43"/>
                  <a:gd name="T62" fmla="*/ 688 w 688"/>
                  <a:gd name="T63" fmla="*/ 23 h 43"/>
                  <a:gd name="T64" fmla="*/ 688 w 688"/>
                  <a:gd name="T65" fmla="*/ 27 h 43"/>
                  <a:gd name="T66" fmla="*/ 688 w 688"/>
                  <a:gd name="T67" fmla="*/ 31 h 43"/>
                  <a:gd name="T68" fmla="*/ 685 w 688"/>
                  <a:gd name="T69" fmla="*/ 33 h 43"/>
                  <a:gd name="T70" fmla="*/ 683 w 688"/>
                  <a:gd name="T71" fmla="*/ 37 h 43"/>
                  <a:gd name="T72" fmla="*/ 681 w 688"/>
                  <a:gd name="T73" fmla="*/ 39 h 43"/>
                  <a:gd name="T74" fmla="*/ 677 w 688"/>
                  <a:gd name="T75" fmla="*/ 41 h 43"/>
                  <a:gd name="T76" fmla="*/ 675 w 688"/>
                  <a:gd name="T77" fmla="*/ 43 h 43"/>
                  <a:gd name="T78" fmla="*/ 671 w 688"/>
                  <a:gd name="T79" fmla="*/ 43 h 43"/>
                  <a:gd name="T80" fmla="*/ 667 w 688"/>
                  <a:gd name="T81" fmla="*/ 43 h 43"/>
                  <a:gd name="T82" fmla="*/ 667 w 688"/>
                  <a:gd name="T83" fmla="*/ 43 h 43"/>
                  <a:gd name="T84" fmla="*/ 21 w 688"/>
                  <a:gd name="T85" fmla="*/ 4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88" h="43">
                    <a:moveTo>
                      <a:pt x="21" y="41"/>
                    </a:moveTo>
                    <a:lnTo>
                      <a:pt x="21" y="41"/>
                    </a:lnTo>
                    <a:lnTo>
                      <a:pt x="19" y="41"/>
                    </a:lnTo>
                    <a:lnTo>
                      <a:pt x="15" y="41"/>
                    </a:lnTo>
                    <a:lnTo>
                      <a:pt x="10" y="39"/>
                    </a:lnTo>
                    <a:lnTo>
                      <a:pt x="8" y="37"/>
                    </a:lnTo>
                    <a:lnTo>
                      <a:pt x="6" y="35"/>
                    </a:lnTo>
                    <a:lnTo>
                      <a:pt x="4" y="31"/>
                    </a:lnTo>
                    <a:lnTo>
                      <a:pt x="20" y="20"/>
                    </a:lnTo>
                    <a:lnTo>
                      <a:pt x="2" y="25"/>
                    </a:lnTo>
                    <a:lnTo>
                      <a:pt x="0" y="21"/>
                    </a:lnTo>
                    <a:lnTo>
                      <a:pt x="2" y="19"/>
                    </a:lnTo>
                    <a:lnTo>
                      <a:pt x="2" y="15"/>
                    </a:lnTo>
                    <a:lnTo>
                      <a:pt x="4" y="11"/>
                    </a:lnTo>
                    <a:lnTo>
                      <a:pt x="6" y="9"/>
                    </a:lnTo>
                    <a:lnTo>
                      <a:pt x="8" y="7"/>
                    </a:lnTo>
                    <a:lnTo>
                      <a:pt x="10" y="5"/>
                    </a:lnTo>
                    <a:lnTo>
                      <a:pt x="15" y="2"/>
                    </a:lnTo>
                    <a:lnTo>
                      <a:pt x="19" y="2"/>
                    </a:lnTo>
                    <a:lnTo>
                      <a:pt x="21" y="0"/>
                    </a:lnTo>
                    <a:lnTo>
                      <a:pt x="667" y="2"/>
                    </a:lnTo>
                    <a:lnTo>
                      <a:pt x="671" y="5"/>
                    </a:lnTo>
                    <a:lnTo>
                      <a:pt x="675" y="5"/>
                    </a:lnTo>
                    <a:lnTo>
                      <a:pt x="677" y="7"/>
                    </a:lnTo>
                    <a:lnTo>
                      <a:pt x="681" y="9"/>
                    </a:lnTo>
                    <a:lnTo>
                      <a:pt x="683" y="11"/>
                    </a:lnTo>
                    <a:lnTo>
                      <a:pt x="685" y="13"/>
                    </a:lnTo>
                    <a:lnTo>
                      <a:pt x="688" y="17"/>
                    </a:lnTo>
                    <a:lnTo>
                      <a:pt x="688" y="21"/>
                    </a:lnTo>
                    <a:lnTo>
                      <a:pt x="688" y="23"/>
                    </a:lnTo>
                    <a:lnTo>
                      <a:pt x="688" y="27"/>
                    </a:lnTo>
                    <a:lnTo>
                      <a:pt x="688" y="31"/>
                    </a:lnTo>
                    <a:lnTo>
                      <a:pt x="685" y="33"/>
                    </a:lnTo>
                    <a:lnTo>
                      <a:pt x="683" y="37"/>
                    </a:lnTo>
                    <a:lnTo>
                      <a:pt x="681" y="39"/>
                    </a:lnTo>
                    <a:lnTo>
                      <a:pt x="677" y="41"/>
                    </a:lnTo>
                    <a:lnTo>
                      <a:pt x="675" y="43"/>
                    </a:lnTo>
                    <a:lnTo>
                      <a:pt x="671" y="43"/>
                    </a:lnTo>
                    <a:lnTo>
                      <a:pt x="667" y="43"/>
                    </a:lnTo>
                    <a:lnTo>
                      <a:pt x="21" y="4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0" name="Freeform 6">
                <a:extLst>
                  <a:ext uri="{FF2B5EF4-FFF2-40B4-BE49-F238E27FC236}">
                    <a16:creationId xmlns:a16="http://schemas.microsoft.com/office/drawing/2014/main" id="{1D6C9537-A6CB-4D5E-9AD2-159F44D601F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-5400000">
                <a:off x="17506" y="7227"/>
                <a:ext cx="356" cy="356"/>
              </a:xfrm>
              <a:custGeom>
                <a:avLst/>
                <a:gdLst>
                  <a:gd name="T0" fmla="*/ 178 w 178"/>
                  <a:gd name="T1" fmla="*/ 88 h 178"/>
                  <a:gd name="T2" fmla="*/ 176 w 178"/>
                  <a:gd name="T3" fmla="*/ 108 h 178"/>
                  <a:gd name="T4" fmla="*/ 170 w 178"/>
                  <a:gd name="T5" fmla="*/ 125 h 178"/>
                  <a:gd name="T6" fmla="*/ 160 w 178"/>
                  <a:gd name="T7" fmla="*/ 141 h 178"/>
                  <a:gd name="T8" fmla="*/ 147 w 178"/>
                  <a:gd name="T9" fmla="*/ 155 h 178"/>
                  <a:gd name="T10" fmla="*/ 133 w 178"/>
                  <a:gd name="T11" fmla="*/ 166 h 178"/>
                  <a:gd name="T12" fmla="*/ 115 w 178"/>
                  <a:gd name="T13" fmla="*/ 174 h 178"/>
                  <a:gd name="T14" fmla="*/ 96 w 178"/>
                  <a:gd name="T15" fmla="*/ 178 h 178"/>
                  <a:gd name="T16" fmla="*/ 78 w 178"/>
                  <a:gd name="T17" fmla="*/ 178 h 178"/>
                  <a:gd name="T18" fmla="*/ 59 w 178"/>
                  <a:gd name="T19" fmla="*/ 174 h 178"/>
                  <a:gd name="T20" fmla="*/ 43 w 178"/>
                  <a:gd name="T21" fmla="*/ 166 h 178"/>
                  <a:gd name="T22" fmla="*/ 26 w 178"/>
                  <a:gd name="T23" fmla="*/ 155 h 178"/>
                  <a:gd name="T24" fmla="*/ 14 w 178"/>
                  <a:gd name="T25" fmla="*/ 141 h 178"/>
                  <a:gd name="T26" fmla="*/ 6 w 178"/>
                  <a:gd name="T27" fmla="*/ 125 h 178"/>
                  <a:gd name="T28" fmla="*/ 0 w 178"/>
                  <a:gd name="T29" fmla="*/ 108 h 178"/>
                  <a:gd name="T30" fmla="*/ 0 w 178"/>
                  <a:gd name="T31" fmla="*/ 88 h 178"/>
                  <a:gd name="T32" fmla="*/ 2 w 178"/>
                  <a:gd name="T33" fmla="*/ 69 h 178"/>
                  <a:gd name="T34" fmla="*/ 8 w 178"/>
                  <a:gd name="T35" fmla="*/ 53 h 178"/>
                  <a:gd name="T36" fmla="*/ 18 w 178"/>
                  <a:gd name="T37" fmla="*/ 36 h 178"/>
                  <a:gd name="T38" fmla="*/ 31 w 178"/>
                  <a:gd name="T39" fmla="*/ 22 h 178"/>
                  <a:gd name="T40" fmla="*/ 45 w 178"/>
                  <a:gd name="T41" fmla="*/ 12 h 178"/>
                  <a:gd name="T42" fmla="*/ 63 w 178"/>
                  <a:gd name="T43" fmla="*/ 4 h 178"/>
                  <a:gd name="T44" fmla="*/ 82 w 178"/>
                  <a:gd name="T45" fmla="*/ 0 h 178"/>
                  <a:gd name="T46" fmla="*/ 100 w 178"/>
                  <a:gd name="T47" fmla="*/ 0 h 178"/>
                  <a:gd name="T48" fmla="*/ 119 w 178"/>
                  <a:gd name="T49" fmla="*/ 4 h 178"/>
                  <a:gd name="T50" fmla="*/ 135 w 178"/>
                  <a:gd name="T51" fmla="*/ 12 h 178"/>
                  <a:gd name="T52" fmla="*/ 151 w 178"/>
                  <a:gd name="T53" fmla="*/ 22 h 178"/>
                  <a:gd name="T54" fmla="*/ 164 w 178"/>
                  <a:gd name="T55" fmla="*/ 36 h 178"/>
                  <a:gd name="T56" fmla="*/ 172 w 178"/>
                  <a:gd name="T57" fmla="*/ 53 h 178"/>
                  <a:gd name="T58" fmla="*/ 178 w 178"/>
                  <a:gd name="T59" fmla="*/ 69 h 178"/>
                  <a:gd name="T60" fmla="*/ 178 w 178"/>
                  <a:gd name="T61" fmla="*/ 88 h 178"/>
                  <a:gd name="T62" fmla="*/ 178 w 178"/>
                  <a:gd name="T63" fmla="*/ 8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8" h="178">
                    <a:moveTo>
                      <a:pt x="178" y="88"/>
                    </a:moveTo>
                    <a:lnTo>
                      <a:pt x="176" y="108"/>
                    </a:lnTo>
                    <a:lnTo>
                      <a:pt x="170" y="125"/>
                    </a:lnTo>
                    <a:lnTo>
                      <a:pt x="160" y="141"/>
                    </a:lnTo>
                    <a:lnTo>
                      <a:pt x="147" y="155"/>
                    </a:lnTo>
                    <a:lnTo>
                      <a:pt x="133" y="166"/>
                    </a:lnTo>
                    <a:lnTo>
                      <a:pt x="115" y="174"/>
                    </a:lnTo>
                    <a:lnTo>
                      <a:pt x="96" y="178"/>
                    </a:lnTo>
                    <a:lnTo>
                      <a:pt x="78" y="178"/>
                    </a:lnTo>
                    <a:lnTo>
                      <a:pt x="59" y="174"/>
                    </a:lnTo>
                    <a:lnTo>
                      <a:pt x="43" y="166"/>
                    </a:lnTo>
                    <a:lnTo>
                      <a:pt x="26" y="155"/>
                    </a:lnTo>
                    <a:lnTo>
                      <a:pt x="14" y="141"/>
                    </a:lnTo>
                    <a:lnTo>
                      <a:pt x="6" y="125"/>
                    </a:lnTo>
                    <a:lnTo>
                      <a:pt x="0" y="108"/>
                    </a:lnTo>
                    <a:lnTo>
                      <a:pt x="0" y="88"/>
                    </a:lnTo>
                    <a:lnTo>
                      <a:pt x="2" y="69"/>
                    </a:lnTo>
                    <a:lnTo>
                      <a:pt x="8" y="53"/>
                    </a:lnTo>
                    <a:lnTo>
                      <a:pt x="18" y="36"/>
                    </a:lnTo>
                    <a:lnTo>
                      <a:pt x="31" y="22"/>
                    </a:lnTo>
                    <a:lnTo>
                      <a:pt x="45" y="12"/>
                    </a:lnTo>
                    <a:lnTo>
                      <a:pt x="63" y="4"/>
                    </a:lnTo>
                    <a:lnTo>
                      <a:pt x="82" y="0"/>
                    </a:lnTo>
                    <a:lnTo>
                      <a:pt x="100" y="0"/>
                    </a:lnTo>
                    <a:lnTo>
                      <a:pt x="119" y="4"/>
                    </a:lnTo>
                    <a:lnTo>
                      <a:pt x="135" y="12"/>
                    </a:lnTo>
                    <a:lnTo>
                      <a:pt x="151" y="22"/>
                    </a:lnTo>
                    <a:lnTo>
                      <a:pt x="164" y="36"/>
                    </a:lnTo>
                    <a:lnTo>
                      <a:pt x="172" y="53"/>
                    </a:lnTo>
                    <a:lnTo>
                      <a:pt x="178" y="69"/>
                    </a:lnTo>
                    <a:lnTo>
                      <a:pt x="178" y="88"/>
                    </a:lnTo>
                    <a:close/>
                  </a:path>
                </a:pathLst>
              </a:custGeom>
              <a:solidFill>
                <a:srgbClr val="E0E0E0"/>
              </a:solidFill>
              <a:ln w="762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803F853E-5B61-4F65-9D1C-EC01F00D3CF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-5400000">
                <a:off x="17618" y="7331"/>
                <a:ext cx="140" cy="144"/>
              </a:xfrm>
              <a:custGeom>
                <a:avLst/>
                <a:gdLst>
                  <a:gd name="T0" fmla="*/ 70 w 70"/>
                  <a:gd name="T1" fmla="*/ 35 h 72"/>
                  <a:gd name="T2" fmla="*/ 68 w 70"/>
                  <a:gd name="T3" fmla="*/ 47 h 72"/>
                  <a:gd name="T4" fmla="*/ 62 w 70"/>
                  <a:gd name="T5" fmla="*/ 57 h 72"/>
                  <a:gd name="T6" fmla="*/ 53 w 70"/>
                  <a:gd name="T7" fmla="*/ 66 h 72"/>
                  <a:gd name="T8" fmla="*/ 43 w 70"/>
                  <a:gd name="T9" fmla="*/ 72 h 72"/>
                  <a:gd name="T10" fmla="*/ 31 w 70"/>
                  <a:gd name="T11" fmla="*/ 72 h 72"/>
                  <a:gd name="T12" fmla="*/ 21 w 70"/>
                  <a:gd name="T13" fmla="*/ 70 h 72"/>
                  <a:gd name="T14" fmla="*/ 10 w 70"/>
                  <a:gd name="T15" fmla="*/ 64 h 72"/>
                  <a:gd name="T16" fmla="*/ 4 w 70"/>
                  <a:gd name="T17" fmla="*/ 53 h 72"/>
                  <a:gd name="T18" fmla="*/ 0 w 70"/>
                  <a:gd name="T19" fmla="*/ 41 h 72"/>
                  <a:gd name="T20" fmla="*/ 0 w 70"/>
                  <a:gd name="T21" fmla="*/ 31 h 72"/>
                  <a:gd name="T22" fmla="*/ 4 w 70"/>
                  <a:gd name="T23" fmla="*/ 18 h 72"/>
                  <a:gd name="T24" fmla="*/ 10 w 70"/>
                  <a:gd name="T25" fmla="*/ 8 h 72"/>
                  <a:gd name="T26" fmla="*/ 21 w 70"/>
                  <a:gd name="T27" fmla="*/ 2 h 72"/>
                  <a:gd name="T28" fmla="*/ 31 w 70"/>
                  <a:gd name="T29" fmla="*/ 0 h 72"/>
                  <a:gd name="T30" fmla="*/ 43 w 70"/>
                  <a:gd name="T31" fmla="*/ 0 h 72"/>
                  <a:gd name="T32" fmla="*/ 53 w 70"/>
                  <a:gd name="T33" fmla="*/ 4 h 72"/>
                  <a:gd name="T34" fmla="*/ 62 w 70"/>
                  <a:gd name="T35" fmla="*/ 12 h 72"/>
                  <a:gd name="T36" fmla="*/ 68 w 70"/>
                  <a:gd name="T37" fmla="*/ 25 h 72"/>
                  <a:gd name="T38" fmla="*/ 70 w 70"/>
                  <a:gd name="T39" fmla="*/ 35 h 72"/>
                  <a:gd name="T40" fmla="*/ 70 w 70"/>
                  <a:gd name="T41" fmla="*/ 3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0" h="72">
                    <a:moveTo>
                      <a:pt x="70" y="35"/>
                    </a:moveTo>
                    <a:lnTo>
                      <a:pt x="68" y="47"/>
                    </a:lnTo>
                    <a:lnTo>
                      <a:pt x="62" y="57"/>
                    </a:lnTo>
                    <a:lnTo>
                      <a:pt x="53" y="66"/>
                    </a:lnTo>
                    <a:lnTo>
                      <a:pt x="43" y="72"/>
                    </a:lnTo>
                    <a:lnTo>
                      <a:pt x="31" y="72"/>
                    </a:lnTo>
                    <a:lnTo>
                      <a:pt x="21" y="70"/>
                    </a:lnTo>
                    <a:lnTo>
                      <a:pt x="10" y="64"/>
                    </a:lnTo>
                    <a:lnTo>
                      <a:pt x="4" y="53"/>
                    </a:lnTo>
                    <a:lnTo>
                      <a:pt x="0" y="41"/>
                    </a:lnTo>
                    <a:lnTo>
                      <a:pt x="0" y="31"/>
                    </a:lnTo>
                    <a:lnTo>
                      <a:pt x="4" y="18"/>
                    </a:lnTo>
                    <a:lnTo>
                      <a:pt x="10" y="8"/>
                    </a:lnTo>
                    <a:lnTo>
                      <a:pt x="21" y="2"/>
                    </a:lnTo>
                    <a:lnTo>
                      <a:pt x="31" y="0"/>
                    </a:lnTo>
                    <a:lnTo>
                      <a:pt x="43" y="0"/>
                    </a:lnTo>
                    <a:lnTo>
                      <a:pt x="53" y="4"/>
                    </a:lnTo>
                    <a:lnTo>
                      <a:pt x="62" y="12"/>
                    </a:lnTo>
                    <a:lnTo>
                      <a:pt x="68" y="25"/>
                    </a:lnTo>
                    <a:lnTo>
                      <a:pt x="70" y="35"/>
                    </a:lnTo>
                    <a:close/>
                  </a:path>
                </a:pathLst>
              </a:custGeom>
              <a:solidFill>
                <a:srgbClr val="E0E0E0"/>
              </a:solidFill>
              <a:ln w="762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2" name="Freeform 8">
                <a:extLst>
                  <a:ext uri="{FF2B5EF4-FFF2-40B4-BE49-F238E27FC236}">
                    <a16:creationId xmlns:a16="http://schemas.microsoft.com/office/drawing/2014/main" id="{4B6D5A4C-B5E8-4411-8F9A-AEED0429C4D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-5400000">
                <a:off x="19918" y="6821"/>
                <a:ext cx="86" cy="1154"/>
              </a:xfrm>
              <a:custGeom>
                <a:avLst/>
                <a:gdLst>
                  <a:gd name="T0" fmla="*/ 2 w 43"/>
                  <a:gd name="T1" fmla="*/ 21 h 577"/>
                  <a:gd name="T2" fmla="*/ 2 w 43"/>
                  <a:gd name="T3" fmla="*/ 21 h 577"/>
                  <a:gd name="T4" fmla="*/ 2 w 43"/>
                  <a:gd name="T5" fmla="*/ 17 h 577"/>
                  <a:gd name="T6" fmla="*/ 2 w 43"/>
                  <a:gd name="T7" fmla="*/ 15 h 577"/>
                  <a:gd name="T8" fmla="*/ 4 w 43"/>
                  <a:gd name="T9" fmla="*/ 10 h 577"/>
                  <a:gd name="T10" fmla="*/ 6 w 43"/>
                  <a:gd name="T11" fmla="*/ 8 h 577"/>
                  <a:gd name="T12" fmla="*/ 8 w 43"/>
                  <a:gd name="T13" fmla="*/ 4 h 577"/>
                  <a:gd name="T14" fmla="*/ 12 w 43"/>
                  <a:gd name="T15" fmla="*/ 2 h 577"/>
                  <a:gd name="T16" fmla="*/ 14 w 43"/>
                  <a:gd name="T17" fmla="*/ 2 h 577"/>
                  <a:gd name="T18" fmla="*/ 18 w 43"/>
                  <a:gd name="T19" fmla="*/ 0 h 577"/>
                  <a:gd name="T20" fmla="*/ 22 w 43"/>
                  <a:gd name="T21" fmla="*/ 0 h 577"/>
                  <a:gd name="T22" fmla="*/ 24 w 43"/>
                  <a:gd name="T23" fmla="*/ 0 h 577"/>
                  <a:gd name="T24" fmla="*/ 28 w 43"/>
                  <a:gd name="T25" fmla="*/ 2 h 577"/>
                  <a:gd name="T26" fmla="*/ 32 w 43"/>
                  <a:gd name="T27" fmla="*/ 4 h 577"/>
                  <a:gd name="T28" fmla="*/ 34 w 43"/>
                  <a:gd name="T29" fmla="*/ 6 h 577"/>
                  <a:gd name="T30" fmla="*/ 36 w 43"/>
                  <a:gd name="T31" fmla="*/ 8 h 577"/>
                  <a:gd name="T32" fmla="*/ 38 w 43"/>
                  <a:gd name="T33" fmla="*/ 10 h 577"/>
                  <a:gd name="T34" fmla="*/ 41 w 43"/>
                  <a:gd name="T35" fmla="*/ 15 h 577"/>
                  <a:gd name="T36" fmla="*/ 41 w 43"/>
                  <a:gd name="T37" fmla="*/ 17 h 577"/>
                  <a:gd name="T38" fmla="*/ 43 w 43"/>
                  <a:gd name="T39" fmla="*/ 21 h 577"/>
                  <a:gd name="T40" fmla="*/ 43 w 43"/>
                  <a:gd name="T41" fmla="*/ 21 h 577"/>
                  <a:gd name="T42" fmla="*/ 41 w 43"/>
                  <a:gd name="T43" fmla="*/ 556 h 577"/>
                  <a:gd name="T44" fmla="*/ 41 w 43"/>
                  <a:gd name="T45" fmla="*/ 556 h 577"/>
                  <a:gd name="T46" fmla="*/ 38 w 43"/>
                  <a:gd name="T47" fmla="*/ 560 h 577"/>
                  <a:gd name="T48" fmla="*/ 38 w 43"/>
                  <a:gd name="T49" fmla="*/ 564 h 577"/>
                  <a:gd name="T50" fmla="*/ 36 w 43"/>
                  <a:gd name="T51" fmla="*/ 566 h 577"/>
                  <a:gd name="T52" fmla="*/ 34 w 43"/>
                  <a:gd name="T53" fmla="*/ 571 h 577"/>
                  <a:gd name="T54" fmla="*/ 32 w 43"/>
                  <a:gd name="T55" fmla="*/ 573 h 577"/>
                  <a:gd name="T56" fmla="*/ 30 w 43"/>
                  <a:gd name="T57" fmla="*/ 575 h 577"/>
                  <a:gd name="T58" fmla="*/ 26 w 43"/>
                  <a:gd name="T59" fmla="*/ 577 h 577"/>
                  <a:gd name="T60" fmla="*/ 22 w 43"/>
                  <a:gd name="T61" fmla="*/ 577 h 577"/>
                  <a:gd name="T62" fmla="*/ 20 w 43"/>
                  <a:gd name="T63" fmla="*/ 577 h 577"/>
                  <a:gd name="T64" fmla="*/ 16 w 43"/>
                  <a:gd name="T65" fmla="*/ 577 h 577"/>
                  <a:gd name="T66" fmla="*/ 12 w 43"/>
                  <a:gd name="T67" fmla="*/ 577 h 577"/>
                  <a:gd name="T68" fmla="*/ 10 w 43"/>
                  <a:gd name="T69" fmla="*/ 575 h 577"/>
                  <a:gd name="T70" fmla="*/ 6 w 43"/>
                  <a:gd name="T71" fmla="*/ 573 h 577"/>
                  <a:gd name="T72" fmla="*/ 4 w 43"/>
                  <a:gd name="T73" fmla="*/ 571 h 577"/>
                  <a:gd name="T74" fmla="*/ 2 w 43"/>
                  <a:gd name="T75" fmla="*/ 566 h 577"/>
                  <a:gd name="T76" fmla="*/ 0 w 43"/>
                  <a:gd name="T77" fmla="*/ 564 h 577"/>
                  <a:gd name="T78" fmla="*/ 0 w 43"/>
                  <a:gd name="T79" fmla="*/ 560 h 577"/>
                  <a:gd name="T80" fmla="*/ 0 w 43"/>
                  <a:gd name="T81" fmla="*/ 556 h 577"/>
                  <a:gd name="T82" fmla="*/ 0 w 43"/>
                  <a:gd name="T83" fmla="*/ 556 h 577"/>
                  <a:gd name="T84" fmla="*/ 2 w 43"/>
                  <a:gd name="T85" fmla="*/ 21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3" h="577">
                    <a:moveTo>
                      <a:pt x="2" y="21"/>
                    </a:moveTo>
                    <a:lnTo>
                      <a:pt x="2" y="21"/>
                    </a:lnTo>
                    <a:lnTo>
                      <a:pt x="2" y="17"/>
                    </a:lnTo>
                    <a:lnTo>
                      <a:pt x="2" y="15"/>
                    </a:lnTo>
                    <a:lnTo>
                      <a:pt x="4" y="10"/>
                    </a:lnTo>
                    <a:lnTo>
                      <a:pt x="6" y="8"/>
                    </a:lnTo>
                    <a:lnTo>
                      <a:pt x="8" y="4"/>
                    </a:lnTo>
                    <a:lnTo>
                      <a:pt x="12" y="2"/>
                    </a:lnTo>
                    <a:lnTo>
                      <a:pt x="14" y="2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8" y="2"/>
                    </a:lnTo>
                    <a:lnTo>
                      <a:pt x="32" y="4"/>
                    </a:lnTo>
                    <a:lnTo>
                      <a:pt x="34" y="6"/>
                    </a:lnTo>
                    <a:lnTo>
                      <a:pt x="36" y="8"/>
                    </a:lnTo>
                    <a:lnTo>
                      <a:pt x="38" y="10"/>
                    </a:lnTo>
                    <a:lnTo>
                      <a:pt x="41" y="15"/>
                    </a:lnTo>
                    <a:lnTo>
                      <a:pt x="41" y="17"/>
                    </a:lnTo>
                    <a:lnTo>
                      <a:pt x="43" y="21"/>
                    </a:lnTo>
                    <a:lnTo>
                      <a:pt x="41" y="556"/>
                    </a:lnTo>
                    <a:lnTo>
                      <a:pt x="38" y="560"/>
                    </a:lnTo>
                    <a:lnTo>
                      <a:pt x="38" y="564"/>
                    </a:lnTo>
                    <a:lnTo>
                      <a:pt x="36" y="566"/>
                    </a:lnTo>
                    <a:lnTo>
                      <a:pt x="34" y="571"/>
                    </a:lnTo>
                    <a:lnTo>
                      <a:pt x="32" y="573"/>
                    </a:lnTo>
                    <a:lnTo>
                      <a:pt x="30" y="575"/>
                    </a:lnTo>
                    <a:lnTo>
                      <a:pt x="26" y="577"/>
                    </a:lnTo>
                    <a:lnTo>
                      <a:pt x="22" y="577"/>
                    </a:lnTo>
                    <a:lnTo>
                      <a:pt x="20" y="577"/>
                    </a:lnTo>
                    <a:lnTo>
                      <a:pt x="16" y="577"/>
                    </a:lnTo>
                    <a:lnTo>
                      <a:pt x="12" y="577"/>
                    </a:lnTo>
                    <a:lnTo>
                      <a:pt x="10" y="575"/>
                    </a:lnTo>
                    <a:lnTo>
                      <a:pt x="6" y="573"/>
                    </a:lnTo>
                    <a:lnTo>
                      <a:pt x="4" y="571"/>
                    </a:lnTo>
                    <a:lnTo>
                      <a:pt x="2" y="566"/>
                    </a:lnTo>
                    <a:lnTo>
                      <a:pt x="0" y="564"/>
                    </a:lnTo>
                    <a:lnTo>
                      <a:pt x="0" y="560"/>
                    </a:lnTo>
                    <a:lnTo>
                      <a:pt x="0" y="556"/>
                    </a:lnTo>
                    <a:lnTo>
                      <a:pt x="2" y="21"/>
                    </a:lnTo>
                    <a:close/>
                  </a:path>
                </a:pathLst>
              </a:custGeom>
              <a:solidFill>
                <a:srgbClr val="FFFFFF"/>
              </a:solidFill>
              <a:ln w="127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3" name="Freeform 9">
                <a:extLst>
                  <a:ext uri="{FF2B5EF4-FFF2-40B4-BE49-F238E27FC236}">
                    <a16:creationId xmlns:a16="http://schemas.microsoft.com/office/drawing/2014/main" id="{5B90FC31-2BC0-4159-9F14-FF55F5FF810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-5400000">
                <a:off x="19114" y="7327"/>
                <a:ext cx="582" cy="82"/>
              </a:xfrm>
              <a:custGeom>
                <a:avLst/>
                <a:gdLst>
                  <a:gd name="T0" fmla="*/ 270 w 291"/>
                  <a:gd name="T1" fmla="*/ 0 h 41"/>
                  <a:gd name="T2" fmla="*/ 270 w 291"/>
                  <a:gd name="T3" fmla="*/ 0 h 41"/>
                  <a:gd name="T4" fmla="*/ 275 w 291"/>
                  <a:gd name="T5" fmla="*/ 0 h 41"/>
                  <a:gd name="T6" fmla="*/ 279 w 291"/>
                  <a:gd name="T7" fmla="*/ 2 h 41"/>
                  <a:gd name="T8" fmla="*/ 281 w 291"/>
                  <a:gd name="T9" fmla="*/ 4 h 41"/>
                  <a:gd name="T10" fmla="*/ 285 w 291"/>
                  <a:gd name="T11" fmla="*/ 6 h 41"/>
                  <a:gd name="T12" fmla="*/ 287 w 291"/>
                  <a:gd name="T13" fmla="*/ 8 h 41"/>
                  <a:gd name="T14" fmla="*/ 289 w 291"/>
                  <a:gd name="T15" fmla="*/ 10 h 41"/>
                  <a:gd name="T16" fmla="*/ 291 w 291"/>
                  <a:gd name="T17" fmla="*/ 14 h 41"/>
                  <a:gd name="T18" fmla="*/ 291 w 291"/>
                  <a:gd name="T19" fmla="*/ 16 h 41"/>
                  <a:gd name="T20" fmla="*/ 291 w 291"/>
                  <a:gd name="T21" fmla="*/ 20 h 41"/>
                  <a:gd name="T22" fmla="*/ 291 w 291"/>
                  <a:gd name="T23" fmla="*/ 25 h 41"/>
                  <a:gd name="T24" fmla="*/ 291 w 291"/>
                  <a:gd name="T25" fmla="*/ 29 h 41"/>
                  <a:gd name="T26" fmla="*/ 289 w 291"/>
                  <a:gd name="T27" fmla="*/ 31 h 41"/>
                  <a:gd name="T28" fmla="*/ 287 w 291"/>
                  <a:gd name="T29" fmla="*/ 35 h 41"/>
                  <a:gd name="T30" fmla="*/ 285 w 291"/>
                  <a:gd name="T31" fmla="*/ 37 h 41"/>
                  <a:gd name="T32" fmla="*/ 281 w 291"/>
                  <a:gd name="T33" fmla="*/ 39 h 41"/>
                  <a:gd name="T34" fmla="*/ 279 w 291"/>
                  <a:gd name="T35" fmla="*/ 41 h 41"/>
                  <a:gd name="T36" fmla="*/ 275 w 291"/>
                  <a:gd name="T37" fmla="*/ 41 h 41"/>
                  <a:gd name="T38" fmla="*/ 270 w 291"/>
                  <a:gd name="T39" fmla="*/ 41 h 41"/>
                  <a:gd name="T40" fmla="*/ 270 w 291"/>
                  <a:gd name="T41" fmla="*/ 41 h 41"/>
                  <a:gd name="T42" fmla="*/ 20 w 291"/>
                  <a:gd name="T43" fmla="*/ 41 h 41"/>
                  <a:gd name="T44" fmla="*/ 20 w 291"/>
                  <a:gd name="T45" fmla="*/ 41 h 41"/>
                  <a:gd name="T46" fmla="*/ 16 w 291"/>
                  <a:gd name="T47" fmla="*/ 41 h 41"/>
                  <a:gd name="T48" fmla="*/ 12 w 291"/>
                  <a:gd name="T49" fmla="*/ 41 h 41"/>
                  <a:gd name="T50" fmla="*/ 10 w 291"/>
                  <a:gd name="T51" fmla="*/ 39 h 41"/>
                  <a:gd name="T52" fmla="*/ 6 w 291"/>
                  <a:gd name="T53" fmla="*/ 37 h 41"/>
                  <a:gd name="T54" fmla="*/ 4 w 291"/>
                  <a:gd name="T55" fmla="*/ 35 h 41"/>
                  <a:gd name="T56" fmla="*/ 2 w 291"/>
                  <a:gd name="T57" fmla="*/ 31 h 41"/>
                  <a:gd name="T58" fmla="*/ 0 w 291"/>
                  <a:gd name="T59" fmla="*/ 29 h 41"/>
                  <a:gd name="T60" fmla="*/ 0 w 291"/>
                  <a:gd name="T61" fmla="*/ 25 h 41"/>
                  <a:gd name="T62" fmla="*/ 0 w 291"/>
                  <a:gd name="T63" fmla="*/ 20 h 41"/>
                  <a:gd name="T64" fmla="*/ 0 w 291"/>
                  <a:gd name="T65" fmla="*/ 16 h 41"/>
                  <a:gd name="T66" fmla="*/ 0 w 291"/>
                  <a:gd name="T67" fmla="*/ 14 h 41"/>
                  <a:gd name="T68" fmla="*/ 2 w 291"/>
                  <a:gd name="T69" fmla="*/ 10 h 41"/>
                  <a:gd name="T70" fmla="*/ 4 w 291"/>
                  <a:gd name="T71" fmla="*/ 8 h 41"/>
                  <a:gd name="T72" fmla="*/ 6 w 291"/>
                  <a:gd name="T73" fmla="*/ 6 h 41"/>
                  <a:gd name="T74" fmla="*/ 10 w 291"/>
                  <a:gd name="T75" fmla="*/ 4 h 41"/>
                  <a:gd name="T76" fmla="*/ 12 w 291"/>
                  <a:gd name="T77" fmla="*/ 2 h 41"/>
                  <a:gd name="T78" fmla="*/ 16 w 291"/>
                  <a:gd name="T79" fmla="*/ 0 h 41"/>
                  <a:gd name="T80" fmla="*/ 20 w 291"/>
                  <a:gd name="T81" fmla="*/ 0 h 41"/>
                  <a:gd name="T82" fmla="*/ 20 w 291"/>
                  <a:gd name="T83" fmla="*/ 0 h 41"/>
                  <a:gd name="T84" fmla="*/ 270 w 291"/>
                  <a:gd name="T8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91" h="41">
                    <a:moveTo>
                      <a:pt x="270" y="0"/>
                    </a:moveTo>
                    <a:lnTo>
                      <a:pt x="270" y="0"/>
                    </a:lnTo>
                    <a:lnTo>
                      <a:pt x="275" y="0"/>
                    </a:lnTo>
                    <a:lnTo>
                      <a:pt x="279" y="2"/>
                    </a:lnTo>
                    <a:lnTo>
                      <a:pt x="281" y="4"/>
                    </a:lnTo>
                    <a:lnTo>
                      <a:pt x="285" y="6"/>
                    </a:lnTo>
                    <a:lnTo>
                      <a:pt x="287" y="8"/>
                    </a:lnTo>
                    <a:lnTo>
                      <a:pt x="289" y="10"/>
                    </a:lnTo>
                    <a:lnTo>
                      <a:pt x="291" y="14"/>
                    </a:lnTo>
                    <a:lnTo>
                      <a:pt x="291" y="16"/>
                    </a:lnTo>
                    <a:lnTo>
                      <a:pt x="291" y="20"/>
                    </a:lnTo>
                    <a:lnTo>
                      <a:pt x="291" y="25"/>
                    </a:lnTo>
                    <a:lnTo>
                      <a:pt x="291" y="29"/>
                    </a:lnTo>
                    <a:lnTo>
                      <a:pt x="289" y="31"/>
                    </a:lnTo>
                    <a:lnTo>
                      <a:pt x="287" y="35"/>
                    </a:lnTo>
                    <a:lnTo>
                      <a:pt x="285" y="37"/>
                    </a:lnTo>
                    <a:lnTo>
                      <a:pt x="281" y="39"/>
                    </a:lnTo>
                    <a:lnTo>
                      <a:pt x="279" y="41"/>
                    </a:lnTo>
                    <a:lnTo>
                      <a:pt x="275" y="41"/>
                    </a:lnTo>
                    <a:lnTo>
                      <a:pt x="270" y="41"/>
                    </a:lnTo>
                    <a:lnTo>
                      <a:pt x="20" y="41"/>
                    </a:lnTo>
                    <a:lnTo>
                      <a:pt x="16" y="41"/>
                    </a:lnTo>
                    <a:lnTo>
                      <a:pt x="12" y="41"/>
                    </a:lnTo>
                    <a:lnTo>
                      <a:pt x="10" y="39"/>
                    </a:lnTo>
                    <a:lnTo>
                      <a:pt x="6" y="37"/>
                    </a:lnTo>
                    <a:lnTo>
                      <a:pt x="4" y="35"/>
                    </a:lnTo>
                    <a:lnTo>
                      <a:pt x="2" y="31"/>
                    </a:lnTo>
                    <a:lnTo>
                      <a:pt x="0" y="29"/>
                    </a:lnTo>
                    <a:lnTo>
                      <a:pt x="0" y="25"/>
                    </a:lnTo>
                    <a:lnTo>
                      <a:pt x="0" y="20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2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2" y="2"/>
                    </a:lnTo>
                    <a:lnTo>
                      <a:pt x="16" y="0"/>
                    </a:lnTo>
                    <a:lnTo>
                      <a:pt x="20" y="0"/>
                    </a:lnTo>
                    <a:lnTo>
                      <a:pt x="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4" name="Freeform 10">
                <a:extLst>
                  <a:ext uri="{FF2B5EF4-FFF2-40B4-BE49-F238E27FC236}">
                    <a16:creationId xmlns:a16="http://schemas.microsoft.com/office/drawing/2014/main" id="{826A3AA1-79E0-4BCF-BD9F-F42169C5A94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-5400000">
                <a:off x="20489" y="7226"/>
                <a:ext cx="356" cy="358"/>
              </a:xfrm>
              <a:custGeom>
                <a:avLst/>
                <a:gdLst>
                  <a:gd name="T0" fmla="*/ 178 w 178"/>
                  <a:gd name="T1" fmla="*/ 88 h 179"/>
                  <a:gd name="T2" fmla="*/ 176 w 178"/>
                  <a:gd name="T3" fmla="*/ 107 h 179"/>
                  <a:gd name="T4" fmla="*/ 170 w 178"/>
                  <a:gd name="T5" fmla="*/ 125 h 179"/>
                  <a:gd name="T6" fmla="*/ 160 w 178"/>
                  <a:gd name="T7" fmla="*/ 142 h 179"/>
                  <a:gd name="T8" fmla="*/ 147 w 178"/>
                  <a:gd name="T9" fmla="*/ 156 h 179"/>
                  <a:gd name="T10" fmla="*/ 133 w 178"/>
                  <a:gd name="T11" fmla="*/ 166 h 179"/>
                  <a:gd name="T12" fmla="*/ 115 w 178"/>
                  <a:gd name="T13" fmla="*/ 174 h 179"/>
                  <a:gd name="T14" fmla="*/ 96 w 178"/>
                  <a:gd name="T15" fmla="*/ 179 h 179"/>
                  <a:gd name="T16" fmla="*/ 78 w 178"/>
                  <a:gd name="T17" fmla="*/ 179 h 179"/>
                  <a:gd name="T18" fmla="*/ 59 w 178"/>
                  <a:gd name="T19" fmla="*/ 174 h 179"/>
                  <a:gd name="T20" fmla="*/ 43 w 178"/>
                  <a:gd name="T21" fmla="*/ 166 h 179"/>
                  <a:gd name="T22" fmla="*/ 26 w 178"/>
                  <a:gd name="T23" fmla="*/ 156 h 179"/>
                  <a:gd name="T24" fmla="*/ 14 w 178"/>
                  <a:gd name="T25" fmla="*/ 142 h 179"/>
                  <a:gd name="T26" fmla="*/ 6 w 178"/>
                  <a:gd name="T27" fmla="*/ 125 h 179"/>
                  <a:gd name="T28" fmla="*/ 0 w 178"/>
                  <a:gd name="T29" fmla="*/ 107 h 179"/>
                  <a:gd name="T30" fmla="*/ 0 w 178"/>
                  <a:gd name="T31" fmla="*/ 88 h 179"/>
                  <a:gd name="T32" fmla="*/ 2 w 178"/>
                  <a:gd name="T33" fmla="*/ 70 h 179"/>
                  <a:gd name="T34" fmla="*/ 8 w 178"/>
                  <a:gd name="T35" fmla="*/ 51 h 179"/>
                  <a:gd name="T36" fmla="*/ 18 w 178"/>
                  <a:gd name="T37" fmla="*/ 35 h 179"/>
                  <a:gd name="T38" fmla="*/ 31 w 178"/>
                  <a:gd name="T39" fmla="*/ 23 h 179"/>
                  <a:gd name="T40" fmla="*/ 45 w 178"/>
                  <a:gd name="T41" fmla="*/ 10 h 179"/>
                  <a:gd name="T42" fmla="*/ 63 w 178"/>
                  <a:gd name="T43" fmla="*/ 4 h 179"/>
                  <a:gd name="T44" fmla="*/ 82 w 178"/>
                  <a:gd name="T45" fmla="*/ 0 h 179"/>
                  <a:gd name="T46" fmla="*/ 100 w 178"/>
                  <a:gd name="T47" fmla="*/ 0 h 179"/>
                  <a:gd name="T48" fmla="*/ 119 w 178"/>
                  <a:gd name="T49" fmla="*/ 4 h 179"/>
                  <a:gd name="T50" fmla="*/ 135 w 178"/>
                  <a:gd name="T51" fmla="*/ 10 h 179"/>
                  <a:gd name="T52" fmla="*/ 151 w 178"/>
                  <a:gd name="T53" fmla="*/ 23 h 179"/>
                  <a:gd name="T54" fmla="*/ 164 w 178"/>
                  <a:gd name="T55" fmla="*/ 35 h 179"/>
                  <a:gd name="T56" fmla="*/ 172 w 178"/>
                  <a:gd name="T57" fmla="*/ 51 h 179"/>
                  <a:gd name="T58" fmla="*/ 178 w 178"/>
                  <a:gd name="T59" fmla="*/ 70 h 179"/>
                  <a:gd name="T60" fmla="*/ 178 w 178"/>
                  <a:gd name="T61" fmla="*/ 88 h 179"/>
                  <a:gd name="T62" fmla="*/ 178 w 178"/>
                  <a:gd name="T63" fmla="*/ 88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8" h="179">
                    <a:moveTo>
                      <a:pt x="178" y="88"/>
                    </a:moveTo>
                    <a:lnTo>
                      <a:pt x="176" y="107"/>
                    </a:lnTo>
                    <a:lnTo>
                      <a:pt x="170" y="125"/>
                    </a:lnTo>
                    <a:lnTo>
                      <a:pt x="160" y="142"/>
                    </a:lnTo>
                    <a:lnTo>
                      <a:pt x="147" y="156"/>
                    </a:lnTo>
                    <a:lnTo>
                      <a:pt x="133" y="166"/>
                    </a:lnTo>
                    <a:lnTo>
                      <a:pt x="115" y="174"/>
                    </a:lnTo>
                    <a:lnTo>
                      <a:pt x="96" y="179"/>
                    </a:lnTo>
                    <a:lnTo>
                      <a:pt x="78" y="179"/>
                    </a:lnTo>
                    <a:lnTo>
                      <a:pt x="59" y="174"/>
                    </a:lnTo>
                    <a:lnTo>
                      <a:pt x="43" y="166"/>
                    </a:lnTo>
                    <a:lnTo>
                      <a:pt x="26" y="156"/>
                    </a:lnTo>
                    <a:lnTo>
                      <a:pt x="14" y="142"/>
                    </a:lnTo>
                    <a:lnTo>
                      <a:pt x="6" y="125"/>
                    </a:lnTo>
                    <a:lnTo>
                      <a:pt x="0" y="107"/>
                    </a:lnTo>
                    <a:lnTo>
                      <a:pt x="0" y="88"/>
                    </a:lnTo>
                    <a:lnTo>
                      <a:pt x="2" y="70"/>
                    </a:lnTo>
                    <a:lnTo>
                      <a:pt x="8" y="51"/>
                    </a:lnTo>
                    <a:lnTo>
                      <a:pt x="18" y="35"/>
                    </a:lnTo>
                    <a:lnTo>
                      <a:pt x="31" y="23"/>
                    </a:lnTo>
                    <a:lnTo>
                      <a:pt x="45" y="10"/>
                    </a:lnTo>
                    <a:lnTo>
                      <a:pt x="63" y="4"/>
                    </a:lnTo>
                    <a:lnTo>
                      <a:pt x="82" y="0"/>
                    </a:lnTo>
                    <a:lnTo>
                      <a:pt x="100" y="0"/>
                    </a:lnTo>
                    <a:lnTo>
                      <a:pt x="119" y="4"/>
                    </a:lnTo>
                    <a:lnTo>
                      <a:pt x="135" y="10"/>
                    </a:lnTo>
                    <a:lnTo>
                      <a:pt x="151" y="23"/>
                    </a:lnTo>
                    <a:lnTo>
                      <a:pt x="164" y="35"/>
                    </a:lnTo>
                    <a:lnTo>
                      <a:pt x="172" y="51"/>
                    </a:lnTo>
                    <a:lnTo>
                      <a:pt x="178" y="70"/>
                    </a:lnTo>
                    <a:lnTo>
                      <a:pt x="178" y="88"/>
                    </a:lnTo>
                    <a:close/>
                  </a:path>
                </a:pathLst>
              </a:custGeom>
              <a:solidFill>
                <a:srgbClr val="E0E0E0"/>
              </a:solidFill>
              <a:ln w="762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5" name="Freeform 11">
                <a:extLst>
                  <a:ext uri="{FF2B5EF4-FFF2-40B4-BE49-F238E27FC236}">
                    <a16:creationId xmlns:a16="http://schemas.microsoft.com/office/drawing/2014/main" id="{28721950-AC8C-47C3-B59C-AD401BEB758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-5400000">
                <a:off x="20598" y="7329"/>
                <a:ext cx="140" cy="148"/>
              </a:xfrm>
              <a:custGeom>
                <a:avLst/>
                <a:gdLst>
                  <a:gd name="T0" fmla="*/ 70 w 70"/>
                  <a:gd name="T1" fmla="*/ 37 h 74"/>
                  <a:gd name="T2" fmla="*/ 68 w 70"/>
                  <a:gd name="T3" fmla="*/ 50 h 74"/>
                  <a:gd name="T4" fmla="*/ 62 w 70"/>
                  <a:gd name="T5" fmla="*/ 60 h 74"/>
                  <a:gd name="T6" fmla="*/ 53 w 70"/>
                  <a:gd name="T7" fmla="*/ 68 h 74"/>
                  <a:gd name="T8" fmla="*/ 43 w 70"/>
                  <a:gd name="T9" fmla="*/ 74 h 74"/>
                  <a:gd name="T10" fmla="*/ 31 w 70"/>
                  <a:gd name="T11" fmla="*/ 74 h 74"/>
                  <a:gd name="T12" fmla="*/ 21 w 70"/>
                  <a:gd name="T13" fmla="*/ 72 h 74"/>
                  <a:gd name="T14" fmla="*/ 10 w 70"/>
                  <a:gd name="T15" fmla="*/ 64 h 74"/>
                  <a:gd name="T16" fmla="*/ 4 w 70"/>
                  <a:gd name="T17" fmla="*/ 56 h 74"/>
                  <a:gd name="T18" fmla="*/ 0 w 70"/>
                  <a:gd name="T19" fmla="*/ 44 h 74"/>
                  <a:gd name="T20" fmla="*/ 0 w 70"/>
                  <a:gd name="T21" fmla="*/ 31 h 74"/>
                  <a:gd name="T22" fmla="*/ 4 w 70"/>
                  <a:gd name="T23" fmla="*/ 21 h 74"/>
                  <a:gd name="T24" fmla="*/ 10 w 70"/>
                  <a:gd name="T25" fmla="*/ 11 h 74"/>
                  <a:gd name="T26" fmla="*/ 21 w 70"/>
                  <a:gd name="T27" fmla="*/ 5 h 74"/>
                  <a:gd name="T28" fmla="*/ 31 w 70"/>
                  <a:gd name="T29" fmla="*/ 0 h 74"/>
                  <a:gd name="T30" fmla="*/ 43 w 70"/>
                  <a:gd name="T31" fmla="*/ 2 h 74"/>
                  <a:gd name="T32" fmla="*/ 53 w 70"/>
                  <a:gd name="T33" fmla="*/ 7 h 74"/>
                  <a:gd name="T34" fmla="*/ 62 w 70"/>
                  <a:gd name="T35" fmla="*/ 15 h 74"/>
                  <a:gd name="T36" fmla="*/ 68 w 70"/>
                  <a:gd name="T37" fmla="*/ 25 h 74"/>
                  <a:gd name="T38" fmla="*/ 70 w 70"/>
                  <a:gd name="T39" fmla="*/ 37 h 74"/>
                  <a:gd name="T40" fmla="*/ 70 w 70"/>
                  <a:gd name="T41" fmla="*/ 3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0" h="74">
                    <a:moveTo>
                      <a:pt x="70" y="37"/>
                    </a:moveTo>
                    <a:lnTo>
                      <a:pt x="68" y="50"/>
                    </a:lnTo>
                    <a:lnTo>
                      <a:pt x="62" y="60"/>
                    </a:lnTo>
                    <a:lnTo>
                      <a:pt x="53" y="68"/>
                    </a:lnTo>
                    <a:lnTo>
                      <a:pt x="43" y="74"/>
                    </a:lnTo>
                    <a:lnTo>
                      <a:pt x="31" y="74"/>
                    </a:lnTo>
                    <a:lnTo>
                      <a:pt x="21" y="72"/>
                    </a:lnTo>
                    <a:lnTo>
                      <a:pt x="10" y="64"/>
                    </a:lnTo>
                    <a:lnTo>
                      <a:pt x="4" y="56"/>
                    </a:lnTo>
                    <a:lnTo>
                      <a:pt x="0" y="44"/>
                    </a:lnTo>
                    <a:lnTo>
                      <a:pt x="0" y="31"/>
                    </a:lnTo>
                    <a:lnTo>
                      <a:pt x="4" y="21"/>
                    </a:lnTo>
                    <a:lnTo>
                      <a:pt x="10" y="11"/>
                    </a:lnTo>
                    <a:lnTo>
                      <a:pt x="21" y="5"/>
                    </a:lnTo>
                    <a:lnTo>
                      <a:pt x="31" y="0"/>
                    </a:lnTo>
                    <a:lnTo>
                      <a:pt x="43" y="2"/>
                    </a:lnTo>
                    <a:lnTo>
                      <a:pt x="53" y="7"/>
                    </a:lnTo>
                    <a:lnTo>
                      <a:pt x="62" y="15"/>
                    </a:lnTo>
                    <a:lnTo>
                      <a:pt x="68" y="25"/>
                    </a:lnTo>
                    <a:lnTo>
                      <a:pt x="70" y="37"/>
                    </a:lnTo>
                    <a:close/>
                  </a:path>
                </a:pathLst>
              </a:custGeom>
              <a:solidFill>
                <a:srgbClr val="E0E0E0"/>
              </a:solidFill>
              <a:ln w="762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6" name="Freeform 12">
                <a:extLst>
                  <a:ext uri="{FF2B5EF4-FFF2-40B4-BE49-F238E27FC236}">
                    <a16:creationId xmlns:a16="http://schemas.microsoft.com/office/drawing/2014/main" id="{0EA00EE3-C9C8-474C-B6F2-0AF002913EB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-5400000">
                <a:off x="18844" y="7339"/>
                <a:ext cx="582" cy="82"/>
              </a:xfrm>
              <a:custGeom>
                <a:avLst/>
                <a:gdLst>
                  <a:gd name="T0" fmla="*/ 270 w 291"/>
                  <a:gd name="T1" fmla="*/ 0 h 41"/>
                  <a:gd name="T2" fmla="*/ 270 w 291"/>
                  <a:gd name="T3" fmla="*/ 0 h 41"/>
                  <a:gd name="T4" fmla="*/ 274 w 291"/>
                  <a:gd name="T5" fmla="*/ 2 h 41"/>
                  <a:gd name="T6" fmla="*/ 278 w 291"/>
                  <a:gd name="T7" fmla="*/ 2 h 41"/>
                  <a:gd name="T8" fmla="*/ 281 w 291"/>
                  <a:gd name="T9" fmla="*/ 4 h 41"/>
                  <a:gd name="T10" fmla="*/ 285 w 291"/>
                  <a:gd name="T11" fmla="*/ 6 h 41"/>
                  <a:gd name="T12" fmla="*/ 287 w 291"/>
                  <a:gd name="T13" fmla="*/ 8 h 41"/>
                  <a:gd name="T14" fmla="*/ 289 w 291"/>
                  <a:gd name="T15" fmla="*/ 10 h 41"/>
                  <a:gd name="T16" fmla="*/ 291 w 291"/>
                  <a:gd name="T17" fmla="*/ 14 h 41"/>
                  <a:gd name="T18" fmla="*/ 291 w 291"/>
                  <a:gd name="T19" fmla="*/ 18 h 41"/>
                  <a:gd name="T20" fmla="*/ 291 w 291"/>
                  <a:gd name="T21" fmla="*/ 20 h 41"/>
                  <a:gd name="T22" fmla="*/ 291 w 291"/>
                  <a:gd name="T23" fmla="*/ 24 h 41"/>
                  <a:gd name="T24" fmla="*/ 291 w 291"/>
                  <a:gd name="T25" fmla="*/ 28 h 41"/>
                  <a:gd name="T26" fmla="*/ 289 w 291"/>
                  <a:gd name="T27" fmla="*/ 30 h 41"/>
                  <a:gd name="T28" fmla="*/ 287 w 291"/>
                  <a:gd name="T29" fmla="*/ 34 h 41"/>
                  <a:gd name="T30" fmla="*/ 285 w 291"/>
                  <a:gd name="T31" fmla="*/ 36 h 41"/>
                  <a:gd name="T32" fmla="*/ 281 w 291"/>
                  <a:gd name="T33" fmla="*/ 39 h 41"/>
                  <a:gd name="T34" fmla="*/ 278 w 291"/>
                  <a:gd name="T35" fmla="*/ 41 h 41"/>
                  <a:gd name="T36" fmla="*/ 274 w 291"/>
                  <a:gd name="T37" fmla="*/ 41 h 41"/>
                  <a:gd name="T38" fmla="*/ 270 w 291"/>
                  <a:gd name="T39" fmla="*/ 41 h 41"/>
                  <a:gd name="T40" fmla="*/ 270 w 291"/>
                  <a:gd name="T41" fmla="*/ 41 h 41"/>
                  <a:gd name="T42" fmla="*/ 20 w 291"/>
                  <a:gd name="T43" fmla="*/ 41 h 41"/>
                  <a:gd name="T44" fmla="*/ 20 w 291"/>
                  <a:gd name="T45" fmla="*/ 41 h 41"/>
                  <a:gd name="T46" fmla="*/ 16 w 291"/>
                  <a:gd name="T47" fmla="*/ 41 h 41"/>
                  <a:gd name="T48" fmla="*/ 12 w 291"/>
                  <a:gd name="T49" fmla="*/ 41 h 41"/>
                  <a:gd name="T50" fmla="*/ 10 w 291"/>
                  <a:gd name="T51" fmla="*/ 39 h 41"/>
                  <a:gd name="T52" fmla="*/ 6 w 291"/>
                  <a:gd name="T53" fmla="*/ 36 h 41"/>
                  <a:gd name="T54" fmla="*/ 4 w 291"/>
                  <a:gd name="T55" fmla="*/ 34 h 41"/>
                  <a:gd name="T56" fmla="*/ 2 w 291"/>
                  <a:gd name="T57" fmla="*/ 30 h 41"/>
                  <a:gd name="T58" fmla="*/ 0 w 291"/>
                  <a:gd name="T59" fmla="*/ 28 h 41"/>
                  <a:gd name="T60" fmla="*/ 0 w 291"/>
                  <a:gd name="T61" fmla="*/ 24 h 41"/>
                  <a:gd name="T62" fmla="*/ 0 w 291"/>
                  <a:gd name="T63" fmla="*/ 20 h 41"/>
                  <a:gd name="T64" fmla="*/ 0 w 291"/>
                  <a:gd name="T65" fmla="*/ 18 h 41"/>
                  <a:gd name="T66" fmla="*/ 0 w 291"/>
                  <a:gd name="T67" fmla="*/ 14 h 41"/>
                  <a:gd name="T68" fmla="*/ 2 w 291"/>
                  <a:gd name="T69" fmla="*/ 10 h 41"/>
                  <a:gd name="T70" fmla="*/ 4 w 291"/>
                  <a:gd name="T71" fmla="*/ 8 h 41"/>
                  <a:gd name="T72" fmla="*/ 6 w 291"/>
                  <a:gd name="T73" fmla="*/ 6 h 41"/>
                  <a:gd name="T74" fmla="*/ 10 w 291"/>
                  <a:gd name="T75" fmla="*/ 4 h 41"/>
                  <a:gd name="T76" fmla="*/ 12 w 291"/>
                  <a:gd name="T77" fmla="*/ 2 h 41"/>
                  <a:gd name="T78" fmla="*/ 16 w 291"/>
                  <a:gd name="T79" fmla="*/ 2 h 41"/>
                  <a:gd name="T80" fmla="*/ 20 w 291"/>
                  <a:gd name="T81" fmla="*/ 0 h 41"/>
                  <a:gd name="T82" fmla="*/ 20 w 291"/>
                  <a:gd name="T83" fmla="*/ 0 h 41"/>
                  <a:gd name="T84" fmla="*/ 270 w 291"/>
                  <a:gd name="T8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91" h="41">
                    <a:moveTo>
                      <a:pt x="270" y="0"/>
                    </a:moveTo>
                    <a:lnTo>
                      <a:pt x="270" y="0"/>
                    </a:lnTo>
                    <a:lnTo>
                      <a:pt x="274" y="2"/>
                    </a:lnTo>
                    <a:lnTo>
                      <a:pt x="278" y="2"/>
                    </a:lnTo>
                    <a:lnTo>
                      <a:pt x="281" y="4"/>
                    </a:lnTo>
                    <a:lnTo>
                      <a:pt x="285" y="6"/>
                    </a:lnTo>
                    <a:lnTo>
                      <a:pt x="287" y="8"/>
                    </a:lnTo>
                    <a:lnTo>
                      <a:pt x="289" y="10"/>
                    </a:lnTo>
                    <a:lnTo>
                      <a:pt x="291" y="14"/>
                    </a:lnTo>
                    <a:lnTo>
                      <a:pt x="291" y="18"/>
                    </a:lnTo>
                    <a:lnTo>
                      <a:pt x="291" y="20"/>
                    </a:lnTo>
                    <a:lnTo>
                      <a:pt x="291" y="24"/>
                    </a:lnTo>
                    <a:lnTo>
                      <a:pt x="291" y="28"/>
                    </a:lnTo>
                    <a:lnTo>
                      <a:pt x="289" y="30"/>
                    </a:lnTo>
                    <a:lnTo>
                      <a:pt x="287" y="34"/>
                    </a:lnTo>
                    <a:lnTo>
                      <a:pt x="285" y="36"/>
                    </a:lnTo>
                    <a:lnTo>
                      <a:pt x="281" y="39"/>
                    </a:lnTo>
                    <a:lnTo>
                      <a:pt x="278" y="41"/>
                    </a:lnTo>
                    <a:lnTo>
                      <a:pt x="274" y="41"/>
                    </a:lnTo>
                    <a:lnTo>
                      <a:pt x="270" y="41"/>
                    </a:lnTo>
                    <a:lnTo>
                      <a:pt x="20" y="41"/>
                    </a:lnTo>
                    <a:lnTo>
                      <a:pt x="16" y="41"/>
                    </a:lnTo>
                    <a:lnTo>
                      <a:pt x="12" y="41"/>
                    </a:lnTo>
                    <a:lnTo>
                      <a:pt x="10" y="39"/>
                    </a:lnTo>
                    <a:lnTo>
                      <a:pt x="6" y="36"/>
                    </a:lnTo>
                    <a:lnTo>
                      <a:pt x="4" y="34"/>
                    </a:lnTo>
                    <a:lnTo>
                      <a:pt x="2" y="30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2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2" y="2"/>
                    </a:lnTo>
                    <a:lnTo>
                      <a:pt x="16" y="2"/>
                    </a:lnTo>
                    <a:lnTo>
                      <a:pt x="20" y="0"/>
                    </a:lnTo>
                    <a:lnTo>
                      <a:pt x="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77" name="WordArt 13">
                <a:extLst>
                  <a:ext uri="{FF2B5EF4-FFF2-40B4-BE49-F238E27FC236}">
                    <a16:creationId xmlns:a16="http://schemas.microsoft.com/office/drawing/2014/main" id="{2D5FA1B5-A6C9-4C45-96ED-D4776225FFA5}"/>
                  </a:ext>
                </a:extLst>
              </p:cNvPr>
              <p:cNvSpPr>
                <a:spLocks noChangeAspect="1" noChangeArrowheads="1" noChangeShapeType="1" noTextEdit="1"/>
              </p:cNvSpPr>
              <p:nvPr/>
            </p:nvSpPr>
            <p:spPr bwMode="auto">
              <a:xfrm>
                <a:off x="18134" y="6959"/>
                <a:ext cx="558" cy="358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altLang="zh-TW" sz="1400" kern="10" spc="0">
                    <a:ln w="3175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latin typeface="Verdana Ref"/>
                  </a:rPr>
                  <a:t>C4</a:t>
                </a:r>
                <a:endParaRPr lang="zh-TW" altLang="en-US" sz="1400" kern="10" spc="0">
                  <a:ln w="317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Verdana Ref"/>
                </a:endParaRPr>
              </a:p>
            </p:txBody>
          </p:sp>
          <p:sp>
            <p:nvSpPr>
              <p:cNvPr id="178" name="WordArt 14">
                <a:extLst>
                  <a:ext uri="{FF2B5EF4-FFF2-40B4-BE49-F238E27FC236}">
                    <a16:creationId xmlns:a16="http://schemas.microsoft.com/office/drawing/2014/main" id="{4126C233-6A85-4EB6-BFD1-5CE4E150A5F6}"/>
                  </a:ext>
                </a:extLst>
              </p:cNvPr>
              <p:cNvSpPr>
                <a:spLocks noChangeAspect="1" noChangeArrowheads="1" noChangeShapeType="1" noTextEdit="1"/>
              </p:cNvSpPr>
              <p:nvPr/>
            </p:nvSpPr>
            <p:spPr bwMode="auto">
              <a:xfrm>
                <a:off x="19536" y="7603"/>
                <a:ext cx="1406" cy="178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altLang="zh-TW" sz="1400" kern="10" spc="0"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latin typeface="Verdana Ref"/>
                  </a:rPr>
                  <a:t>100  uF   </a:t>
                </a:r>
                <a:endParaRPr lang="zh-TW" altLang="en-US" sz="1400" kern="10" spc="0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Verdana Ref"/>
                </a:endParaRPr>
              </a:p>
            </p:txBody>
          </p:sp>
        </p:grpSp>
        <p:sp>
          <p:nvSpPr>
            <p:cNvPr id="167" name="WordArt 15">
              <a:extLst>
                <a:ext uri="{FF2B5EF4-FFF2-40B4-BE49-F238E27FC236}">
                  <a16:creationId xmlns:a16="http://schemas.microsoft.com/office/drawing/2014/main" id="{257C478A-F5CA-412A-807E-1607CA123D97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0335" y="3907"/>
              <a:ext cx="147" cy="14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spc="0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Verdana Ref"/>
                </a:rPr>
                <a:t>+</a:t>
              </a:r>
              <a:endParaRPr lang="zh-TW" altLang="en-US" sz="1400" kern="10" spc="0">
                <a:ln w="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Verdana Ref"/>
              </a:endParaRP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EA90761C-735D-438C-8A98-7821AC7E4C7C}"/>
              </a:ext>
            </a:extLst>
          </p:cNvPr>
          <p:cNvSpPr/>
          <p:nvPr/>
        </p:nvSpPr>
        <p:spPr>
          <a:xfrm>
            <a:off x="7656394" y="1793507"/>
            <a:ext cx="1108402" cy="910776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BFDC1ED-5C8D-47B1-B18C-D271AFC119EF}"/>
              </a:ext>
            </a:extLst>
          </p:cNvPr>
          <p:cNvSpPr txBox="1"/>
          <p:nvPr/>
        </p:nvSpPr>
        <p:spPr>
          <a:xfrm>
            <a:off x="7303928" y="432418"/>
            <a:ext cx="1569660" cy="646331"/>
          </a:xfrm>
          <a:prstGeom prst="rect">
            <a:avLst/>
          </a:prstGeom>
          <a:noFill/>
          <a:ln w="12700">
            <a:solidFill>
              <a:srgbClr val="FF3300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zh-TW" altLang="en-US" b="1" dirty="0"/>
              <a:t>降電壓用電阻</a:t>
            </a:r>
            <a:endParaRPr lang="en-US" altLang="zh-TW" b="1" dirty="0"/>
          </a:p>
          <a:p>
            <a:r>
              <a:rPr lang="zh-TW" altLang="en-US" b="1" dirty="0"/>
              <a:t> </a:t>
            </a:r>
            <a:r>
              <a:rPr lang="en-US" altLang="zh-TW" b="1" dirty="0"/>
              <a:t>10</a:t>
            </a:r>
            <a:r>
              <a:rPr lang="zh-TW" altLang="en-US" b="1" dirty="0"/>
              <a:t> 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Ω × 2</a:t>
            </a:r>
            <a:endParaRPr lang="zh-TW" altLang="en-US" b="1" dirty="0"/>
          </a:p>
        </p:txBody>
      </p:sp>
      <p:cxnSp>
        <p:nvCxnSpPr>
          <p:cNvPr id="206" name="直線接點 205">
            <a:extLst>
              <a:ext uri="{FF2B5EF4-FFF2-40B4-BE49-F238E27FC236}">
                <a16:creationId xmlns:a16="http://schemas.microsoft.com/office/drawing/2014/main" id="{73D74A26-6FFF-411E-8966-AA7029793050}"/>
              </a:ext>
            </a:extLst>
          </p:cNvPr>
          <p:cNvCxnSpPr>
            <a:cxnSpLocks/>
          </p:cNvCxnSpPr>
          <p:nvPr/>
        </p:nvCxnSpPr>
        <p:spPr>
          <a:xfrm flipH="1">
            <a:off x="7185576" y="3315588"/>
            <a:ext cx="75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8" name="群組 207">
            <a:extLst>
              <a:ext uri="{FF2B5EF4-FFF2-40B4-BE49-F238E27FC236}">
                <a16:creationId xmlns:a16="http://schemas.microsoft.com/office/drawing/2014/main" id="{3E8ACDF7-33EC-4B38-8EC2-C600DF3296C9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7605662" y="1526025"/>
            <a:ext cx="308156" cy="284310"/>
            <a:chOff x="4937585" y="3075460"/>
            <a:chExt cx="827993" cy="782172"/>
          </a:xfrm>
        </p:grpSpPr>
        <p:cxnSp>
          <p:nvCxnSpPr>
            <p:cNvPr id="262" name="直線接點 261">
              <a:extLst>
                <a:ext uri="{FF2B5EF4-FFF2-40B4-BE49-F238E27FC236}">
                  <a16:creationId xmlns:a16="http://schemas.microsoft.com/office/drawing/2014/main" id="{8354822C-B6F5-4434-B3AF-EA74FE8002F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351582" y="3075828"/>
              <a:ext cx="0" cy="8279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直線接點 262">
              <a:extLst>
                <a:ext uri="{FF2B5EF4-FFF2-40B4-BE49-F238E27FC236}">
                  <a16:creationId xmlns:a16="http://schemas.microsoft.com/office/drawing/2014/main" id="{094DD187-E012-4C14-B9A7-2F244692665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353269" y="3391626"/>
              <a:ext cx="0" cy="5519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直線接點 263">
              <a:extLst>
                <a:ext uri="{FF2B5EF4-FFF2-40B4-BE49-F238E27FC236}">
                  <a16:creationId xmlns:a16="http://schemas.microsoft.com/office/drawing/2014/main" id="{45CCD30E-2273-4538-977B-15EC50D04EF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363850" y="3650633"/>
              <a:ext cx="0" cy="4139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直線接點 264">
              <a:extLst>
                <a:ext uri="{FF2B5EF4-FFF2-40B4-BE49-F238E27FC236}">
                  <a16:creationId xmlns:a16="http://schemas.microsoft.com/office/drawing/2014/main" id="{0DE91B22-EE47-466E-AC1E-317AEB1F8B5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350136" y="3075460"/>
              <a:ext cx="0" cy="4139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9" name="群組 208">
            <a:extLst>
              <a:ext uri="{FF2B5EF4-FFF2-40B4-BE49-F238E27FC236}">
                <a16:creationId xmlns:a16="http://schemas.microsoft.com/office/drawing/2014/main" id="{8D13615A-AD84-455F-A84E-088A6BAB0F27}"/>
              </a:ext>
            </a:extLst>
          </p:cNvPr>
          <p:cNvGrpSpPr>
            <a:grpSpLocks/>
          </p:cNvGrpSpPr>
          <p:nvPr/>
        </p:nvGrpSpPr>
        <p:grpSpPr>
          <a:xfrm>
            <a:off x="8467662" y="1438125"/>
            <a:ext cx="396000" cy="396000"/>
            <a:chOff x="5293882" y="2141615"/>
            <a:chExt cx="1080000" cy="1080000"/>
          </a:xfrm>
        </p:grpSpPr>
        <p:grpSp>
          <p:nvGrpSpPr>
            <p:cNvPr id="255" name="群組 254">
              <a:extLst>
                <a:ext uri="{FF2B5EF4-FFF2-40B4-BE49-F238E27FC236}">
                  <a16:creationId xmlns:a16="http://schemas.microsoft.com/office/drawing/2014/main" id="{4A002D94-EEE6-4947-8A25-1E4910DB95C3}"/>
                </a:ext>
              </a:extLst>
            </p:cNvPr>
            <p:cNvGrpSpPr/>
            <p:nvPr/>
          </p:nvGrpSpPr>
          <p:grpSpPr>
            <a:xfrm>
              <a:off x="5521099" y="2412470"/>
              <a:ext cx="583149" cy="600477"/>
              <a:chOff x="6327781" y="3303782"/>
              <a:chExt cx="583149" cy="600477"/>
            </a:xfrm>
          </p:grpSpPr>
          <p:cxnSp>
            <p:nvCxnSpPr>
              <p:cNvPr id="257" name="直線接點 256">
                <a:extLst>
                  <a:ext uri="{FF2B5EF4-FFF2-40B4-BE49-F238E27FC236}">
                    <a16:creationId xmlns:a16="http://schemas.microsoft.com/office/drawing/2014/main" id="{BA69EE90-406B-4821-AB9A-0F1EA7DE54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20405" y="3314559"/>
                <a:ext cx="0" cy="576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直線接點 257">
                <a:extLst>
                  <a:ext uri="{FF2B5EF4-FFF2-40B4-BE49-F238E27FC236}">
                    <a16:creationId xmlns:a16="http://schemas.microsoft.com/office/drawing/2014/main" id="{7C56FC7A-805E-44F7-9C48-CA96506B0A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29667" y="3319245"/>
                <a:ext cx="0" cy="28623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直線接點 258">
                <a:extLst>
                  <a:ext uri="{FF2B5EF4-FFF2-40B4-BE49-F238E27FC236}">
                    <a16:creationId xmlns:a16="http://schemas.microsoft.com/office/drawing/2014/main" id="{7516C162-6EAD-458D-9F1C-7C8FB16FC60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27781" y="3303782"/>
                <a:ext cx="288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直線接點 259">
                <a:extLst>
                  <a:ext uri="{FF2B5EF4-FFF2-40B4-BE49-F238E27FC236}">
                    <a16:creationId xmlns:a16="http://schemas.microsoft.com/office/drawing/2014/main" id="{9266A3C1-BBA8-4483-AEAD-101296CA01F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22930" y="3904259"/>
                <a:ext cx="288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直線接點 260">
                <a:extLst>
                  <a:ext uri="{FF2B5EF4-FFF2-40B4-BE49-F238E27FC236}">
                    <a16:creationId xmlns:a16="http://schemas.microsoft.com/office/drawing/2014/main" id="{6BECE10F-0888-4497-A4ED-37DBD59F89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10930" y="3609593"/>
                <a:ext cx="0" cy="28623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6" name="橢圓 255">
              <a:extLst>
                <a:ext uri="{FF2B5EF4-FFF2-40B4-BE49-F238E27FC236}">
                  <a16:creationId xmlns:a16="http://schemas.microsoft.com/office/drawing/2014/main" id="{7EB0A708-1251-4772-A2B0-ECBA5106CC0C}"/>
                </a:ext>
              </a:extLst>
            </p:cNvPr>
            <p:cNvSpPr/>
            <p:nvPr/>
          </p:nvSpPr>
          <p:spPr>
            <a:xfrm>
              <a:off x="5293882" y="2141615"/>
              <a:ext cx="1080000" cy="108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10" name="矩形 209">
            <a:extLst>
              <a:ext uri="{FF2B5EF4-FFF2-40B4-BE49-F238E27FC236}">
                <a16:creationId xmlns:a16="http://schemas.microsoft.com/office/drawing/2014/main" id="{27DE019A-5E77-4421-80F5-72E3BA476C6C}"/>
              </a:ext>
            </a:extLst>
          </p:cNvPr>
          <p:cNvSpPr/>
          <p:nvPr/>
        </p:nvSpPr>
        <p:spPr>
          <a:xfrm>
            <a:off x="8402659" y="1176821"/>
            <a:ext cx="486030" cy="2242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>
                <a:latin typeface="+mn-ea"/>
              </a:rPr>
              <a:t>D10</a:t>
            </a:r>
            <a:endParaRPr lang="zh-TW" altLang="en-US" sz="1200" b="1" dirty="0">
              <a:latin typeface="+mn-ea"/>
            </a:endParaRPr>
          </a:p>
        </p:txBody>
      </p:sp>
      <p:sp>
        <p:nvSpPr>
          <p:cNvPr id="211" name="矩形 210">
            <a:extLst>
              <a:ext uri="{FF2B5EF4-FFF2-40B4-BE49-F238E27FC236}">
                <a16:creationId xmlns:a16="http://schemas.microsoft.com/office/drawing/2014/main" id="{6DD67305-4FB6-4222-A729-A29C64B9A84E}"/>
              </a:ext>
            </a:extLst>
          </p:cNvPr>
          <p:cNvSpPr/>
          <p:nvPr/>
        </p:nvSpPr>
        <p:spPr>
          <a:xfrm>
            <a:off x="7516206" y="1176821"/>
            <a:ext cx="545342" cy="2242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>
                <a:latin typeface="+mn-ea"/>
              </a:rPr>
              <a:t>GND</a:t>
            </a:r>
            <a:endParaRPr lang="zh-TW" altLang="en-US" sz="1200" b="1" dirty="0">
              <a:latin typeface="+mn-ea"/>
            </a:endParaRPr>
          </a:p>
        </p:txBody>
      </p:sp>
      <p:cxnSp>
        <p:nvCxnSpPr>
          <p:cNvPr id="214" name="直線接點 213">
            <a:extLst>
              <a:ext uri="{FF2B5EF4-FFF2-40B4-BE49-F238E27FC236}">
                <a16:creationId xmlns:a16="http://schemas.microsoft.com/office/drawing/2014/main" id="{CB180787-4F60-4591-8F6F-10F2255F2DAF}"/>
              </a:ext>
            </a:extLst>
          </p:cNvPr>
          <p:cNvCxnSpPr>
            <a:cxnSpLocks/>
          </p:cNvCxnSpPr>
          <p:nvPr/>
        </p:nvCxnSpPr>
        <p:spPr>
          <a:xfrm rot="5400000">
            <a:off x="7381062" y="2188335"/>
            <a:ext cx="75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5" name="群組 214">
            <a:extLst>
              <a:ext uri="{FF2B5EF4-FFF2-40B4-BE49-F238E27FC236}">
                <a16:creationId xmlns:a16="http://schemas.microsoft.com/office/drawing/2014/main" id="{33736105-A747-4D90-BE00-F65C77B43FE0}"/>
              </a:ext>
            </a:extLst>
          </p:cNvPr>
          <p:cNvGrpSpPr/>
          <p:nvPr/>
        </p:nvGrpSpPr>
        <p:grpSpPr>
          <a:xfrm>
            <a:off x="7932001" y="3227466"/>
            <a:ext cx="726832" cy="152256"/>
            <a:chOff x="3049272" y="4624576"/>
            <a:chExt cx="1308747" cy="176177"/>
          </a:xfrm>
        </p:grpSpPr>
        <p:cxnSp>
          <p:nvCxnSpPr>
            <p:cNvPr id="252" name="直線接點 251">
              <a:extLst>
                <a:ext uri="{FF2B5EF4-FFF2-40B4-BE49-F238E27FC236}">
                  <a16:creationId xmlns:a16="http://schemas.microsoft.com/office/drawing/2014/main" id="{A77EB343-E05E-4078-8D60-C79B4C13E0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9272" y="4729095"/>
              <a:ext cx="2610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直線接點 252">
              <a:extLst>
                <a:ext uri="{FF2B5EF4-FFF2-40B4-BE49-F238E27FC236}">
                  <a16:creationId xmlns:a16="http://schemas.microsoft.com/office/drawing/2014/main" id="{5348F07B-B349-4632-9446-F357297B11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98730" y="4729095"/>
              <a:ext cx="25928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4" name="手繪多邊形: 圖案 253">
              <a:extLst>
                <a:ext uri="{FF2B5EF4-FFF2-40B4-BE49-F238E27FC236}">
                  <a16:creationId xmlns:a16="http://schemas.microsoft.com/office/drawing/2014/main" id="{C360BF35-A010-44B1-9871-6FC5586A4070}"/>
                </a:ext>
              </a:extLst>
            </p:cNvPr>
            <p:cNvSpPr/>
            <p:nvPr/>
          </p:nvSpPr>
          <p:spPr>
            <a:xfrm>
              <a:off x="3314701" y="4624576"/>
              <a:ext cx="775384" cy="176177"/>
            </a:xfrm>
            <a:custGeom>
              <a:avLst/>
              <a:gdLst>
                <a:gd name="connsiteX0" fmla="*/ 0 w 804333"/>
                <a:gd name="connsiteY0" fmla="*/ 110266 h 230495"/>
                <a:gd name="connsiteX1" fmla="*/ 114300 w 804333"/>
                <a:gd name="connsiteY1" fmla="*/ 4433 h 230495"/>
                <a:gd name="connsiteX2" fmla="*/ 203200 w 804333"/>
                <a:gd name="connsiteY2" fmla="*/ 186466 h 230495"/>
                <a:gd name="connsiteX3" fmla="*/ 152400 w 804333"/>
                <a:gd name="connsiteY3" fmla="*/ 216099 h 230495"/>
                <a:gd name="connsiteX4" fmla="*/ 262467 w 804333"/>
                <a:gd name="connsiteY4" fmla="*/ 199 h 230495"/>
                <a:gd name="connsiteX5" fmla="*/ 406400 w 804333"/>
                <a:gd name="connsiteY5" fmla="*/ 177999 h 230495"/>
                <a:gd name="connsiteX6" fmla="*/ 309033 w 804333"/>
                <a:gd name="connsiteY6" fmla="*/ 220333 h 230495"/>
                <a:gd name="connsiteX7" fmla="*/ 448733 w 804333"/>
                <a:gd name="connsiteY7" fmla="*/ 12899 h 230495"/>
                <a:gd name="connsiteX8" fmla="*/ 596900 w 804333"/>
                <a:gd name="connsiteY8" fmla="*/ 190699 h 230495"/>
                <a:gd name="connsiteX9" fmla="*/ 503767 w 804333"/>
                <a:gd name="connsiteY9" fmla="*/ 199166 h 230495"/>
                <a:gd name="connsiteX10" fmla="*/ 626533 w 804333"/>
                <a:gd name="connsiteY10" fmla="*/ 17133 h 230495"/>
                <a:gd name="connsiteX11" fmla="*/ 770467 w 804333"/>
                <a:gd name="connsiteY11" fmla="*/ 101799 h 230495"/>
                <a:gd name="connsiteX12" fmla="*/ 804333 w 804333"/>
                <a:gd name="connsiteY12" fmla="*/ 203399 h 230495"/>
                <a:gd name="connsiteX0" fmla="*/ 0 w 804333"/>
                <a:gd name="connsiteY0" fmla="*/ 110266 h 230495"/>
                <a:gd name="connsiteX1" fmla="*/ 114300 w 804333"/>
                <a:gd name="connsiteY1" fmla="*/ 4433 h 230495"/>
                <a:gd name="connsiteX2" fmla="*/ 232697 w 804333"/>
                <a:gd name="connsiteY2" fmla="*/ 134847 h 230495"/>
                <a:gd name="connsiteX3" fmla="*/ 152400 w 804333"/>
                <a:gd name="connsiteY3" fmla="*/ 216099 h 230495"/>
                <a:gd name="connsiteX4" fmla="*/ 262467 w 804333"/>
                <a:gd name="connsiteY4" fmla="*/ 199 h 230495"/>
                <a:gd name="connsiteX5" fmla="*/ 406400 w 804333"/>
                <a:gd name="connsiteY5" fmla="*/ 177999 h 230495"/>
                <a:gd name="connsiteX6" fmla="*/ 309033 w 804333"/>
                <a:gd name="connsiteY6" fmla="*/ 220333 h 230495"/>
                <a:gd name="connsiteX7" fmla="*/ 448733 w 804333"/>
                <a:gd name="connsiteY7" fmla="*/ 12899 h 230495"/>
                <a:gd name="connsiteX8" fmla="*/ 596900 w 804333"/>
                <a:gd name="connsiteY8" fmla="*/ 190699 h 230495"/>
                <a:gd name="connsiteX9" fmla="*/ 503767 w 804333"/>
                <a:gd name="connsiteY9" fmla="*/ 199166 h 230495"/>
                <a:gd name="connsiteX10" fmla="*/ 626533 w 804333"/>
                <a:gd name="connsiteY10" fmla="*/ 17133 h 230495"/>
                <a:gd name="connsiteX11" fmla="*/ 770467 w 804333"/>
                <a:gd name="connsiteY11" fmla="*/ 101799 h 230495"/>
                <a:gd name="connsiteX12" fmla="*/ 804333 w 804333"/>
                <a:gd name="connsiteY12" fmla="*/ 203399 h 230495"/>
                <a:gd name="connsiteX0" fmla="*/ 0 w 804333"/>
                <a:gd name="connsiteY0" fmla="*/ 110462 h 230691"/>
                <a:gd name="connsiteX1" fmla="*/ 114300 w 804333"/>
                <a:gd name="connsiteY1" fmla="*/ 4629 h 230691"/>
                <a:gd name="connsiteX2" fmla="*/ 232697 w 804333"/>
                <a:gd name="connsiteY2" fmla="*/ 135043 h 230691"/>
                <a:gd name="connsiteX3" fmla="*/ 172064 w 804333"/>
                <a:gd name="connsiteY3" fmla="*/ 130263 h 230691"/>
                <a:gd name="connsiteX4" fmla="*/ 262467 w 804333"/>
                <a:gd name="connsiteY4" fmla="*/ 395 h 230691"/>
                <a:gd name="connsiteX5" fmla="*/ 406400 w 804333"/>
                <a:gd name="connsiteY5" fmla="*/ 178195 h 230691"/>
                <a:gd name="connsiteX6" fmla="*/ 309033 w 804333"/>
                <a:gd name="connsiteY6" fmla="*/ 220529 h 230691"/>
                <a:gd name="connsiteX7" fmla="*/ 448733 w 804333"/>
                <a:gd name="connsiteY7" fmla="*/ 13095 h 230691"/>
                <a:gd name="connsiteX8" fmla="*/ 596900 w 804333"/>
                <a:gd name="connsiteY8" fmla="*/ 190895 h 230691"/>
                <a:gd name="connsiteX9" fmla="*/ 503767 w 804333"/>
                <a:gd name="connsiteY9" fmla="*/ 199362 h 230691"/>
                <a:gd name="connsiteX10" fmla="*/ 626533 w 804333"/>
                <a:gd name="connsiteY10" fmla="*/ 17329 h 230691"/>
                <a:gd name="connsiteX11" fmla="*/ 770467 w 804333"/>
                <a:gd name="connsiteY11" fmla="*/ 101995 h 230691"/>
                <a:gd name="connsiteX12" fmla="*/ 804333 w 804333"/>
                <a:gd name="connsiteY12" fmla="*/ 203595 h 230691"/>
                <a:gd name="connsiteX0" fmla="*/ 0 w 804333"/>
                <a:gd name="connsiteY0" fmla="*/ 110492 h 230721"/>
                <a:gd name="connsiteX1" fmla="*/ 114300 w 804333"/>
                <a:gd name="connsiteY1" fmla="*/ 4659 h 230721"/>
                <a:gd name="connsiteX2" fmla="*/ 232697 w 804333"/>
                <a:gd name="connsiteY2" fmla="*/ 135073 h 230721"/>
                <a:gd name="connsiteX3" fmla="*/ 197874 w 804333"/>
                <a:gd name="connsiteY3" fmla="*/ 186692 h 230721"/>
                <a:gd name="connsiteX4" fmla="*/ 172064 w 804333"/>
                <a:gd name="connsiteY4" fmla="*/ 130293 h 230721"/>
                <a:gd name="connsiteX5" fmla="*/ 262467 w 804333"/>
                <a:gd name="connsiteY5" fmla="*/ 425 h 230721"/>
                <a:gd name="connsiteX6" fmla="*/ 406400 w 804333"/>
                <a:gd name="connsiteY6" fmla="*/ 178225 h 230721"/>
                <a:gd name="connsiteX7" fmla="*/ 309033 w 804333"/>
                <a:gd name="connsiteY7" fmla="*/ 220559 h 230721"/>
                <a:gd name="connsiteX8" fmla="*/ 448733 w 804333"/>
                <a:gd name="connsiteY8" fmla="*/ 13125 h 230721"/>
                <a:gd name="connsiteX9" fmla="*/ 596900 w 804333"/>
                <a:gd name="connsiteY9" fmla="*/ 190925 h 230721"/>
                <a:gd name="connsiteX10" fmla="*/ 503767 w 804333"/>
                <a:gd name="connsiteY10" fmla="*/ 199392 h 230721"/>
                <a:gd name="connsiteX11" fmla="*/ 626533 w 804333"/>
                <a:gd name="connsiteY11" fmla="*/ 17359 h 230721"/>
                <a:gd name="connsiteX12" fmla="*/ 770467 w 804333"/>
                <a:gd name="connsiteY12" fmla="*/ 102025 h 230721"/>
                <a:gd name="connsiteX13" fmla="*/ 804333 w 804333"/>
                <a:gd name="connsiteY13" fmla="*/ 203625 h 230721"/>
                <a:gd name="connsiteX0" fmla="*/ 0 w 804333"/>
                <a:gd name="connsiteY0" fmla="*/ 106066 h 226175"/>
                <a:gd name="connsiteX1" fmla="*/ 114300 w 804333"/>
                <a:gd name="connsiteY1" fmla="*/ 233 h 226175"/>
                <a:gd name="connsiteX2" fmla="*/ 232697 w 804333"/>
                <a:gd name="connsiteY2" fmla="*/ 130647 h 226175"/>
                <a:gd name="connsiteX3" fmla="*/ 197874 w 804333"/>
                <a:gd name="connsiteY3" fmla="*/ 182266 h 226175"/>
                <a:gd name="connsiteX4" fmla="*/ 172064 w 804333"/>
                <a:gd name="connsiteY4" fmla="*/ 125867 h 226175"/>
                <a:gd name="connsiteX5" fmla="*/ 299338 w 804333"/>
                <a:gd name="connsiteY5" fmla="*/ 915 h 226175"/>
                <a:gd name="connsiteX6" fmla="*/ 406400 w 804333"/>
                <a:gd name="connsiteY6" fmla="*/ 173799 h 226175"/>
                <a:gd name="connsiteX7" fmla="*/ 309033 w 804333"/>
                <a:gd name="connsiteY7" fmla="*/ 216133 h 226175"/>
                <a:gd name="connsiteX8" fmla="*/ 448733 w 804333"/>
                <a:gd name="connsiteY8" fmla="*/ 8699 h 226175"/>
                <a:gd name="connsiteX9" fmla="*/ 596900 w 804333"/>
                <a:gd name="connsiteY9" fmla="*/ 186499 h 226175"/>
                <a:gd name="connsiteX10" fmla="*/ 503767 w 804333"/>
                <a:gd name="connsiteY10" fmla="*/ 194966 h 226175"/>
                <a:gd name="connsiteX11" fmla="*/ 626533 w 804333"/>
                <a:gd name="connsiteY11" fmla="*/ 12933 h 226175"/>
                <a:gd name="connsiteX12" fmla="*/ 770467 w 804333"/>
                <a:gd name="connsiteY12" fmla="*/ 97599 h 226175"/>
                <a:gd name="connsiteX13" fmla="*/ 804333 w 804333"/>
                <a:gd name="connsiteY13" fmla="*/ 199199 h 226175"/>
                <a:gd name="connsiteX0" fmla="*/ 0 w 804333"/>
                <a:gd name="connsiteY0" fmla="*/ 106066 h 226175"/>
                <a:gd name="connsiteX1" fmla="*/ 114300 w 804333"/>
                <a:gd name="connsiteY1" fmla="*/ 233 h 226175"/>
                <a:gd name="connsiteX2" fmla="*/ 232697 w 804333"/>
                <a:gd name="connsiteY2" fmla="*/ 130647 h 226175"/>
                <a:gd name="connsiteX3" fmla="*/ 197874 w 804333"/>
                <a:gd name="connsiteY3" fmla="*/ 182266 h 226175"/>
                <a:gd name="connsiteX4" fmla="*/ 172064 w 804333"/>
                <a:gd name="connsiteY4" fmla="*/ 125867 h 226175"/>
                <a:gd name="connsiteX5" fmla="*/ 299338 w 804333"/>
                <a:gd name="connsiteY5" fmla="*/ 915 h 226175"/>
                <a:gd name="connsiteX6" fmla="*/ 406400 w 804333"/>
                <a:gd name="connsiteY6" fmla="*/ 173799 h 226175"/>
                <a:gd name="connsiteX7" fmla="*/ 309033 w 804333"/>
                <a:gd name="connsiteY7" fmla="*/ 216133 h 226175"/>
                <a:gd name="connsiteX8" fmla="*/ 448733 w 804333"/>
                <a:gd name="connsiteY8" fmla="*/ 8699 h 226175"/>
                <a:gd name="connsiteX9" fmla="*/ 596900 w 804333"/>
                <a:gd name="connsiteY9" fmla="*/ 186499 h 226175"/>
                <a:gd name="connsiteX10" fmla="*/ 503767 w 804333"/>
                <a:gd name="connsiteY10" fmla="*/ 194966 h 226175"/>
                <a:gd name="connsiteX11" fmla="*/ 626533 w 804333"/>
                <a:gd name="connsiteY11" fmla="*/ 12933 h 226175"/>
                <a:gd name="connsiteX12" fmla="*/ 770467 w 804333"/>
                <a:gd name="connsiteY12" fmla="*/ 97599 h 226175"/>
                <a:gd name="connsiteX13" fmla="*/ 804333 w 804333"/>
                <a:gd name="connsiteY13" fmla="*/ 199199 h 226175"/>
                <a:gd name="connsiteX0" fmla="*/ 0 w 804333"/>
                <a:gd name="connsiteY0" fmla="*/ 106066 h 226175"/>
                <a:gd name="connsiteX1" fmla="*/ 114300 w 804333"/>
                <a:gd name="connsiteY1" fmla="*/ 233 h 226175"/>
                <a:gd name="connsiteX2" fmla="*/ 232697 w 804333"/>
                <a:gd name="connsiteY2" fmla="*/ 130647 h 226175"/>
                <a:gd name="connsiteX3" fmla="*/ 197874 w 804333"/>
                <a:gd name="connsiteY3" fmla="*/ 182266 h 226175"/>
                <a:gd name="connsiteX4" fmla="*/ 172064 w 804333"/>
                <a:gd name="connsiteY4" fmla="*/ 125867 h 226175"/>
                <a:gd name="connsiteX5" fmla="*/ 299338 w 804333"/>
                <a:gd name="connsiteY5" fmla="*/ 915 h 226175"/>
                <a:gd name="connsiteX6" fmla="*/ 406400 w 804333"/>
                <a:gd name="connsiteY6" fmla="*/ 173799 h 226175"/>
                <a:gd name="connsiteX7" fmla="*/ 309033 w 804333"/>
                <a:gd name="connsiteY7" fmla="*/ 216133 h 226175"/>
                <a:gd name="connsiteX8" fmla="*/ 448733 w 804333"/>
                <a:gd name="connsiteY8" fmla="*/ 8699 h 226175"/>
                <a:gd name="connsiteX9" fmla="*/ 596900 w 804333"/>
                <a:gd name="connsiteY9" fmla="*/ 186499 h 226175"/>
                <a:gd name="connsiteX10" fmla="*/ 503767 w 804333"/>
                <a:gd name="connsiteY10" fmla="*/ 194966 h 226175"/>
                <a:gd name="connsiteX11" fmla="*/ 626533 w 804333"/>
                <a:gd name="connsiteY11" fmla="*/ 12933 h 226175"/>
                <a:gd name="connsiteX12" fmla="*/ 770467 w 804333"/>
                <a:gd name="connsiteY12" fmla="*/ 97599 h 226175"/>
                <a:gd name="connsiteX13" fmla="*/ 804333 w 804333"/>
                <a:gd name="connsiteY13" fmla="*/ 199199 h 226175"/>
                <a:gd name="connsiteX0" fmla="*/ 0 w 804333"/>
                <a:gd name="connsiteY0" fmla="*/ 106066 h 219463"/>
                <a:gd name="connsiteX1" fmla="*/ 114300 w 804333"/>
                <a:gd name="connsiteY1" fmla="*/ 233 h 219463"/>
                <a:gd name="connsiteX2" fmla="*/ 232697 w 804333"/>
                <a:gd name="connsiteY2" fmla="*/ 130647 h 219463"/>
                <a:gd name="connsiteX3" fmla="*/ 197874 w 804333"/>
                <a:gd name="connsiteY3" fmla="*/ 182266 h 219463"/>
                <a:gd name="connsiteX4" fmla="*/ 172064 w 804333"/>
                <a:gd name="connsiteY4" fmla="*/ 125867 h 219463"/>
                <a:gd name="connsiteX5" fmla="*/ 299338 w 804333"/>
                <a:gd name="connsiteY5" fmla="*/ 915 h 219463"/>
                <a:gd name="connsiteX6" fmla="*/ 423606 w 804333"/>
                <a:gd name="connsiteY6" fmla="*/ 127096 h 219463"/>
                <a:gd name="connsiteX7" fmla="*/ 309033 w 804333"/>
                <a:gd name="connsiteY7" fmla="*/ 216133 h 219463"/>
                <a:gd name="connsiteX8" fmla="*/ 448733 w 804333"/>
                <a:gd name="connsiteY8" fmla="*/ 8699 h 219463"/>
                <a:gd name="connsiteX9" fmla="*/ 596900 w 804333"/>
                <a:gd name="connsiteY9" fmla="*/ 186499 h 219463"/>
                <a:gd name="connsiteX10" fmla="*/ 503767 w 804333"/>
                <a:gd name="connsiteY10" fmla="*/ 194966 h 219463"/>
                <a:gd name="connsiteX11" fmla="*/ 626533 w 804333"/>
                <a:gd name="connsiteY11" fmla="*/ 12933 h 219463"/>
                <a:gd name="connsiteX12" fmla="*/ 770467 w 804333"/>
                <a:gd name="connsiteY12" fmla="*/ 97599 h 219463"/>
                <a:gd name="connsiteX13" fmla="*/ 804333 w 804333"/>
                <a:gd name="connsiteY13" fmla="*/ 199199 h 219463"/>
                <a:gd name="connsiteX0" fmla="*/ 0 w 804333"/>
                <a:gd name="connsiteY0" fmla="*/ 106066 h 213563"/>
                <a:gd name="connsiteX1" fmla="*/ 114300 w 804333"/>
                <a:gd name="connsiteY1" fmla="*/ 233 h 213563"/>
                <a:gd name="connsiteX2" fmla="*/ 232697 w 804333"/>
                <a:gd name="connsiteY2" fmla="*/ 130647 h 213563"/>
                <a:gd name="connsiteX3" fmla="*/ 197874 w 804333"/>
                <a:gd name="connsiteY3" fmla="*/ 182266 h 213563"/>
                <a:gd name="connsiteX4" fmla="*/ 172064 w 804333"/>
                <a:gd name="connsiteY4" fmla="*/ 125867 h 213563"/>
                <a:gd name="connsiteX5" fmla="*/ 299338 w 804333"/>
                <a:gd name="connsiteY5" fmla="*/ 915 h 213563"/>
                <a:gd name="connsiteX6" fmla="*/ 423606 w 804333"/>
                <a:gd name="connsiteY6" fmla="*/ 127096 h 213563"/>
                <a:gd name="connsiteX7" fmla="*/ 355737 w 804333"/>
                <a:gd name="connsiteY7" fmla="*/ 142391 h 213563"/>
                <a:gd name="connsiteX8" fmla="*/ 448733 w 804333"/>
                <a:gd name="connsiteY8" fmla="*/ 8699 h 213563"/>
                <a:gd name="connsiteX9" fmla="*/ 596900 w 804333"/>
                <a:gd name="connsiteY9" fmla="*/ 186499 h 213563"/>
                <a:gd name="connsiteX10" fmla="*/ 503767 w 804333"/>
                <a:gd name="connsiteY10" fmla="*/ 194966 h 213563"/>
                <a:gd name="connsiteX11" fmla="*/ 626533 w 804333"/>
                <a:gd name="connsiteY11" fmla="*/ 12933 h 213563"/>
                <a:gd name="connsiteX12" fmla="*/ 770467 w 804333"/>
                <a:gd name="connsiteY12" fmla="*/ 97599 h 213563"/>
                <a:gd name="connsiteX13" fmla="*/ 804333 w 804333"/>
                <a:gd name="connsiteY13" fmla="*/ 199199 h 213563"/>
                <a:gd name="connsiteX0" fmla="*/ 0 w 804333"/>
                <a:gd name="connsiteY0" fmla="*/ 106066 h 213563"/>
                <a:gd name="connsiteX1" fmla="*/ 114300 w 804333"/>
                <a:gd name="connsiteY1" fmla="*/ 233 h 213563"/>
                <a:gd name="connsiteX2" fmla="*/ 232697 w 804333"/>
                <a:gd name="connsiteY2" fmla="*/ 130647 h 213563"/>
                <a:gd name="connsiteX3" fmla="*/ 197874 w 804333"/>
                <a:gd name="connsiteY3" fmla="*/ 182266 h 213563"/>
                <a:gd name="connsiteX4" fmla="*/ 172064 w 804333"/>
                <a:gd name="connsiteY4" fmla="*/ 125867 h 213563"/>
                <a:gd name="connsiteX5" fmla="*/ 299338 w 804333"/>
                <a:gd name="connsiteY5" fmla="*/ 915 h 213563"/>
                <a:gd name="connsiteX6" fmla="*/ 423606 w 804333"/>
                <a:gd name="connsiteY6" fmla="*/ 127096 h 213563"/>
                <a:gd name="connsiteX7" fmla="*/ 396977 w 804333"/>
                <a:gd name="connsiteY7" fmla="*/ 182266 h 213563"/>
                <a:gd name="connsiteX8" fmla="*/ 355737 w 804333"/>
                <a:gd name="connsiteY8" fmla="*/ 142391 h 213563"/>
                <a:gd name="connsiteX9" fmla="*/ 448733 w 804333"/>
                <a:gd name="connsiteY9" fmla="*/ 8699 h 213563"/>
                <a:gd name="connsiteX10" fmla="*/ 596900 w 804333"/>
                <a:gd name="connsiteY10" fmla="*/ 186499 h 213563"/>
                <a:gd name="connsiteX11" fmla="*/ 503767 w 804333"/>
                <a:gd name="connsiteY11" fmla="*/ 194966 h 213563"/>
                <a:gd name="connsiteX12" fmla="*/ 626533 w 804333"/>
                <a:gd name="connsiteY12" fmla="*/ 12933 h 213563"/>
                <a:gd name="connsiteX13" fmla="*/ 770467 w 804333"/>
                <a:gd name="connsiteY13" fmla="*/ 97599 h 213563"/>
                <a:gd name="connsiteX14" fmla="*/ 804333 w 804333"/>
                <a:gd name="connsiteY14" fmla="*/ 199199 h 213563"/>
                <a:gd name="connsiteX0" fmla="*/ 0 w 804333"/>
                <a:gd name="connsiteY0" fmla="*/ 106066 h 213563"/>
                <a:gd name="connsiteX1" fmla="*/ 114300 w 804333"/>
                <a:gd name="connsiteY1" fmla="*/ 233 h 213563"/>
                <a:gd name="connsiteX2" fmla="*/ 232697 w 804333"/>
                <a:gd name="connsiteY2" fmla="*/ 130647 h 213563"/>
                <a:gd name="connsiteX3" fmla="*/ 197874 w 804333"/>
                <a:gd name="connsiteY3" fmla="*/ 182266 h 213563"/>
                <a:gd name="connsiteX4" fmla="*/ 172064 w 804333"/>
                <a:gd name="connsiteY4" fmla="*/ 125867 h 213563"/>
                <a:gd name="connsiteX5" fmla="*/ 299338 w 804333"/>
                <a:gd name="connsiteY5" fmla="*/ 915 h 213563"/>
                <a:gd name="connsiteX6" fmla="*/ 426064 w 804333"/>
                <a:gd name="connsiteY6" fmla="*/ 134470 h 213563"/>
                <a:gd name="connsiteX7" fmla="*/ 396977 w 804333"/>
                <a:gd name="connsiteY7" fmla="*/ 182266 h 213563"/>
                <a:gd name="connsiteX8" fmla="*/ 355737 w 804333"/>
                <a:gd name="connsiteY8" fmla="*/ 142391 h 213563"/>
                <a:gd name="connsiteX9" fmla="*/ 448733 w 804333"/>
                <a:gd name="connsiteY9" fmla="*/ 8699 h 213563"/>
                <a:gd name="connsiteX10" fmla="*/ 596900 w 804333"/>
                <a:gd name="connsiteY10" fmla="*/ 186499 h 213563"/>
                <a:gd name="connsiteX11" fmla="*/ 503767 w 804333"/>
                <a:gd name="connsiteY11" fmla="*/ 194966 h 213563"/>
                <a:gd name="connsiteX12" fmla="*/ 626533 w 804333"/>
                <a:gd name="connsiteY12" fmla="*/ 12933 h 213563"/>
                <a:gd name="connsiteX13" fmla="*/ 770467 w 804333"/>
                <a:gd name="connsiteY13" fmla="*/ 97599 h 213563"/>
                <a:gd name="connsiteX14" fmla="*/ 804333 w 804333"/>
                <a:gd name="connsiteY14" fmla="*/ 199199 h 213563"/>
                <a:gd name="connsiteX0" fmla="*/ 0 w 804333"/>
                <a:gd name="connsiteY0" fmla="*/ 106066 h 213563"/>
                <a:gd name="connsiteX1" fmla="*/ 114300 w 804333"/>
                <a:gd name="connsiteY1" fmla="*/ 233 h 213563"/>
                <a:gd name="connsiteX2" fmla="*/ 232697 w 804333"/>
                <a:gd name="connsiteY2" fmla="*/ 130647 h 213563"/>
                <a:gd name="connsiteX3" fmla="*/ 197874 w 804333"/>
                <a:gd name="connsiteY3" fmla="*/ 182266 h 213563"/>
                <a:gd name="connsiteX4" fmla="*/ 172064 w 804333"/>
                <a:gd name="connsiteY4" fmla="*/ 125867 h 213563"/>
                <a:gd name="connsiteX5" fmla="*/ 299338 w 804333"/>
                <a:gd name="connsiteY5" fmla="*/ 915 h 213563"/>
                <a:gd name="connsiteX6" fmla="*/ 426064 w 804333"/>
                <a:gd name="connsiteY6" fmla="*/ 134470 h 213563"/>
                <a:gd name="connsiteX7" fmla="*/ 396977 w 804333"/>
                <a:gd name="connsiteY7" fmla="*/ 182266 h 213563"/>
                <a:gd name="connsiteX8" fmla="*/ 358195 w 804333"/>
                <a:gd name="connsiteY8" fmla="*/ 137475 h 213563"/>
                <a:gd name="connsiteX9" fmla="*/ 448733 w 804333"/>
                <a:gd name="connsiteY9" fmla="*/ 8699 h 213563"/>
                <a:gd name="connsiteX10" fmla="*/ 596900 w 804333"/>
                <a:gd name="connsiteY10" fmla="*/ 186499 h 213563"/>
                <a:gd name="connsiteX11" fmla="*/ 503767 w 804333"/>
                <a:gd name="connsiteY11" fmla="*/ 194966 h 213563"/>
                <a:gd name="connsiteX12" fmla="*/ 626533 w 804333"/>
                <a:gd name="connsiteY12" fmla="*/ 12933 h 213563"/>
                <a:gd name="connsiteX13" fmla="*/ 770467 w 804333"/>
                <a:gd name="connsiteY13" fmla="*/ 97599 h 213563"/>
                <a:gd name="connsiteX14" fmla="*/ 804333 w 804333"/>
                <a:gd name="connsiteY14" fmla="*/ 199199 h 213563"/>
                <a:gd name="connsiteX0" fmla="*/ 0 w 804333"/>
                <a:gd name="connsiteY0" fmla="*/ 106066 h 213830"/>
                <a:gd name="connsiteX1" fmla="*/ 114300 w 804333"/>
                <a:gd name="connsiteY1" fmla="*/ 233 h 213830"/>
                <a:gd name="connsiteX2" fmla="*/ 232697 w 804333"/>
                <a:gd name="connsiteY2" fmla="*/ 130647 h 213830"/>
                <a:gd name="connsiteX3" fmla="*/ 197874 w 804333"/>
                <a:gd name="connsiteY3" fmla="*/ 182266 h 213830"/>
                <a:gd name="connsiteX4" fmla="*/ 172064 w 804333"/>
                <a:gd name="connsiteY4" fmla="*/ 125867 h 213830"/>
                <a:gd name="connsiteX5" fmla="*/ 299338 w 804333"/>
                <a:gd name="connsiteY5" fmla="*/ 915 h 213830"/>
                <a:gd name="connsiteX6" fmla="*/ 426064 w 804333"/>
                <a:gd name="connsiteY6" fmla="*/ 134470 h 213830"/>
                <a:gd name="connsiteX7" fmla="*/ 396977 w 804333"/>
                <a:gd name="connsiteY7" fmla="*/ 182266 h 213830"/>
                <a:gd name="connsiteX8" fmla="*/ 358195 w 804333"/>
                <a:gd name="connsiteY8" fmla="*/ 137475 h 213830"/>
                <a:gd name="connsiteX9" fmla="*/ 497894 w 804333"/>
                <a:gd name="connsiteY9" fmla="*/ 3783 h 213830"/>
                <a:gd name="connsiteX10" fmla="*/ 596900 w 804333"/>
                <a:gd name="connsiteY10" fmla="*/ 186499 h 213830"/>
                <a:gd name="connsiteX11" fmla="*/ 503767 w 804333"/>
                <a:gd name="connsiteY11" fmla="*/ 194966 h 213830"/>
                <a:gd name="connsiteX12" fmla="*/ 626533 w 804333"/>
                <a:gd name="connsiteY12" fmla="*/ 12933 h 213830"/>
                <a:gd name="connsiteX13" fmla="*/ 770467 w 804333"/>
                <a:gd name="connsiteY13" fmla="*/ 97599 h 213830"/>
                <a:gd name="connsiteX14" fmla="*/ 804333 w 804333"/>
                <a:gd name="connsiteY14" fmla="*/ 199199 h 213830"/>
                <a:gd name="connsiteX0" fmla="*/ 0 w 804333"/>
                <a:gd name="connsiteY0" fmla="*/ 106066 h 213830"/>
                <a:gd name="connsiteX1" fmla="*/ 114300 w 804333"/>
                <a:gd name="connsiteY1" fmla="*/ 233 h 213830"/>
                <a:gd name="connsiteX2" fmla="*/ 232697 w 804333"/>
                <a:gd name="connsiteY2" fmla="*/ 130647 h 213830"/>
                <a:gd name="connsiteX3" fmla="*/ 197874 w 804333"/>
                <a:gd name="connsiteY3" fmla="*/ 182266 h 213830"/>
                <a:gd name="connsiteX4" fmla="*/ 172064 w 804333"/>
                <a:gd name="connsiteY4" fmla="*/ 125867 h 213830"/>
                <a:gd name="connsiteX5" fmla="*/ 299338 w 804333"/>
                <a:gd name="connsiteY5" fmla="*/ 915 h 213830"/>
                <a:gd name="connsiteX6" fmla="*/ 426064 w 804333"/>
                <a:gd name="connsiteY6" fmla="*/ 134470 h 213830"/>
                <a:gd name="connsiteX7" fmla="*/ 396977 w 804333"/>
                <a:gd name="connsiteY7" fmla="*/ 182266 h 213830"/>
                <a:gd name="connsiteX8" fmla="*/ 358195 w 804333"/>
                <a:gd name="connsiteY8" fmla="*/ 137475 h 213830"/>
                <a:gd name="connsiteX9" fmla="*/ 497894 w 804333"/>
                <a:gd name="connsiteY9" fmla="*/ 3783 h 213830"/>
                <a:gd name="connsiteX10" fmla="*/ 596900 w 804333"/>
                <a:gd name="connsiteY10" fmla="*/ 186499 h 213830"/>
                <a:gd name="connsiteX11" fmla="*/ 503767 w 804333"/>
                <a:gd name="connsiteY11" fmla="*/ 194966 h 213830"/>
                <a:gd name="connsiteX12" fmla="*/ 626533 w 804333"/>
                <a:gd name="connsiteY12" fmla="*/ 12933 h 213830"/>
                <a:gd name="connsiteX13" fmla="*/ 770467 w 804333"/>
                <a:gd name="connsiteY13" fmla="*/ 97599 h 213830"/>
                <a:gd name="connsiteX14" fmla="*/ 804333 w 804333"/>
                <a:gd name="connsiteY14" fmla="*/ 199199 h 213830"/>
                <a:gd name="connsiteX0" fmla="*/ 0 w 804333"/>
                <a:gd name="connsiteY0" fmla="*/ 106066 h 213964"/>
                <a:gd name="connsiteX1" fmla="*/ 114300 w 804333"/>
                <a:gd name="connsiteY1" fmla="*/ 233 h 213964"/>
                <a:gd name="connsiteX2" fmla="*/ 232697 w 804333"/>
                <a:gd name="connsiteY2" fmla="*/ 130647 h 213964"/>
                <a:gd name="connsiteX3" fmla="*/ 197874 w 804333"/>
                <a:gd name="connsiteY3" fmla="*/ 182266 h 213964"/>
                <a:gd name="connsiteX4" fmla="*/ 172064 w 804333"/>
                <a:gd name="connsiteY4" fmla="*/ 125867 h 213964"/>
                <a:gd name="connsiteX5" fmla="*/ 299338 w 804333"/>
                <a:gd name="connsiteY5" fmla="*/ 915 h 213964"/>
                <a:gd name="connsiteX6" fmla="*/ 426064 w 804333"/>
                <a:gd name="connsiteY6" fmla="*/ 134470 h 213964"/>
                <a:gd name="connsiteX7" fmla="*/ 396977 w 804333"/>
                <a:gd name="connsiteY7" fmla="*/ 182266 h 213964"/>
                <a:gd name="connsiteX8" fmla="*/ 358195 w 804333"/>
                <a:gd name="connsiteY8" fmla="*/ 137475 h 213964"/>
                <a:gd name="connsiteX9" fmla="*/ 485604 w 804333"/>
                <a:gd name="connsiteY9" fmla="*/ 1325 h 213964"/>
                <a:gd name="connsiteX10" fmla="*/ 596900 w 804333"/>
                <a:gd name="connsiteY10" fmla="*/ 186499 h 213964"/>
                <a:gd name="connsiteX11" fmla="*/ 503767 w 804333"/>
                <a:gd name="connsiteY11" fmla="*/ 194966 h 213964"/>
                <a:gd name="connsiteX12" fmla="*/ 626533 w 804333"/>
                <a:gd name="connsiteY12" fmla="*/ 12933 h 213964"/>
                <a:gd name="connsiteX13" fmla="*/ 770467 w 804333"/>
                <a:gd name="connsiteY13" fmla="*/ 97599 h 213964"/>
                <a:gd name="connsiteX14" fmla="*/ 804333 w 804333"/>
                <a:gd name="connsiteY14" fmla="*/ 199199 h 213964"/>
                <a:gd name="connsiteX0" fmla="*/ 0 w 804333"/>
                <a:gd name="connsiteY0" fmla="*/ 106066 h 213964"/>
                <a:gd name="connsiteX1" fmla="*/ 114300 w 804333"/>
                <a:gd name="connsiteY1" fmla="*/ 233 h 213964"/>
                <a:gd name="connsiteX2" fmla="*/ 232697 w 804333"/>
                <a:gd name="connsiteY2" fmla="*/ 130647 h 213964"/>
                <a:gd name="connsiteX3" fmla="*/ 197874 w 804333"/>
                <a:gd name="connsiteY3" fmla="*/ 182266 h 213964"/>
                <a:gd name="connsiteX4" fmla="*/ 172064 w 804333"/>
                <a:gd name="connsiteY4" fmla="*/ 125867 h 213964"/>
                <a:gd name="connsiteX5" fmla="*/ 299338 w 804333"/>
                <a:gd name="connsiteY5" fmla="*/ 915 h 213964"/>
                <a:gd name="connsiteX6" fmla="*/ 426064 w 804333"/>
                <a:gd name="connsiteY6" fmla="*/ 134470 h 213964"/>
                <a:gd name="connsiteX7" fmla="*/ 396977 w 804333"/>
                <a:gd name="connsiteY7" fmla="*/ 182266 h 213964"/>
                <a:gd name="connsiteX8" fmla="*/ 358195 w 804333"/>
                <a:gd name="connsiteY8" fmla="*/ 137475 h 213964"/>
                <a:gd name="connsiteX9" fmla="*/ 492978 w 804333"/>
                <a:gd name="connsiteY9" fmla="*/ 1325 h 213964"/>
                <a:gd name="connsiteX10" fmla="*/ 596900 w 804333"/>
                <a:gd name="connsiteY10" fmla="*/ 186499 h 213964"/>
                <a:gd name="connsiteX11" fmla="*/ 503767 w 804333"/>
                <a:gd name="connsiteY11" fmla="*/ 194966 h 213964"/>
                <a:gd name="connsiteX12" fmla="*/ 626533 w 804333"/>
                <a:gd name="connsiteY12" fmla="*/ 12933 h 213964"/>
                <a:gd name="connsiteX13" fmla="*/ 770467 w 804333"/>
                <a:gd name="connsiteY13" fmla="*/ 97599 h 213964"/>
                <a:gd name="connsiteX14" fmla="*/ 804333 w 804333"/>
                <a:gd name="connsiteY14" fmla="*/ 199199 h 213964"/>
                <a:gd name="connsiteX0" fmla="*/ 0 w 804333"/>
                <a:gd name="connsiteY0" fmla="*/ 106066 h 213964"/>
                <a:gd name="connsiteX1" fmla="*/ 114300 w 804333"/>
                <a:gd name="connsiteY1" fmla="*/ 233 h 213964"/>
                <a:gd name="connsiteX2" fmla="*/ 232697 w 804333"/>
                <a:gd name="connsiteY2" fmla="*/ 130647 h 213964"/>
                <a:gd name="connsiteX3" fmla="*/ 197874 w 804333"/>
                <a:gd name="connsiteY3" fmla="*/ 182266 h 213964"/>
                <a:gd name="connsiteX4" fmla="*/ 172064 w 804333"/>
                <a:gd name="connsiteY4" fmla="*/ 125867 h 213964"/>
                <a:gd name="connsiteX5" fmla="*/ 299338 w 804333"/>
                <a:gd name="connsiteY5" fmla="*/ 915 h 213964"/>
                <a:gd name="connsiteX6" fmla="*/ 426064 w 804333"/>
                <a:gd name="connsiteY6" fmla="*/ 134470 h 213964"/>
                <a:gd name="connsiteX7" fmla="*/ 396977 w 804333"/>
                <a:gd name="connsiteY7" fmla="*/ 182266 h 213964"/>
                <a:gd name="connsiteX8" fmla="*/ 358195 w 804333"/>
                <a:gd name="connsiteY8" fmla="*/ 137475 h 213964"/>
                <a:gd name="connsiteX9" fmla="*/ 492978 w 804333"/>
                <a:gd name="connsiteY9" fmla="*/ 1325 h 213964"/>
                <a:gd name="connsiteX10" fmla="*/ 596900 w 804333"/>
                <a:gd name="connsiteY10" fmla="*/ 186499 h 213964"/>
                <a:gd name="connsiteX11" fmla="*/ 503767 w 804333"/>
                <a:gd name="connsiteY11" fmla="*/ 194966 h 213964"/>
                <a:gd name="connsiteX12" fmla="*/ 626533 w 804333"/>
                <a:gd name="connsiteY12" fmla="*/ 12933 h 213964"/>
                <a:gd name="connsiteX13" fmla="*/ 770467 w 804333"/>
                <a:gd name="connsiteY13" fmla="*/ 97599 h 213964"/>
                <a:gd name="connsiteX14" fmla="*/ 804333 w 804333"/>
                <a:gd name="connsiteY14" fmla="*/ 199199 h 213964"/>
                <a:gd name="connsiteX0" fmla="*/ 0 w 804333"/>
                <a:gd name="connsiteY0" fmla="*/ 106066 h 199199"/>
                <a:gd name="connsiteX1" fmla="*/ 114300 w 804333"/>
                <a:gd name="connsiteY1" fmla="*/ 233 h 199199"/>
                <a:gd name="connsiteX2" fmla="*/ 232697 w 804333"/>
                <a:gd name="connsiteY2" fmla="*/ 130647 h 199199"/>
                <a:gd name="connsiteX3" fmla="*/ 197874 w 804333"/>
                <a:gd name="connsiteY3" fmla="*/ 182266 h 199199"/>
                <a:gd name="connsiteX4" fmla="*/ 172064 w 804333"/>
                <a:gd name="connsiteY4" fmla="*/ 125867 h 199199"/>
                <a:gd name="connsiteX5" fmla="*/ 299338 w 804333"/>
                <a:gd name="connsiteY5" fmla="*/ 915 h 199199"/>
                <a:gd name="connsiteX6" fmla="*/ 426064 w 804333"/>
                <a:gd name="connsiteY6" fmla="*/ 134470 h 199199"/>
                <a:gd name="connsiteX7" fmla="*/ 396977 w 804333"/>
                <a:gd name="connsiteY7" fmla="*/ 182266 h 199199"/>
                <a:gd name="connsiteX8" fmla="*/ 358195 w 804333"/>
                <a:gd name="connsiteY8" fmla="*/ 137475 h 199199"/>
                <a:gd name="connsiteX9" fmla="*/ 492978 w 804333"/>
                <a:gd name="connsiteY9" fmla="*/ 1325 h 199199"/>
                <a:gd name="connsiteX10" fmla="*/ 619023 w 804333"/>
                <a:gd name="connsiteY10" fmla="*/ 117673 h 199199"/>
                <a:gd name="connsiteX11" fmla="*/ 503767 w 804333"/>
                <a:gd name="connsiteY11" fmla="*/ 194966 h 199199"/>
                <a:gd name="connsiteX12" fmla="*/ 626533 w 804333"/>
                <a:gd name="connsiteY12" fmla="*/ 12933 h 199199"/>
                <a:gd name="connsiteX13" fmla="*/ 770467 w 804333"/>
                <a:gd name="connsiteY13" fmla="*/ 97599 h 199199"/>
                <a:gd name="connsiteX14" fmla="*/ 804333 w 804333"/>
                <a:gd name="connsiteY14" fmla="*/ 199199 h 199199"/>
                <a:gd name="connsiteX0" fmla="*/ 0 w 804333"/>
                <a:gd name="connsiteY0" fmla="*/ 106066 h 199199"/>
                <a:gd name="connsiteX1" fmla="*/ 114300 w 804333"/>
                <a:gd name="connsiteY1" fmla="*/ 233 h 199199"/>
                <a:gd name="connsiteX2" fmla="*/ 232697 w 804333"/>
                <a:gd name="connsiteY2" fmla="*/ 130647 h 199199"/>
                <a:gd name="connsiteX3" fmla="*/ 197874 w 804333"/>
                <a:gd name="connsiteY3" fmla="*/ 182266 h 199199"/>
                <a:gd name="connsiteX4" fmla="*/ 172064 w 804333"/>
                <a:gd name="connsiteY4" fmla="*/ 125867 h 199199"/>
                <a:gd name="connsiteX5" fmla="*/ 299338 w 804333"/>
                <a:gd name="connsiteY5" fmla="*/ 915 h 199199"/>
                <a:gd name="connsiteX6" fmla="*/ 426064 w 804333"/>
                <a:gd name="connsiteY6" fmla="*/ 134470 h 199199"/>
                <a:gd name="connsiteX7" fmla="*/ 396977 w 804333"/>
                <a:gd name="connsiteY7" fmla="*/ 182266 h 199199"/>
                <a:gd name="connsiteX8" fmla="*/ 358195 w 804333"/>
                <a:gd name="connsiteY8" fmla="*/ 137475 h 199199"/>
                <a:gd name="connsiteX9" fmla="*/ 492978 w 804333"/>
                <a:gd name="connsiteY9" fmla="*/ 1325 h 199199"/>
                <a:gd name="connsiteX10" fmla="*/ 619023 w 804333"/>
                <a:gd name="connsiteY10" fmla="*/ 117673 h 199199"/>
                <a:gd name="connsiteX11" fmla="*/ 555386 w 804333"/>
                <a:gd name="connsiteY11" fmla="*/ 140889 h 199199"/>
                <a:gd name="connsiteX12" fmla="*/ 626533 w 804333"/>
                <a:gd name="connsiteY12" fmla="*/ 12933 h 199199"/>
                <a:gd name="connsiteX13" fmla="*/ 770467 w 804333"/>
                <a:gd name="connsiteY13" fmla="*/ 97599 h 199199"/>
                <a:gd name="connsiteX14" fmla="*/ 804333 w 804333"/>
                <a:gd name="connsiteY14" fmla="*/ 199199 h 199199"/>
                <a:gd name="connsiteX0" fmla="*/ 0 w 804333"/>
                <a:gd name="connsiteY0" fmla="*/ 106066 h 199199"/>
                <a:gd name="connsiteX1" fmla="*/ 114300 w 804333"/>
                <a:gd name="connsiteY1" fmla="*/ 233 h 199199"/>
                <a:gd name="connsiteX2" fmla="*/ 232697 w 804333"/>
                <a:gd name="connsiteY2" fmla="*/ 130647 h 199199"/>
                <a:gd name="connsiteX3" fmla="*/ 197874 w 804333"/>
                <a:gd name="connsiteY3" fmla="*/ 182266 h 199199"/>
                <a:gd name="connsiteX4" fmla="*/ 172064 w 804333"/>
                <a:gd name="connsiteY4" fmla="*/ 125867 h 199199"/>
                <a:gd name="connsiteX5" fmla="*/ 299338 w 804333"/>
                <a:gd name="connsiteY5" fmla="*/ 915 h 199199"/>
                <a:gd name="connsiteX6" fmla="*/ 426064 w 804333"/>
                <a:gd name="connsiteY6" fmla="*/ 134470 h 199199"/>
                <a:gd name="connsiteX7" fmla="*/ 396977 w 804333"/>
                <a:gd name="connsiteY7" fmla="*/ 182266 h 199199"/>
                <a:gd name="connsiteX8" fmla="*/ 358195 w 804333"/>
                <a:gd name="connsiteY8" fmla="*/ 137475 h 199199"/>
                <a:gd name="connsiteX9" fmla="*/ 492978 w 804333"/>
                <a:gd name="connsiteY9" fmla="*/ 1325 h 199199"/>
                <a:gd name="connsiteX10" fmla="*/ 619023 w 804333"/>
                <a:gd name="connsiteY10" fmla="*/ 127505 h 199199"/>
                <a:gd name="connsiteX11" fmla="*/ 555386 w 804333"/>
                <a:gd name="connsiteY11" fmla="*/ 140889 h 199199"/>
                <a:gd name="connsiteX12" fmla="*/ 626533 w 804333"/>
                <a:gd name="connsiteY12" fmla="*/ 12933 h 199199"/>
                <a:gd name="connsiteX13" fmla="*/ 770467 w 804333"/>
                <a:gd name="connsiteY13" fmla="*/ 97599 h 199199"/>
                <a:gd name="connsiteX14" fmla="*/ 804333 w 804333"/>
                <a:gd name="connsiteY14" fmla="*/ 199199 h 199199"/>
                <a:gd name="connsiteX0" fmla="*/ 0 w 804333"/>
                <a:gd name="connsiteY0" fmla="*/ 106066 h 199199"/>
                <a:gd name="connsiteX1" fmla="*/ 114300 w 804333"/>
                <a:gd name="connsiteY1" fmla="*/ 233 h 199199"/>
                <a:gd name="connsiteX2" fmla="*/ 232697 w 804333"/>
                <a:gd name="connsiteY2" fmla="*/ 130647 h 199199"/>
                <a:gd name="connsiteX3" fmla="*/ 197874 w 804333"/>
                <a:gd name="connsiteY3" fmla="*/ 182266 h 199199"/>
                <a:gd name="connsiteX4" fmla="*/ 172064 w 804333"/>
                <a:gd name="connsiteY4" fmla="*/ 125867 h 199199"/>
                <a:gd name="connsiteX5" fmla="*/ 299338 w 804333"/>
                <a:gd name="connsiteY5" fmla="*/ 915 h 199199"/>
                <a:gd name="connsiteX6" fmla="*/ 426064 w 804333"/>
                <a:gd name="connsiteY6" fmla="*/ 134470 h 199199"/>
                <a:gd name="connsiteX7" fmla="*/ 396977 w 804333"/>
                <a:gd name="connsiteY7" fmla="*/ 182266 h 199199"/>
                <a:gd name="connsiteX8" fmla="*/ 358195 w 804333"/>
                <a:gd name="connsiteY8" fmla="*/ 137475 h 199199"/>
                <a:gd name="connsiteX9" fmla="*/ 492978 w 804333"/>
                <a:gd name="connsiteY9" fmla="*/ 1325 h 199199"/>
                <a:gd name="connsiteX10" fmla="*/ 619023 w 804333"/>
                <a:gd name="connsiteY10" fmla="*/ 127505 h 199199"/>
                <a:gd name="connsiteX11" fmla="*/ 581332 w 804333"/>
                <a:gd name="connsiteY11" fmla="*/ 177350 h 199199"/>
                <a:gd name="connsiteX12" fmla="*/ 555386 w 804333"/>
                <a:gd name="connsiteY12" fmla="*/ 140889 h 199199"/>
                <a:gd name="connsiteX13" fmla="*/ 626533 w 804333"/>
                <a:gd name="connsiteY13" fmla="*/ 12933 h 199199"/>
                <a:gd name="connsiteX14" fmla="*/ 770467 w 804333"/>
                <a:gd name="connsiteY14" fmla="*/ 97599 h 199199"/>
                <a:gd name="connsiteX15" fmla="*/ 804333 w 804333"/>
                <a:gd name="connsiteY15" fmla="*/ 199199 h 199199"/>
                <a:gd name="connsiteX0" fmla="*/ 0 w 804333"/>
                <a:gd name="connsiteY0" fmla="*/ 106066 h 199199"/>
                <a:gd name="connsiteX1" fmla="*/ 114300 w 804333"/>
                <a:gd name="connsiteY1" fmla="*/ 233 h 199199"/>
                <a:gd name="connsiteX2" fmla="*/ 232697 w 804333"/>
                <a:gd name="connsiteY2" fmla="*/ 130647 h 199199"/>
                <a:gd name="connsiteX3" fmla="*/ 197874 w 804333"/>
                <a:gd name="connsiteY3" fmla="*/ 182266 h 199199"/>
                <a:gd name="connsiteX4" fmla="*/ 172064 w 804333"/>
                <a:gd name="connsiteY4" fmla="*/ 125867 h 199199"/>
                <a:gd name="connsiteX5" fmla="*/ 299338 w 804333"/>
                <a:gd name="connsiteY5" fmla="*/ 915 h 199199"/>
                <a:gd name="connsiteX6" fmla="*/ 426064 w 804333"/>
                <a:gd name="connsiteY6" fmla="*/ 134470 h 199199"/>
                <a:gd name="connsiteX7" fmla="*/ 396977 w 804333"/>
                <a:gd name="connsiteY7" fmla="*/ 182266 h 199199"/>
                <a:gd name="connsiteX8" fmla="*/ 358195 w 804333"/>
                <a:gd name="connsiteY8" fmla="*/ 137475 h 199199"/>
                <a:gd name="connsiteX9" fmla="*/ 492978 w 804333"/>
                <a:gd name="connsiteY9" fmla="*/ 1325 h 199199"/>
                <a:gd name="connsiteX10" fmla="*/ 611649 w 804333"/>
                <a:gd name="connsiteY10" fmla="*/ 132421 h 199199"/>
                <a:gd name="connsiteX11" fmla="*/ 581332 w 804333"/>
                <a:gd name="connsiteY11" fmla="*/ 177350 h 199199"/>
                <a:gd name="connsiteX12" fmla="*/ 555386 w 804333"/>
                <a:gd name="connsiteY12" fmla="*/ 140889 h 199199"/>
                <a:gd name="connsiteX13" fmla="*/ 626533 w 804333"/>
                <a:gd name="connsiteY13" fmla="*/ 12933 h 199199"/>
                <a:gd name="connsiteX14" fmla="*/ 770467 w 804333"/>
                <a:gd name="connsiteY14" fmla="*/ 97599 h 199199"/>
                <a:gd name="connsiteX15" fmla="*/ 804333 w 804333"/>
                <a:gd name="connsiteY15" fmla="*/ 199199 h 199199"/>
                <a:gd name="connsiteX0" fmla="*/ 0 w 804333"/>
                <a:gd name="connsiteY0" fmla="*/ 106066 h 199199"/>
                <a:gd name="connsiteX1" fmla="*/ 114300 w 804333"/>
                <a:gd name="connsiteY1" fmla="*/ 233 h 199199"/>
                <a:gd name="connsiteX2" fmla="*/ 232697 w 804333"/>
                <a:gd name="connsiteY2" fmla="*/ 130647 h 199199"/>
                <a:gd name="connsiteX3" fmla="*/ 197874 w 804333"/>
                <a:gd name="connsiteY3" fmla="*/ 182266 h 199199"/>
                <a:gd name="connsiteX4" fmla="*/ 172064 w 804333"/>
                <a:gd name="connsiteY4" fmla="*/ 125867 h 199199"/>
                <a:gd name="connsiteX5" fmla="*/ 299338 w 804333"/>
                <a:gd name="connsiteY5" fmla="*/ 915 h 199199"/>
                <a:gd name="connsiteX6" fmla="*/ 426064 w 804333"/>
                <a:gd name="connsiteY6" fmla="*/ 134470 h 199199"/>
                <a:gd name="connsiteX7" fmla="*/ 396977 w 804333"/>
                <a:gd name="connsiteY7" fmla="*/ 182266 h 199199"/>
                <a:gd name="connsiteX8" fmla="*/ 358195 w 804333"/>
                <a:gd name="connsiteY8" fmla="*/ 137475 h 199199"/>
                <a:gd name="connsiteX9" fmla="*/ 492978 w 804333"/>
                <a:gd name="connsiteY9" fmla="*/ 1325 h 199199"/>
                <a:gd name="connsiteX10" fmla="*/ 611649 w 804333"/>
                <a:gd name="connsiteY10" fmla="*/ 132421 h 199199"/>
                <a:gd name="connsiteX11" fmla="*/ 581332 w 804333"/>
                <a:gd name="connsiteY11" fmla="*/ 177350 h 199199"/>
                <a:gd name="connsiteX12" fmla="*/ 555386 w 804333"/>
                <a:gd name="connsiteY12" fmla="*/ 140889 h 199199"/>
                <a:gd name="connsiteX13" fmla="*/ 668320 w 804333"/>
                <a:gd name="connsiteY13" fmla="*/ 642 h 199199"/>
                <a:gd name="connsiteX14" fmla="*/ 770467 w 804333"/>
                <a:gd name="connsiteY14" fmla="*/ 97599 h 199199"/>
                <a:gd name="connsiteX15" fmla="*/ 804333 w 804333"/>
                <a:gd name="connsiteY15" fmla="*/ 199199 h 199199"/>
                <a:gd name="connsiteX0" fmla="*/ 0 w 804333"/>
                <a:gd name="connsiteY0" fmla="*/ 106066 h 199199"/>
                <a:gd name="connsiteX1" fmla="*/ 114300 w 804333"/>
                <a:gd name="connsiteY1" fmla="*/ 233 h 199199"/>
                <a:gd name="connsiteX2" fmla="*/ 232697 w 804333"/>
                <a:gd name="connsiteY2" fmla="*/ 130647 h 199199"/>
                <a:gd name="connsiteX3" fmla="*/ 197874 w 804333"/>
                <a:gd name="connsiteY3" fmla="*/ 182266 h 199199"/>
                <a:gd name="connsiteX4" fmla="*/ 172064 w 804333"/>
                <a:gd name="connsiteY4" fmla="*/ 125867 h 199199"/>
                <a:gd name="connsiteX5" fmla="*/ 299338 w 804333"/>
                <a:gd name="connsiteY5" fmla="*/ 915 h 199199"/>
                <a:gd name="connsiteX6" fmla="*/ 426064 w 804333"/>
                <a:gd name="connsiteY6" fmla="*/ 134470 h 199199"/>
                <a:gd name="connsiteX7" fmla="*/ 396977 w 804333"/>
                <a:gd name="connsiteY7" fmla="*/ 182266 h 199199"/>
                <a:gd name="connsiteX8" fmla="*/ 358195 w 804333"/>
                <a:gd name="connsiteY8" fmla="*/ 137475 h 199199"/>
                <a:gd name="connsiteX9" fmla="*/ 492978 w 804333"/>
                <a:gd name="connsiteY9" fmla="*/ 1325 h 199199"/>
                <a:gd name="connsiteX10" fmla="*/ 611649 w 804333"/>
                <a:gd name="connsiteY10" fmla="*/ 132421 h 199199"/>
                <a:gd name="connsiteX11" fmla="*/ 581332 w 804333"/>
                <a:gd name="connsiteY11" fmla="*/ 177350 h 199199"/>
                <a:gd name="connsiteX12" fmla="*/ 555386 w 804333"/>
                <a:gd name="connsiteY12" fmla="*/ 140889 h 199199"/>
                <a:gd name="connsiteX13" fmla="*/ 668320 w 804333"/>
                <a:gd name="connsiteY13" fmla="*/ 642 h 199199"/>
                <a:gd name="connsiteX14" fmla="*/ 770467 w 804333"/>
                <a:gd name="connsiteY14" fmla="*/ 97599 h 199199"/>
                <a:gd name="connsiteX15" fmla="*/ 804333 w 804333"/>
                <a:gd name="connsiteY15" fmla="*/ 199199 h 199199"/>
                <a:gd name="connsiteX0" fmla="*/ 0 w 804333"/>
                <a:gd name="connsiteY0" fmla="*/ 106066 h 199199"/>
                <a:gd name="connsiteX1" fmla="*/ 114300 w 804333"/>
                <a:gd name="connsiteY1" fmla="*/ 233 h 199199"/>
                <a:gd name="connsiteX2" fmla="*/ 232697 w 804333"/>
                <a:gd name="connsiteY2" fmla="*/ 130647 h 199199"/>
                <a:gd name="connsiteX3" fmla="*/ 197874 w 804333"/>
                <a:gd name="connsiteY3" fmla="*/ 182266 h 199199"/>
                <a:gd name="connsiteX4" fmla="*/ 172064 w 804333"/>
                <a:gd name="connsiteY4" fmla="*/ 125867 h 199199"/>
                <a:gd name="connsiteX5" fmla="*/ 299338 w 804333"/>
                <a:gd name="connsiteY5" fmla="*/ 915 h 199199"/>
                <a:gd name="connsiteX6" fmla="*/ 426064 w 804333"/>
                <a:gd name="connsiteY6" fmla="*/ 134470 h 199199"/>
                <a:gd name="connsiteX7" fmla="*/ 396977 w 804333"/>
                <a:gd name="connsiteY7" fmla="*/ 182266 h 199199"/>
                <a:gd name="connsiteX8" fmla="*/ 358195 w 804333"/>
                <a:gd name="connsiteY8" fmla="*/ 137475 h 199199"/>
                <a:gd name="connsiteX9" fmla="*/ 492978 w 804333"/>
                <a:gd name="connsiteY9" fmla="*/ 1325 h 199199"/>
                <a:gd name="connsiteX10" fmla="*/ 611649 w 804333"/>
                <a:gd name="connsiteY10" fmla="*/ 132421 h 199199"/>
                <a:gd name="connsiteX11" fmla="*/ 581332 w 804333"/>
                <a:gd name="connsiteY11" fmla="*/ 177350 h 199199"/>
                <a:gd name="connsiteX12" fmla="*/ 555386 w 804333"/>
                <a:gd name="connsiteY12" fmla="*/ 140889 h 199199"/>
                <a:gd name="connsiteX13" fmla="*/ 668320 w 804333"/>
                <a:gd name="connsiteY13" fmla="*/ 642 h 199199"/>
                <a:gd name="connsiteX14" fmla="*/ 770467 w 804333"/>
                <a:gd name="connsiteY14" fmla="*/ 97599 h 199199"/>
                <a:gd name="connsiteX15" fmla="*/ 804333 w 804333"/>
                <a:gd name="connsiteY15" fmla="*/ 199199 h 199199"/>
                <a:gd name="connsiteX0" fmla="*/ 0 w 804333"/>
                <a:gd name="connsiteY0" fmla="*/ 106066 h 199199"/>
                <a:gd name="connsiteX1" fmla="*/ 114300 w 804333"/>
                <a:gd name="connsiteY1" fmla="*/ 233 h 199199"/>
                <a:gd name="connsiteX2" fmla="*/ 232697 w 804333"/>
                <a:gd name="connsiteY2" fmla="*/ 130647 h 199199"/>
                <a:gd name="connsiteX3" fmla="*/ 197874 w 804333"/>
                <a:gd name="connsiteY3" fmla="*/ 182266 h 199199"/>
                <a:gd name="connsiteX4" fmla="*/ 172064 w 804333"/>
                <a:gd name="connsiteY4" fmla="*/ 125867 h 199199"/>
                <a:gd name="connsiteX5" fmla="*/ 299338 w 804333"/>
                <a:gd name="connsiteY5" fmla="*/ 915 h 199199"/>
                <a:gd name="connsiteX6" fmla="*/ 426064 w 804333"/>
                <a:gd name="connsiteY6" fmla="*/ 134470 h 199199"/>
                <a:gd name="connsiteX7" fmla="*/ 396977 w 804333"/>
                <a:gd name="connsiteY7" fmla="*/ 182266 h 199199"/>
                <a:gd name="connsiteX8" fmla="*/ 358195 w 804333"/>
                <a:gd name="connsiteY8" fmla="*/ 137475 h 199199"/>
                <a:gd name="connsiteX9" fmla="*/ 490520 w 804333"/>
                <a:gd name="connsiteY9" fmla="*/ 3783 h 199199"/>
                <a:gd name="connsiteX10" fmla="*/ 611649 w 804333"/>
                <a:gd name="connsiteY10" fmla="*/ 132421 h 199199"/>
                <a:gd name="connsiteX11" fmla="*/ 581332 w 804333"/>
                <a:gd name="connsiteY11" fmla="*/ 177350 h 199199"/>
                <a:gd name="connsiteX12" fmla="*/ 555386 w 804333"/>
                <a:gd name="connsiteY12" fmla="*/ 140889 h 199199"/>
                <a:gd name="connsiteX13" fmla="*/ 668320 w 804333"/>
                <a:gd name="connsiteY13" fmla="*/ 642 h 199199"/>
                <a:gd name="connsiteX14" fmla="*/ 770467 w 804333"/>
                <a:gd name="connsiteY14" fmla="*/ 97599 h 199199"/>
                <a:gd name="connsiteX15" fmla="*/ 804333 w 804333"/>
                <a:gd name="connsiteY15" fmla="*/ 199199 h 199199"/>
                <a:gd name="connsiteX0" fmla="*/ 0 w 804333"/>
                <a:gd name="connsiteY0" fmla="*/ 106066 h 199199"/>
                <a:gd name="connsiteX1" fmla="*/ 114300 w 804333"/>
                <a:gd name="connsiteY1" fmla="*/ 233 h 199199"/>
                <a:gd name="connsiteX2" fmla="*/ 232697 w 804333"/>
                <a:gd name="connsiteY2" fmla="*/ 130647 h 199199"/>
                <a:gd name="connsiteX3" fmla="*/ 197874 w 804333"/>
                <a:gd name="connsiteY3" fmla="*/ 182266 h 199199"/>
                <a:gd name="connsiteX4" fmla="*/ 172064 w 804333"/>
                <a:gd name="connsiteY4" fmla="*/ 125867 h 199199"/>
                <a:gd name="connsiteX5" fmla="*/ 299338 w 804333"/>
                <a:gd name="connsiteY5" fmla="*/ 915 h 199199"/>
                <a:gd name="connsiteX6" fmla="*/ 426064 w 804333"/>
                <a:gd name="connsiteY6" fmla="*/ 134470 h 199199"/>
                <a:gd name="connsiteX7" fmla="*/ 396977 w 804333"/>
                <a:gd name="connsiteY7" fmla="*/ 182266 h 199199"/>
                <a:gd name="connsiteX8" fmla="*/ 358195 w 804333"/>
                <a:gd name="connsiteY8" fmla="*/ 137475 h 199199"/>
                <a:gd name="connsiteX9" fmla="*/ 490520 w 804333"/>
                <a:gd name="connsiteY9" fmla="*/ 3783 h 199199"/>
                <a:gd name="connsiteX10" fmla="*/ 611649 w 804333"/>
                <a:gd name="connsiteY10" fmla="*/ 132421 h 199199"/>
                <a:gd name="connsiteX11" fmla="*/ 581332 w 804333"/>
                <a:gd name="connsiteY11" fmla="*/ 177350 h 199199"/>
                <a:gd name="connsiteX12" fmla="*/ 555386 w 804333"/>
                <a:gd name="connsiteY12" fmla="*/ 140889 h 199199"/>
                <a:gd name="connsiteX13" fmla="*/ 668320 w 804333"/>
                <a:gd name="connsiteY13" fmla="*/ 642 h 199199"/>
                <a:gd name="connsiteX14" fmla="*/ 770467 w 804333"/>
                <a:gd name="connsiteY14" fmla="*/ 97599 h 199199"/>
                <a:gd name="connsiteX15" fmla="*/ 804333 w 804333"/>
                <a:gd name="connsiteY15" fmla="*/ 199199 h 199199"/>
                <a:gd name="connsiteX0" fmla="*/ 0 w 804333"/>
                <a:gd name="connsiteY0" fmla="*/ 106066 h 199199"/>
                <a:gd name="connsiteX1" fmla="*/ 114300 w 804333"/>
                <a:gd name="connsiteY1" fmla="*/ 233 h 199199"/>
                <a:gd name="connsiteX2" fmla="*/ 232697 w 804333"/>
                <a:gd name="connsiteY2" fmla="*/ 130647 h 199199"/>
                <a:gd name="connsiteX3" fmla="*/ 197874 w 804333"/>
                <a:gd name="connsiteY3" fmla="*/ 182266 h 199199"/>
                <a:gd name="connsiteX4" fmla="*/ 172064 w 804333"/>
                <a:gd name="connsiteY4" fmla="*/ 125867 h 199199"/>
                <a:gd name="connsiteX5" fmla="*/ 299338 w 804333"/>
                <a:gd name="connsiteY5" fmla="*/ 915 h 199199"/>
                <a:gd name="connsiteX6" fmla="*/ 426064 w 804333"/>
                <a:gd name="connsiteY6" fmla="*/ 134470 h 199199"/>
                <a:gd name="connsiteX7" fmla="*/ 396977 w 804333"/>
                <a:gd name="connsiteY7" fmla="*/ 182266 h 199199"/>
                <a:gd name="connsiteX8" fmla="*/ 358195 w 804333"/>
                <a:gd name="connsiteY8" fmla="*/ 137475 h 199199"/>
                <a:gd name="connsiteX9" fmla="*/ 490520 w 804333"/>
                <a:gd name="connsiteY9" fmla="*/ 3783 h 199199"/>
                <a:gd name="connsiteX10" fmla="*/ 611649 w 804333"/>
                <a:gd name="connsiteY10" fmla="*/ 132421 h 199199"/>
                <a:gd name="connsiteX11" fmla="*/ 581332 w 804333"/>
                <a:gd name="connsiteY11" fmla="*/ 177350 h 199199"/>
                <a:gd name="connsiteX12" fmla="*/ 555386 w 804333"/>
                <a:gd name="connsiteY12" fmla="*/ 140889 h 199199"/>
                <a:gd name="connsiteX13" fmla="*/ 668320 w 804333"/>
                <a:gd name="connsiteY13" fmla="*/ 642 h 199199"/>
                <a:gd name="connsiteX14" fmla="*/ 770467 w 804333"/>
                <a:gd name="connsiteY14" fmla="*/ 97599 h 199199"/>
                <a:gd name="connsiteX15" fmla="*/ 804333 w 804333"/>
                <a:gd name="connsiteY15" fmla="*/ 199199 h 199199"/>
                <a:gd name="connsiteX0" fmla="*/ 0 w 804333"/>
                <a:gd name="connsiteY0" fmla="*/ 106066 h 199199"/>
                <a:gd name="connsiteX1" fmla="*/ 114300 w 804333"/>
                <a:gd name="connsiteY1" fmla="*/ 233 h 199199"/>
                <a:gd name="connsiteX2" fmla="*/ 232697 w 804333"/>
                <a:gd name="connsiteY2" fmla="*/ 130647 h 199199"/>
                <a:gd name="connsiteX3" fmla="*/ 197874 w 804333"/>
                <a:gd name="connsiteY3" fmla="*/ 182266 h 199199"/>
                <a:gd name="connsiteX4" fmla="*/ 172064 w 804333"/>
                <a:gd name="connsiteY4" fmla="*/ 125867 h 199199"/>
                <a:gd name="connsiteX5" fmla="*/ 299338 w 804333"/>
                <a:gd name="connsiteY5" fmla="*/ 915 h 199199"/>
                <a:gd name="connsiteX6" fmla="*/ 426064 w 804333"/>
                <a:gd name="connsiteY6" fmla="*/ 134470 h 199199"/>
                <a:gd name="connsiteX7" fmla="*/ 396977 w 804333"/>
                <a:gd name="connsiteY7" fmla="*/ 182266 h 199199"/>
                <a:gd name="connsiteX8" fmla="*/ 358195 w 804333"/>
                <a:gd name="connsiteY8" fmla="*/ 137475 h 199199"/>
                <a:gd name="connsiteX9" fmla="*/ 490520 w 804333"/>
                <a:gd name="connsiteY9" fmla="*/ 3783 h 199199"/>
                <a:gd name="connsiteX10" fmla="*/ 611649 w 804333"/>
                <a:gd name="connsiteY10" fmla="*/ 132421 h 199199"/>
                <a:gd name="connsiteX11" fmla="*/ 581332 w 804333"/>
                <a:gd name="connsiteY11" fmla="*/ 177350 h 199199"/>
                <a:gd name="connsiteX12" fmla="*/ 555386 w 804333"/>
                <a:gd name="connsiteY12" fmla="*/ 140889 h 199199"/>
                <a:gd name="connsiteX13" fmla="*/ 668320 w 804333"/>
                <a:gd name="connsiteY13" fmla="*/ 642 h 199199"/>
                <a:gd name="connsiteX14" fmla="*/ 770467 w 804333"/>
                <a:gd name="connsiteY14" fmla="*/ 97599 h 199199"/>
                <a:gd name="connsiteX15" fmla="*/ 804333 w 804333"/>
                <a:gd name="connsiteY15" fmla="*/ 199199 h 199199"/>
                <a:gd name="connsiteX0" fmla="*/ 0 w 804333"/>
                <a:gd name="connsiteY0" fmla="*/ 105874 h 199007"/>
                <a:gd name="connsiteX1" fmla="*/ 114300 w 804333"/>
                <a:gd name="connsiteY1" fmla="*/ 41 h 199007"/>
                <a:gd name="connsiteX2" fmla="*/ 230239 w 804333"/>
                <a:gd name="connsiteY2" fmla="*/ 115706 h 199007"/>
                <a:gd name="connsiteX3" fmla="*/ 197874 w 804333"/>
                <a:gd name="connsiteY3" fmla="*/ 182074 h 199007"/>
                <a:gd name="connsiteX4" fmla="*/ 172064 w 804333"/>
                <a:gd name="connsiteY4" fmla="*/ 125675 h 199007"/>
                <a:gd name="connsiteX5" fmla="*/ 299338 w 804333"/>
                <a:gd name="connsiteY5" fmla="*/ 723 h 199007"/>
                <a:gd name="connsiteX6" fmla="*/ 426064 w 804333"/>
                <a:gd name="connsiteY6" fmla="*/ 134278 h 199007"/>
                <a:gd name="connsiteX7" fmla="*/ 396977 w 804333"/>
                <a:gd name="connsiteY7" fmla="*/ 182074 h 199007"/>
                <a:gd name="connsiteX8" fmla="*/ 358195 w 804333"/>
                <a:gd name="connsiteY8" fmla="*/ 137283 h 199007"/>
                <a:gd name="connsiteX9" fmla="*/ 490520 w 804333"/>
                <a:gd name="connsiteY9" fmla="*/ 3591 h 199007"/>
                <a:gd name="connsiteX10" fmla="*/ 611649 w 804333"/>
                <a:gd name="connsiteY10" fmla="*/ 132229 h 199007"/>
                <a:gd name="connsiteX11" fmla="*/ 581332 w 804333"/>
                <a:gd name="connsiteY11" fmla="*/ 177158 h 199007"/>
                <a:gd name="connsiteX12" fmla="*/ 555386 w 804333"/>
                <a:gd name="connsiteY12" fmla="*/ 140697 h 199007"/>
                <a:gd name="connsiteX13" fmla="*/ 668320 w 804333"/>
                <a:gd name="connsiteY13" fmla="*/ 450 h 199007"/>
                <a:gd name="connsiteX14" fmla="*/ 770467 w 804333"/>
                <a:gd name="connsiteY14" fmla="*/ 97407 h 199007"/>
                <a:gd name="connsiteX15" fmla="*/ 804333 w 804333"/>
                <a:gd name="connsiteY15" fmla="*/ 199007 h 199007"/>
                <a:gd name="connsiteX0" fmla="*/ 0 w 804333"/>
                <a:gd name="connsiteY0" fmla="*/ 105874 h 199007"/>
                <a:gd name="connsiteX1" fmla="*/ 114300 w 804333"/>
                <a:gd name="connsiteY1" fmla="*/ 41 h 199007"/>
                <a:gd name="connsiteX2" fmla="*/ 230239 w 804333"/>
                <a:gd name="connsiteY2" fmla="*/ 115706 h 199007"/>
                <a:gd name="connsiteX3" fmla="*/ 197874 w 804333"/>
                <a:gd name="connsiteY3" fmla="*/ 182074 h 199007"/>
                <a:gd name="connsiteX4" fmla="*/ 172064 w 804333"/>
                <a:gd name="connsiteY4" fmla="*/ 115843 h 199007"/>
                <a:gd name="connsiteX5" fmla="*/ 299338 w 804333"/>
                <a:gd name="connsiteY5" fmla="*/ 723 h 199007"/>
                <a:gd name="connsiteX6" fmla="*/ 426064 w 804333"/>
                <a:gd name="connsiteY6" fmla="*/ 134278 h 199007"/>
                <a:gd name="connsiteX7" fmla="*/ 396977 w 804333"/>
                <a:gd name="connsiteY7" fmla="*/ 182074 h 199007"/>
                <a:gd name="connsiteX8" fmla="*/ 358195 w 804333"/>
                <a:gd name="connsiteY8" fmla="*/ 137283 h 199007"/>
                <a:gd name="connsiteX9" fmla="*/ 490520 w 804333"/>
                <a:gd name="connsiteY9" fmla="*/ 3591 h 199007"/>
                <a:gd name="connsiteX10" fmla="*/ 611649 w 804333"/>
                <a:gd name="connsiteY10" fmla="*/ 132229 h 199007"/>
                <a:gd name="connsiteX11" fmla="*/ 581332 w 804333"/>
                <a:gd name="connsiteY11" fmla="*/ 177158 h 199007"/>
                <a:gd name="connsiteX12" fmla="*/ 555386 w 804333"/>
                <a:gd name="connsiteY12" fmla="*/ 140697 h 199007"/>
                <a:gd name="connsiteX13" fmla="*/ 668320 w 804333"/>
                <a:gd name="connsiteY13" fmla="*/ 450 h 199007"/>
                <a:gd name="connsiteX14" fmla="*/ 770467 w 804333"/>
                <a:gd name="connsiteY14" fmla="*/ 97407 h 199007"/>
                <a:gd name="connsiteX15" fmla="*/ 804333 w 804333"/>
                <a:gd name="connsiteY15" fmla="*/ 199007 h 199007"/>
                <a:gd name="connsiteX0" fmla="*/ 0 w 804333"/>
                <a:gd name="connsiteY0" fmla="*/ 105874 h 199007"/>
                <a:gd name="connsiteX1" fmla="*/ 114300 w 804333"/>
                <a:gd name="connsiteY1" fmla="*/ 41 h 199007"/>
                <a:gd name="connsiteX2" fmla="*/ 230239 w 804333"/>
                <a:gd name="connsiteY2" fmla="*/ 115706 h 199007"/>
                <a:gd name="connsiteX3" fmla="*/ 197874 w 804333"/>
                <a:gd name="connsiteY3" fmla="*/ 182074 h 199007"/>
                <a:gd name="connsiteX4" fmla="*/ 172064 w 804333"/>
                <a:gd name="connsiteY4" fmla="*/ 115843 h 199007"/>
                <a:gd name="connsiteX5" fmla="*/ 299338 w 804333"/>
                <a:gd name="connsiteY5" fmla="*/ 723 h 199007"/>
                <a:gd name="connsiteX6" fmla="*/ 426064 w 804333"/>
                <a:gd name="connsiteY6" fmla="*/ 134278 h 199007"/>
                <a:gd name="connsiteX7" fmla="*/ 396977 w 804333"/>
                <a:gd name="connsiteY7" fmla="*/ 182074 h 199007"/>
                <a:gd name="connsiteX8" fmla="*/ 358195 w 804333"/>
                <a:gd name="connsiteY8" fmla="*/ 137283 h 199007"/>
                <a:gd name="connsiteX9" fmla="*/ 490520 w 804333"/>
                <a:gd name="connsiteY9" fmla="*/ 3591 h 199007"/>
                <a:gd name="connsiteX10" fmla="*/ 611649 w 804333"/>
                <a:gd name="connsiteY10" fmla="*/ 132229 h 199007"/>
                <a:gd name="connsiteX11" fmla="*/ 581332 w 804333"/>
                <a:gd name="connsiteY11" fmla="*/ 177158 h 199007"/>
                <a:gd name="connsiteX12" fmla="*/ 555386 w 804333"/>
                <a:gd name="connsiteY12" fmla="*/ 140697 h 199007"/>
                <a:gd name="connsiteX13" fmla="*/ 668320 w 804333"/>
                <a:gd name="connsiteY13" fmla="*/ 450 h 199007"/>
                <a:gd name="connsiteX14" fmla="*/ 770467 w 804333"/>
                <a:gd name="connsiteY14" fmla="*/ 97407 h 199007"/>
                <a:gd name="connsiteX15" fmla="*/ 804333 w 804333"/>
                <a:gd name="connsiteY15" fmla="*/ 199007 h 199007"/>
                <a:gd name="connsiteX0" fmla="*/ 0 w 804333"/>
                <a:gd name="connsiteY0" fmla="*/ 105874 h 199007"/>
                <a:gd name="connsiteX1" fmla="*/ 114300 w 804333"/>
                <a:gd name="connsiteY1" fmla="*/ 41 h 199007"/>
                <a:gd name="connsiteX2" fmla="*/ 230239 w 804333"/>
                <a:gd name="connsiteY2" fmla="*/ 115706 h 199007"/>
                <a:gd name="connsiteX3" fmla="*/ 197874 w 804333"/>
                <a:gd name="connsiteY3" fmla="*/ 182074 h 199007"/>
                <a:gd name="connsiteX4" fmla="*/ 172064 w 804333"/>
                <a:gd name="connsiteY4" fmla="*/ 115843 h 199007"/>
                <a:gd name="connsiteX5" fmla="*/ 299338 w 804333"/>
                <a:gd name="connsiteY5" fmla="*/ 723 h 199007"/>
                <a:gd name="connsiteX6" fmla="*/ 426064 w 804333"/>
                <a:gd name="connsiteY6" fmla="*/ 134278 h 199007"/>
                <a:gd name="connsiteX7" fmla="*/ 396977 w 804333"/>
                <a:gd name="connsiteY7" fmla="*/ 182074 h 199007"/>
                <a:gd name="connsiteX8" fmla="*/ 358195 w 804333"/>
                <a:gd name="connsiteY8" fmla="*/ 137283 h 199007"/>
                <a:gd name="connsiteX9" fmla="*/ 490520 w 804333"/>
                <a:gd name="connsiteY9" fmla="*/ 3591 h 199007"/>
                <a:gd name="connsiteX10" fmla="*/ 611649 w 804333"/>
                <a:gd name="connsiteY10" fmla="*/ 132229 h 199007"/>
                <a:gd name="connsiteX11" fmla="*/ 581332 w 804333"/>
                <a:gd name="connsiteY11" fmla="*/ 177158 h 199007"/>
                <a:gd name="connsiteX12" fmla="*/ 555386 w 804333"/>
                <a:gd name="connsiteY12" fmla="*/ 140697 h 199007"/>
                <a:gd name="connsiteX13" fmla="*/ 668320 w 804333"/>
                <a:gd name="connsiteY13" fmla="*/ 450 h 199007"/>
                <a:gd name="connsiteX14" fmla="*/ 770467 w 804333"/>
                <a:gd name="connsiteY14" fmla="*/ 97407 h 199007"/>
                <a:gd name="connsiteX15" fmla="*/ 804333 w 804333"/>
                <a:gd name="connsiteY15" fmla="*/ 199007 h 199007"/>
                <a:gd name="connsiteX0" fmla="*/ 0 w 804333"/>
                <a:gd name="connsiteY0" fmla="*/ 105874 h 199007"/>
                <a:gd name="connsiteX1" fmla="*/ 114300 w 804333"/>
                <a:gd name="connsiteY1" fmla="*/ 41 h 199007"/>
                <a:gd name="connsiteX2" fmla="*/ 230239 w 804333"/>
                <a:gd name="connsiteY2" fmla="*/ 115706 h 199007"/>
                <a:gd name="connsiteX3" fmla="*/ 197874 w 804333"/>
                <a:gd name="connsiteY3" fmla="*/ 182074 h 199007"/>
                <a:gd name="connsiteX4" fmla="*/ 172064 w 804333"/>
                <a:gd name="connsiteY4" fmla="*/ 115843 h 199007"/>
                <a:gd name="connsiteX5" fmla="*/ 299338 w 804333"/>
                <a:gd name="connsiteY5" fmla="*/ 723 h 199007"/>
                <a:gd name="connsiteX6" fmla="*/ 426064 w 804333"/>
                <a:gd name="connsiteY6" fmla="*/ 134278 h 199007"/>
                <a:gd name="connsiteX7" fmla="*/ 396977 w 804333"/>
                <a:gd name="connsiteY7" fmla="*/ 182074 h 199007"/>
                <a:gd name="connsiteX8" fmla="*/ 358195 w 804333"/>
                <a:gd name="connsiteY8" fmla="*/ 137283 h 199007"/>
                <a:gd name="connsiteX9" fmla="*/ 490520 w 804333"/>
                <a:gd name="connsiteY9" fmla="*/ 3591 h 199007"/>
                <a:gd name="connsiteX10" fmla="*/ 611649 w 804333"/>
                <a:gd name="connsiteY10" fmla="*/ 132229 h 199007"/>
                <a:gd name="connsiteX11" fmla="*/ 581332 w 804333"/>
                <a:gd name="connsiteY11" fmla="*/ 177158 h 199007"/>
                <a:gd name="connsiteX12" fmla="*/ 555386 w 804333"/>
                <a:gd name="connsiteY12" fmla="*/ 140697 h 199007"/>
                <a:gd name="connsiteX13" fmla="*/ 668320 w 804333"/>
                <a:gd name="connsiteY13" fmla="*/ 450 h 199007"/>
                <a:gd name="connsiteX14" fmla="*/ 770467 w 804333"/>
                <a:gd name="connsiteY14" fmla="*/ 97407 h 199007"/>
                <a:gd name="connsiteX15" fmla="*/ 804333 w 804333"/>
                <a:gd name="connsiteY15" fmla="*/ 199007 h 199007"/>
                <a:gd name="connsiteX0" fmla="*/ 0 w 804333"/>
                <a:gd name="connsiteY0" fmla="*/ 105874 h 199007"/>
                <a:gd name="connsiteX1" fmla="*/ 114300 w 804333"/>
                <a:gd name="connsiteY1" fmla="*/ 41 h 199007"/>
                <a:gd name="connsiteX2" fmla="*/ 230239 w 804333"/>
                <a:gd name="connsiteY2" fmla="*/ 115706 h 199007"/>
                <a:gd name="connsiteX3" fmla="*/ 197874 w 804333"/>
                <a:gd name="connsiteY3" fmla="*/ 182074 h 199007"/>
                <a:gd name="connsiteX4" fmla="*/ 172064 w 804333"/>
                <a:gd name="connsiteY4" fmla="*/ 115843 h 199007"/>
                <a:gd name="connsiteX5" fmla="*/ 299338 w 804333"/>
                <a:gd name="connsiteY5" fmla="*/ 723 h 199007"/>
                <a:gd name="connsiteX6" fmla="*/ 426064 w 804333"/>
                <a:gd name="connsiteY6" fmla="*/ 134278 h 199007"/>
                <a:gd name="connsiteX7" fmla="*/ 396977 w 804333"/>
                <a:gd name="connsiteY7" fmla="*/ 182074 h 199007"/>
                <a:gd name="connsiteX8" fmla="*/ 358195 w 804333"/>
                <a:gd name="connsiteY8" fmla="*/ 137283 h 199007"/>
                <a:gd name="connsiteX9" fmla="*/ 490520 w 804333"/>
                <a:gd name="connsiteY9" fmla="*/ 3591 h 199007"/>
                <a:gd name="connsiteX10" fmla="*/ 611649 w 804333"/>
                <a:gd name="connsiteY10" fmla="*/ 132229 h 199007"/>
                <a:gd name="connsiteX11" fmla="*/ 581332 w 804333"/>
                <a:gd name="connsiteY11" fmla="*/ 177158 h 199007"/>
                <a:gd name="connsiteX12" fmla="*/ 555386 w 804333"/>
                <a:gd name="connsiteY12" fmla="*/ 140697 h 199007"/>
                <a:gd name="connsiteX13" fmla="*/ 665862 w 804333"/>
                <a:gd name="connsiteY13" fmla="*/ 7825 h 199007"/>
                <a:gd name="connsiteX14" fmla="*/ 770467 w 804333"/>
                <a:gd name="connsiteY14" fmla="*/ 97407 h 199007"/>
                <a:gd name="connsiteX15" fmla="*/ 804333 w 804333"/>
                <a:gd name="connsiteY15" fmla="*/ 199007 h 199007"/>
                <a:gd name="connsiteX0" fmla="*/ 0 w 804333"/>
                <a:gd name="connsiteY0" fmla="*/ 105874 h 199007"/>
                <a:gd name="connsiteX1" fmla="*/ 114300 w 804333"/>
                <a:gd name="connsiteY1" fmla="*/ 41 h 199007"/>
                <a:gd name="connsiteX2" fmla="*/ 230239 w 804333"/>
                <a:gd name="connsiteY2" fmla="*/ 115706 h 199007"/>
                <a:gd name="connsiteX3" fmla="*/ 197874 w 804333"/>
                <a:gd name="connsiteY3" fmla="*/ 182074 h 199007"/>
                <a:gd name="connsiteX4" fmla="*/ 172064 w 804333"/>
                <a:gd name="connsiteY4" fmla="*/ 115843 h 199007"/>
                <a:gd name="connsiteX5" fmla="*/ 299338 w 804333"/>
                <a:gd name="connsiteY5" fmla="*/ 723 h 199007"/>
                <a:gd name="connsiteX6" fmla="*/ 426064 w 804333"/>
                <a:gd name="connsiteY6" fmla="*/ 134278 h 199007"/>
                <a:gd name="connsiteX7" fmla="*/ 396977 w 804333"/>
                <a:gd name="connsiteY7" fmla="*/ 182074 h 199007"/>
                <a:gd name="connsiteX8" fmla="*/ 358195 w 804333"/>
                <a:gd name="connsiteY8" fmla="*/ 137283 h 199007"/>
                <a:gd name="connsiteX9" fmla="*/ 490520 w 804333"/>
                <a:gd name="connsiteY9" fmla="*/ 3591 h 199007"/>
                <a:gd name="connsiteX10" fmla="*/ 611649 w 804333"/>
                <a:gd name="connsiteY10" fmla="*/ 132229 h 199007"/>
                <a:gd name="connsiteX11" fmla="*/ 581332 w 804333"/>
                <a:gd name="connsiteY11" fmla="*/ 177158 h 199007"/>
                <a:gd name="connsiteX12" fmla="*/ 555386 w 804333"/>
                <a:gd name="connsiteY12" fmla="*/ 140697 h 199007"/>
                <a:gd name="connsiteX13" fmla="*/ 665862 w 804333"/>
                <a:gd name="connsiteY13" fmla="*/ 7825 h 199007"/>
                <a:gd name="connsiteX14" fmla="*/ 770467 w 804333"/>
                <a:gd name="connsiteY14" fmla="*/ 97407 h 199007"/>
                <a:gd name="connsiteX15" fmla="*/ 804333 w 804333"/>
                <a:gd name="connsiteY15" fmla="*/ 199007 h 199007"/>
                <a:gd name="connsiteX0" fmla="*/ 0 w 804333"/>
                <a:gd name="connsiteY0" fmla="*/ 105874 h 199007"/>
                <a:gd name="connsiteX1" fmla="*/ 114300 w 804333"/>
                <a:gd name="connsiteY1" fmla="*/ 41 h 199007"/>
                <a:gd name="connsiteX2" fmla="*/ 230239 w 804333"/>
                <a:gd name="connsiteY2" fmla="*/ 115706 h 199007"/>
                <a:gd name="connsiteX3" fmla="*/ 197874 w 804333"/>
                <a:gd name="connsiteY3" fmla="*/ 182074 h 199007"/>
                <a:gd name="connsiteX4" fmla="*/ 172064 w 804333"/>
                <a:gd name="connsiteY4" fmla="*/ 115843 h 199007"/>
                <a:gd name="connsiteX5" fmla="*/ 299338 w 804333"/>
                <a:gd name="connsiteY5" fmla="*/ 723 h 199007"/>
                <a:gd name="connsiteX6" fmla="*/ 426064 w 804333"/>
                <a:gd name="connsiteY6" fmla="*/ 134278 h 199007"/>
                <a:gd name="connsiteX7" fmla="*/ 396977 w 804333"/>
                <a:gd name="connsiteY7" fmla="*/ 182074 h 199007"/>
                <a:gd name="connsiteX8" fmla="*/ 358195 w 804333"/>
                <a:gd name="connsiteY8" fmla="*/ 137283 h 199007"/>
                <a:gd name="connsiteX9" fmla="*/ 490520 w 804333"/>
                <a:gd name="connsiteY9" fmla="*/ 3591 h 199007"/>
                <a:gd name="connsiteX10" fmla="*/ 611649 w 804333"/>
                <a:gd name="connsiteY10" fmla="*/ 132229 h 199007"/>
                <a:gd name="connsiteX11" fmla="*/ 581332 w 804333"/>
                <a:gd name="connsiteY11" fmla="*/ 177158 h 199007"/>
                <a:gd name="connsiteX12" fmla="*/ 550470 w 804333"/>
                <a:gd name="connsiteY12" fmla="*/ 125949 h 199007"/>
                <a:gd name="connsiteX13" fmla="*/ 665862 w 804333"/>
                <a:gd name="connsiteY13" fmla="*/ 7825 h 199007"/>
                <a:gd name="connsiteX14" fmla="*/ 770467 w 804333"/>
                <a:gd name="connsiteY14" fmla="*/ 97407 h 199007"/>
                <a:gd name="connsiteX15" fmla="*/ 804333 w 804333"/>
                <a:gd name="connsiteY15" fmla="*/ 199007 h 199007"/>
                <a:gd name="connsiteX0" fmla="*/ 0 w 804333"/>
                <a:gd name="connsiteY0" fmla="*/ 105874 h 199007"/>
                <a:gd name="connsiteX1" fmla="*/ 114300 w 804333"/>
                <a:gd name="connsiteY1" fmla="*/ 41 h 199007"/>
                <a:gd name="connsiteX2" fmla="*/ 230239 w 804333"/>
                <a:gd name="connsiteY2" fmla="*/ 115706 h 199007"/>
                <a:gd name="connsiteX3" fmla="*/ 197874 w 804333"/>
                <a:gd name="connsiteY3" fmla="*/ 182074 h 199007"/>
                <a:gd name="connsiteX4" fmla="*/ 172064 w 804333"/>
                <a:gd name="connsiteY4" fmla="*/ 115843 h 199007"/>
                <a:gd name="connsiteX5" fmla="*/ 299338 w 804333"/>
                <a:gd name="connsiteY5" fmla="*/ 723 h 199007"/>
                <a:gd name="connsiteX6" fmla="*/ 426064 w 804333"/>
                <a:gd name="connsiteY6" fmla="*/ 134278 h 199007"/>
                <a:gd name="connsiteX7" fmla="*/ 396977 w 804333"/>
                <a:gd name="connsiteY7" fmla="*/ 182074 h 199007"/>
                <a:gd name="connsiteX8" fmla="*/ 358195 w 804333"/>
                <a:gd name="connsiteY8" fmla="*/ 137283 h 199007"/>
                <a:gd name="connsiteX9" fmla="*/ 490520 w 804333"/>
                <a:gd name="connsiteY9" fmla="*/ 3591 h 199007"/>
                <a:gd name="connsiteX10" fmla="*/ 604275 w 804333"/>
                <a:gd name="connsiteY10" fmla="*/ 115022 h 199007"/>
                <a:gd name="connsiteX11" fmla="*/ 581332 w 804333"/>
                <a:gd name="connsiteY11" fmla="*/ 177158 h 199007"/>
                <a:gd name="connsiteX12" fmla="*/ 550470 w 804333"/>
                <a:gd name="connsiteY12" fmla="*/ 125949 h 199007"/>
                <a:gd name="connsiteX13" fmla="*/ 665862 w 804333"/>
                <a:gd name="connsiteY13" fmla="*/ 7825 h 199007"/>
                <a:gd name="connsiteX14" fmla="*/ 770467 w 804333"/>
                <a:gd name="connsiteY14" fmla="*/ 97407 h 199007"/>
                <a:gd name="connsiteX15" fmla="*/ 804333 w 804333"/>
                <a:gd name="connsiteY15" fmla="*/ 199007 h 199007"/>
                <a:gd name="connsiteX0" fmla="*/ 0 w 804333"/>
                <a:gd name="connsiteY0" fmla="*/ 105874 h 199007"/>
                <a:gd name="connsiteX1" fmla="*/ 114300 w 804333"/>
                <a:gd name="connsiteY1" fmla="*/ 41 h 199007"/>
                <a:gd name="connsiteX2" fmla="*/ 230239 w 804333"/>
                <a:gd name="connsiteY2" fmla="*/ 115706 h 199007"/>
                <a:gd name="connsiteX3" fmla="*/ 197874 w 804333"/>
                <a:gd name="connsiteY3" fmla="*/ 182074 h 199007"/>
                <a:gd name="connsiteX4" fmla="*/ 172064 w 804333"/>
                <a:gd name="connsiteY4" fmla="*/ 115843 h 199007"/>
                <a:gd name="connsiteX5" fmla="*/ 299338 w 804333"/>
                <a:gd name="connsiteY5" fmla="*/ 723 h 199007"/>
                <a:gd name="connsiteX6" fmla="*/ 426064 w 804333"/>
                <a:gd name="connsiteY6" fmla="*/ 134278 h 199007"/>
                <a:gd name="connsiteX7" fmla="*/ 396977 w 804333"/>
                <a:gd name="connsiteY7" fmla="*/ 182074 h 199007"/>
                <a:gd name="connsiteX8" fmla="*/ 358195 w 804333"/>
                <a:gd name="connsiteY8" fmla="*/ 137283 h 199007"/>
                <a:gd name="connsiteX9" fmla="*/ 490520 w 804333"/>
                <a:gd name="connsiteY9" fmla="*/ 3591 h 199007"/>
                <a:gd name="connsiteX10" fmla="*/ 611649 w 804333"/>
                <a:gd name="connsiteY10" fmla="*/ 122397 h 199007"/>
                <a:gd name="connsiteX11" fmla="*/ 581332 w 804333"/>
                <a:gd name="connsiteY11" fmla="*/ 177158 h 199007"/>
                <a:gd name="connsiteX12" fmla="*/ 550470 w 804333"/>
                <a:gd name="connsiteY12" fmla="*/ 125949 h 199007"/>
                <a:gd name="connsiteX13" fmla="*/ 665862 w 804333"/>
                <a:gd name="connsiteY13" fmla="*/ 7825 h 199007"/>
                <a:gd name="connsiteX14" fmla="*/ 770467 w 804333"/>
                <a:gd name="connsiteY14" fmla="*/ 97407 h 199007"/>
                <a:gd name="connsiteX15" fmla="*/ 804333 w 804333"/>
                <a:gd name="connsiteY15" fmla="*/ 199007 h 199007"/>
                <a:gd name="connsiteX0" fmla="*/ 0 w 804333"/>
                <a:gd name="connsiteY0" fmla="*/ 105874 h 199007"/>
                <a:gd name="connsiteX1" fmla="*/ 114300 w 804333"/>
                <a:gd name="connsiteY1" fmla="*/ 41 h 199007"/>
                <a:gd name="connsiteX2" fmla="*/ 230239 w 804333"/>
                <a:gd name="connsiteY2" fmla="*/ 115706 h 199007"/>
                <a:gd name="connsiteX3" fmla="*/ 197874 w 804333"/>
                <a:gd name="connsiteY3" fmla="*/ 182074 h 199007"/>
                <a:gd name="connsiteX4" fmla="*/ 172064 w 804333"/>
                <a:gd name="connsiteY4" fmla="*/ 115843 h 199007"/>
                <a:gd name="connsiteX5" fmla="*/ 299338 w 804333"/>
                <a:gd name="connsiteY5" fmla="*/ 723 h 199007"/>
                <a:gd name="connsiteX6" fmla="*/ 416232 w 804333"/>
                <a:gd name="connsiteY6" fmla="*/ 121988 h 199007"/>
                <a:gd name="connsiteX7" fmla="*/ 396977 w 804333"/>
                <a:gd name="connsiteY7" fmla="*/ 182074 h 199007"/>
                <a:gd name="connsiteX8" fmla="*/ 358195 w 804333"/>
                <a:gd name="connsiteY8" fmla="*/ 137283 h 199007"/>
                <a:gd name="connsiteX9" fmla="*/ 490520 w 804333"/>
                <a:gd name="connsiteY9" fmla="*/ 3591 h 199007"/>
                <a:gd name="connsiteX10" fmla="*/ 611649 w 804333"/>
                <a:gd name="connsiteY10" fmla="*/ 122397 h 199007"/>
                <a:gd name="connsiteX11" fmla="*/ 581332 w 804333"/>
                <a:gd name="connsiteY11" fmla="*/ 177158 h 199007"/>
                <a:gd name="connsiteX12" fmla="*/ 550470 w 804333"/>
                <a:gd name="connsiteY12" fmla="*/ 125949 h 199007"/>
                <a:gd name="connsiteX13" fmla="*/ 665862 w 804333"/>
                <a:gd name="connsiteY13" fmla="*/ 7825 h 199007"/>
                <a:gd name="connsiteX14" fmla="*/ 770467 w 804333"/>
                <a:gd name="connsiteY14" fmla="*/ 97407 h 199007"/>
                <a:gd name="connsiteX15" fmla="*/ 804333 w 804333"/>
                <a:gd name="connsiteY15" fmla="*/ 199007 h 199007"/>
                <a:gd name="connsiteX0" fmla="*/ 0 w 804333"/>
                <a:gd name="connsiteY0" fmla="*/ 105874 h 199007"/>
                <a:gd name="connsiteX1" fmla="*/ 114300 w 804333"/>
                <a:gd name="connsiteY1" fmla="*/ 41 h 199007"/>
                <a:gd name="connsiteX2" fmla="*/ 230239 w 804333"/>
                <a:gd name="connsiteY2" fmla="*/ 115706 h 199007"/>
                <a:gd name="connsiteX3" fmla="*/ 197874 w 804333"/>
                <a:gd name="connsiteY3" fmla="*/ 182074 h 199007"/>
                <a:gd name="connsiteX4" fmla="*/ 172064 w 804333"/>
                <a:gd name="connsiteY4" fmla="*/ 115843 h 199007"/>
                <a:gd name="connsiteX5" fmla="*/ 299338 w 804333"/>
                <a:gd name="connsiteY5" fmla="*/ 723 h 199007"/>
                <a:gd name="connsiteX6" fmla="*/ 416232 w 804333"/>
                <a:gd name="connsiteY6" fmla="*/ 121988 h 199007"/>
                <a:gd name="connsiteX7" fmla="*/ 396977 w 804333"/>
                <a:gd name="connsiteY7" fmla="*/ 182074 h 199007"/>
                <a:gd name="connsiteX8" fmla="*/ 363111 w 804333"/>
                <a:gd name="connsiteY8" fmla="*/ 122535 h 199007"/>
                <a:gd name="connsiteX9" fmla="*/ 490520 w 804333"/>
                <a:gd name="connsiteY9" fmla="*/ 3591 h 199007"/>
                <a:gd name="connsiteX10" fmla="*/ 611649 w 804333"/>
                <a:gd name="connsiteY10" fmla="*/ 122397 h 199007"/>
                <a:gd name="connsiteX11" fmla="*/ 581332 w 804333"/>
                <a:gd name="connsiteY11" fmla="*/ 177158 h 199007"/>
                <a:gd name="connsiteX12" fmla="*/ 550470 w 804333"/>
                <a:gd name="connsiteY12" fmla="*/ 125949 h 199007"/>
                <a:gd name="connsiteX13" fmla="*/ 665862 w 804333"/>
                <a:gd name="connsiteY13" fmla="*/ 7825 h 199007"/>
                <a:gd name="connsiteX14" fmla="*/ 770467 w 804333"/>
                <a:gd name="connsiteY14" fmla="*/ 97407 h 199007"/>
                <a:gd name="connsiteX15" fmla="*/ 804333 w 804333"/>
                <a:gd name="connsiteY15" fmla="*/ 199007 h 199007"/>
                <a:gd name="connsiteX0" fmla="*/ 0 w 804333"/>
                <a:gd name="connsiteY0" fmla="*/ 105874 h 199007"/>
                <a:gd name="connsiteX1" fmla="*/ 114300 w 804333"/>
                <a:gd name="connsiteY1" fmla="*/ 41 h 199007"/>
                <a:gd name="connsiteX2" fmla="*/ 230239 w 804333"/>
                <a:gd name="connsiteY2" fmla="*/ 115706 h 199007"/>
                <a:gd name="connsiteX3" fmla="*/ 197874 w 804333"/>
                <a:gd name="connsiteY3" fmla="*/ 182074 h 199007"/>
                <a:gd name="connsiteX4" fmla="*/ 172064 w 804333"/>
                <a:gd name="connsiteY4" fmla="*/ 115843 h 199007"/>
                <a:gd name="connsiteX5" fmla="*/ 299338 w 804333"/>
                <a:gd name="connsiteY5" fmla="*/ 723 h 199007"/>
                <a:gd name="connsiteX6" fmla="*/ 416232 w 804333"/>
                <a:gd name="connsiteY6" fmla="*/ 121988 h 199007"/>
                <a:gd name="connsiteX7" fmla="*/ 396977 w 804333"/>
                <a:gd name="connsiteY7" fmla="*/ 182074 h 199007"/>
                <a:gd name="connsiteX8" fmla="*/ 363111 w 804333"/>
                <a:gd name="connsiteY8" fmla="*/ 122535 h 199007"/>
                <a:gd name="connsiteX9" fmla="*/ 490520 w 804333"/>
                <a:gd name="connsiteY9" fmla="*/ 3591 h 199007"/>
                <a:gd name="connsiteX10" fmla="*/ 604275 w 804333"/>
                <a:gd name="connsiteY10" fmla="*/ 122397 h 199007"/>
                <a:gd name="connsiteX11" fmla="*/ 581332 w 804333"/>
                <a:gd name="connsiteY11" fmla="*/ 177158 h 199007"/>
                <a:gd name="connsiteX12" fmla="*/ 550470 w 804333"/>
                <a:gd name="connsiteY12" fmla="*/ 125949 h 199007"/>
                <a:gd name="connsiteX13" fmla="*/ 665862 w 804333"/>
                <a:gd name="connsiteY13" fmla="*/ 7825 h 199007"/>
                <a:gd name="connsiteX14" fmla="*/ 770467 w 804333"/>
                <a:gd name="connsiteY14" fmla="*/ 97407 h 199007"/>
                <a:gd name="connsiteX15" fmla="*/ 804333 w 804333"/>
                <a:gd name="connsiteY15" fmla="*/ 199007 h 199007"/>
                <a:gd name="connsiteX0" fmla="*/ 0 w 804333"/>
                <a:gd name="connsiteY0" fmla="*/ 105874 h 199007"/>
                <a:gd name="connsiteX1" fmla="*/ 114300 w 804333"/>
                <a:gd name="connsiteY1" fmla="*/ 41 h 199007"/>
                <a:gd name="connsiteX2" fmla="*/ 230239 w 804333"/>
                <a:gd name="connsiteY2" fmla="*/ 115706 h 199007"/>
                <a:gd name="connsiteX3" fmla="*/ 197874 w 804333"/>
                <a:gd name="connsiteY3" fmla="*/ 182074 h 199007"/>
                <a:gd name="connsiteX4" fmla="*/ 172064 w 804333"/>
                <a:gd name="connsiteY4" fmla="*/ 115843 h 199007"/>
                <a:gd name="connsiteX5" fmla="*/ 299338 w 804333"/>
                <a:gd name="connsiteY5" fmla="*/ 723 h 199007"/>
                <a:gd name="connsiteX6" fmla="*/ 416232 w 804333"/>
                <a:gd name="connsiteY6" fmla="*/ 121988 h 199007"/>
                <a:gd name="connsiteX7" fmla="*/ 396977 w 804333"/>
                <a:gd name="connsiteY7" fmla="*/ 182074 h 199007"/>
                <a:gd name="connsiteX8" fmla="*/ 363111 w 804333"/>
                <a:gd name="connsiteY8" fmla="*/ 122535 h 199007"/>
                <a:gd name="connsiteX9" fmla="*/ 490520 w 804333"/>
                <a:gd name="connsiteY9" fmla="*/ 3591 h 199007"/>
                <a:gd name="connsiteX10" fmla="*/ 604275 w 804333"/>
                <a:gd name="connsiteY10" fmla="*/ 122397 h 199007"/>
                <a:gd name="connsiteX11" fmla="*/ 581332 w 804333"/>
                <a:gd name="connsiteY11" fmla="*/ 177158 h 199007"/>
                <a:gd name="connsiteX12" fmla="*/ 557844 w 804333"/>
                <a:gd name="connsiteY12" fmla="*/ 125949 h 199007"/>
                <a:gd name="connsiteX13" fmla="*/ 665862 w 804333"/>
                <a:gd name="connsiteY13" fmla="*/ 7825 h 199007"/>
                <a:gd name="connsiteX14" fmla="*/ 770467 w 804333"/>
                <a:gd name="connsiteY14" fmla="*/ 97407 h 199007"/>
                <a:gd name="connsiteX15" fmla="*/ 804333 w 804333"/>
                <a:gd name="connsiteY15" fmla="*/ 199007 h 199007"/>
                <a:gd name="connsiteX0" fmla="*/ 0 w 804333"/>
                <a:gd name="connsiteY0" fmla="*/ 105874 h 199007"/>
                <a:gd name="connsiteX1" fmla="*/ 114300 w 804333"/>
                <a:gd name="connsiteY1" fmla="*/ 41 h 199007"/>
                <a:gd name="connsiteX2" fmla="*/ 230239 w 804333"/>
                <a:gd name="connsiteY2" fmla="*/ 115706 h 199007"/>
                <a:gd name="connsiteX3" fmla="*/ 197874 w 804333"/>
                <a:gd name="connsiteY3" fmla="*/ 182074 h 199007"/>
                <a:gd name="connsiteX4" fmla="*/ 172064 w 804333"/>
                <a:gd name="connsiteY4" fmla="*/ 115843 h 199007"/>
                <a:gd name="connsiteX5" fmla="*/ 299338 w 804333"/>
                <a:gd name="connsiteY5" fmla="*/ 723 h 199007"/>
                <a:gd name="connsiteX6" fmla="*/ 416232 w 804333"/>
                <a:gd name="connsiteY6" fmla="*/ 121988 h 199007"/>
                <a:gd name="connsiteX7" fmla="*/ 396977 w 804333"/>
                <a:gd name="connsiteY7" fmla="*/ 182074 h 199007"/>
                <a:gd name="connsiteX8" fmla="*/ 363111 w 804333"/>
                <a:gd name="connsiteY8" fmla="*/ 122535 h 199007"/>
                <a:gd name="connsiteX9" fmla="*/ 490520 w 804333"/>
                <a:gd name="connsiteY9" fmla="*/ 3591 h 199007"/>
                <a:gd name="connsiteX10" fmla="*/ 604275 w 804333"/>
                <a:gd name="connsiteY10" fmla="*/ 122397 h 199007"/>
                <a:gd name="connsiteX11" fmla="*/ 581332 w 804333"/>
                <a:gd name="connsiteY11" fmla="*/ 177158 h 199007"/>
                <a:gd name="connsiteX12" fmla="*/ 557844 w 804333"/>
                <a:gd name="connsiteY12" fmla="*/ 125949 h 199007"/>
                <a:gd name="connsiteX13" fmla="*/ 665862 w 804333"/>
                <a:gd name="connsiteY13" fmla="*/ 7825 h 199007"/>
                <a:gd name="connsiteX14" fmla="*/ 770467 w 804333"/>
                <a:gd name="connsiteY14" fmla="*/ 97407 h 199007"/>
                <a:gd name="connsiteX15" fmla="*/ 804333 w 804333"/>
                <a:gd name="connsiteY15" fmla="*/ 199007 h 199007"/>
                <a:gd name="connsiteX0" fmla="*/ 0 w 804333"/>
                <a:gd name="connsiteY0" fmla="*/ 105874 h 199007"/>
                <a:gd name="connsiteX1" fmla="*/ 114300 w 804333"/>
                <a:gd name="connsiteY1" fmla="*/ 41 h 199007"/>
                <a:gd name="connsiteX2" fmla="*/ 230239 w 804333"/>
                <a:gd name="connsiteY2" fmla="*/ 115706 h 199007"/>
                <a:gd name="connsiteX3" fmla="*/ 197874 w 804333"/>
                <a:gd name="connsiteY3" fmla="*/ 182074 h 199007"/>
                <a:gd name="connsiteX4" fmla="*/ 172064 w 804333"/>
                <a:gd name="connsiteY4" fmla="*/ 115843 h 199007"/>
                <a:gd name="connsiteX5" fmla="*/ 299338 w 804333"/>
                <a:gd name="connsiteY5" fmla="*/ 723 h 199007"/>
                <a:gd name="connsiteX6" fmla="*/ 416232 w 804333"/>
                <a:gd name="connsiteY6" fmla="*/ 121988 h 199007"/>
                <a:gd name="connsiteX7" fmla="*/ 396977 w 804333"/>
                <a:gd name="connsiteY7" fmla="*/ 182074 h 199007"/>
                <a:gd name="connsiteX8" fmla="*/ 363111 w 804333"/>
                <a:gd name="connsiteY8" fmla="*/ 122535 h 199007"/>
                <a:gd name="connsiteX9" fmla="*/ 490520 w 804333"/>
                <a:gd name="connsiteY9" fmla="*/ 3591 h 199007"/>
                <a:gd name="connsiteX10" fmla="*/ 604275 w 804333"/>
                <a:gd name="connsiteY10" fmla="*/ 122397 h 199007"/>
                <a:gd name="connsiteX11" fmla="*/ 581332 w 804333"/>
                <a:gd name="connsiteY11" fmla="*/ 177158 h 199007"/>
                <a:gd name="connsiteX12" fmla="*/ 557844 w 804333"/>
                <a:gd name="connsiteY12" fmla="*/ 125949 h 199007"/>
                <a:gd name="connsiteX13" fmla="*/ 665862 w 804333"/>
                <a:gd name="connsiteY13" fmla="*/ 7825 h 199007"/>
                <a:gd name="connsiteX14" fmla="*/ 770467 w 804333"/>
                <a:gd name="connsiteY14" fmla="*/ 97407 h 199007"/>
                <a:gd name="connsiteX15" fmla="*/ 804333 w 804333"/>
                <a:gd name="connsiteY15" fmla="*/ 199007 h 199007"/>
                <a:gd name="connsiteX0" fmla="*/ 0 w 804333"/>
                <a:gd name="connsiteY0" fmla="*/ 105874 h 199007"/>
                <a:gd name="connsiteX1" fmla="*/ 114300 w 804333"/>
                <a:gd name="connsiteY1" fmla="*/ 41 h 199007"/>
                <a:gd name="connsiteX2" fmla="*/ 230239 w 804333"/>
                <a:gd name="connsiteY2" fmla="*/ 115706 h 199007"/>
                <a:gd name="connsiteX3" fmla="*/ 197874 w 804333"/>
                <a:gd name="connsiteY3" fmla="*/ 182074 h 199007"/>
                <a:gd name="connsiteX4" fmla="*/ 172064 w 804333"/>
                <a:gd name="connsiteY4" fmla="*/ 115843 h 199007"/>
                <a:gd name="connsiteX5" fmla="*/ 299338 w 804333"/>
                <a:gd name="connsiteY5" fmla="*/ 723 h 199007"/>
                <a:gd name="connsiteX6" fmla="*/ 416232 w 804333"/>
                <a:gd name="connsiteY6" fmla="*/ 121988 h 199007"/>
                <a:gd name="connsiteX7" fmla="*/ 396977 w 804333"/>
                <a:gd name="connsiteY7" fmla="*/ 182074 h 199007"/>
                <a:gd name="connsiteX8" fmla="*/ 363111 w 804333"/>
                <a:gd name="connsiteY8" fmla="*/ 122535 h 199007"/>
                <a:gd name="connsiteX9" fmla="*/ 490520 w 804333"/>
                <a:gd name="connsiteY9" fmla="*/ 3591 h 199007"/>
                <a:gd name="connsiteX10" fmla="*/ 604275 w 804333"/>
                <a:gd name="connsiteY10" fmla="*/ 122397 h 199007"/>
                <a:gd name="connsiteX11" fmla="*/ 581332 w 804333"/>
                <a:gd name="connsiteY11" fmla="*/ 177158 h 199007"/>
                <a:gd name="connsiteX12" fmla="*/ 557844 w 804333"/>
                <a:gd name="connsiteY12" fmla="*/ 125949 h 199007"/>
                <a:gd name="connsiteX13" fmla="*/ 665862 w 804333"/>
                <a:gd name="connsiteY13" fmla="*/ 7825 h 199007"/>
                <a:gd name="connsiteX14" fmla="*/ 770467 w 804333"/>
                <a:gd name="connsiteY14" fmla="*/ 97407 h 199007"/>
                <a:gd name="connsiteX15" fmla="*/ 804333 w 804333"/>
                <a:gd name="connsiteY15" fmla="*/ 199007 h 199007"/>
                <a:gd name="connsiteX0" fmla="*/ 0 w 804333"/>
                <a:gd name="connsiteY0" fmla="*/ 105874 h 199007"/>
                <a:gd name="connsiteX1" fmla="*/ 114300 w 804333"/>
                <a:gd name="connsiteY1" fmla="*/ 41 h 199007"/>
                <a:gd name="connsiteX2" fmla="*/ 230239 w 804333"/>
                <a:gd name="connsiteY2" fmla="*/ 115706 h 199007"/>
                <a:gd name="connsiteX3" fmla="*/ 197874 w 804333"/>
                <a:gd name="connsiteY3" fmla="*/ 182074 h 199007"/>
                <a:gd name="connsiteX4" fmla="*/ 172064 w 804333"/>
                <a:gd name="connsiteY4" fmla="*/ 115843 h 199007"/>
                <a:gd name="connsiteX5" fmla="*/ 299338 w 804333"/>
                <a:gd name="connsiteY5" fmla="*/ 723 h 199007"/>
                <a:gd name="connsiteX6" fmla="*/ 416232 w 804333"/>
                <a:gd name="connsiteY6" fmla="*/ 121988 h 199007"/>
                <a:gd name="connsiteX7" fmla="*/ 396977 w 804333"/>
                <a:gd name="connsiteY7" fmla="*/ 182074 h 199007"/>
                <a:gd name="connsiteX8" fmla="*/ 363111 w 804333"/>
                <a:gd name="connsiteY8" fmla="*/ 122535 h 199007"/>
                <a:gd name="connsiteX9" fmla="*/ 490520 w 804333"/>
                <a:gd name="connsiteY9" fmla="*/ 3591 h 199007"/>
                <a:gd name="connsiteX10" fmla="*/ 604275 w 804333"/>
                <a:gd name="connsiteY10" fmla="*/ 122397 h 199007"/>
                <a:gd name="connsiteX11" fmla="*/ 581332 w 804333"/>
                <a:gd name="connsiteY11" fmla="*/ 177158 h 199007"/>
                <a:gd name="connsiteX12" fmla="*/ 557844 w 804333"/>
                <a:gd name="connsiteY12" fmla="*/ 125949 h 199007"/>
                <a:gd name="connsiteX13" fmla="*/ 665862 w 804333"/>
                <a:gd name="connsiteY13" fmla="*/ 7825 h 199007"/>
                <a:gd name="connsiteX14" fmla="*/ 770467 w 804333"/>
                <a:gd name="connsiteY14" fmla="*/ 97407 h 199007"/>
                <a:gd name="connsiteX15" fmla="*/ 804333 w 804333"/>
                <a:gd name="connsiteY15" fmla="*/ 199007 h 199007"/>
                <a:gd name="connsiteX0" fmla="*/ 0 w 770467"/>
                <a:gd name="connsiteY0" fmla="*/ 105874 h 182215"/>
                <a:gd name="connsiteX1" fmla="*/ 114300 w 770467"/>
                <a:gd name="connsiteY1" fmla="*/ 41 h 182215"/>
                <a:gd name="connsiteX2" fmla="*/ 230239 w 770467"/>
                <a:gd name="connsiteY2" fmla="*/ 115706 h 182215"/>
                <a:gd name="connsiteX3" fmla="*/ 197874 w 770467"/>
                <a:gd name="connsiteY3" fmla="*/ 182074 h 182215"/>
                <a:gd name="connsiteX4" fmla="*/ 172064 w 770467"/>
                <a:gd name="connsiteY4" fmla="*/ 115843 h 182215"/>
                <a:gd name="connsiteX5" fmla="*/ 299338 w 770467"/>
                <a:gd name="connsiteY5" fmla="*/ 723 h 182215"/>
                <a:gd name="connsiteX6" fmla="*/ 416232 w 770467"/>
                <a:gd name="connsiteY6" fmla="*/ 121988 h 182215"/>
                <a:gd name="connsiteX7" fmla="*/ 396977 w 770467"/>
                <a:gd name="connsiteY7" fmla="*/ 182074 h 182215"/>
                <a:gd name="connsiteX8" fmla="*/ 363111 w 770467"/>
                <a:gd name="connsiteY8" fmla="*/ 122535 h 182215"/>
                <a:gd name="connsiteX9" fmla="*/ 490520 w 770467"/>
                <a:gd name="connsiteY9" fmla="*/ 3591 h 182215"/>
                <a:gd name="connsiteX10" fmla="*/ 604275 w 770467"/>
                <a:gd name="connsiteY10" fmla="*/ 122397 h 182215"/>
                <a:gd name="connsiteX11" fmla="*/ 581332 w 770467"/>
                <a:gd name="connsiteY11" fmla="*/ 177158 h 182215"/>
                <a:gd name="connsiteX12" fmla="*/ 557844 w 770467"/>
                <a:gd name="connsiteY12" fmla="*/ 125949 h 182215"/>
                <a:gd name="connsiteX13" fmla="*/ 665862 w 770467"/>
                <a:gd name="connsiteY13" fmla="*/ 7825 h 182215"/>
                <a:gd name="connsiteX14" fmla="*/ 770467 w 770467"/>
                <a:gd name="connsiteY14" fmla="*/ 97407 h 182215"/>
                <a:gd name="connsiteX0" fmla="*/ 0 w 770467"/>
                <a:gd name="connsiteY0" fmla="*/ 105161 h 181502"/>
                <a:gd name="connsiteX1" fmla="*/ 106926 w 770467"/>
                <a:gd name="connsiteY1" fmla="*/ 9160 h 181502"/>
                <a:gd name="connsiteX2" fmla="*/ 230239 w 770467"/>
                <a:gd name="connsiteY2" fmla="*/ 114993 h 181502"/>
                <a:gd name="connsiteX3" fmla="*/ 197874 w 770467"/>
                <a:gd name="connsiteY3" fmla="*/ 181361 h 181502"/>
                <a:gd name="connsiteX4" fmla="*/ 172064 w 770467"/>
                <a:gd name="connsiteY4" fmla="*/ 115130 h 181502"/>
                <a:gd name="connsiteX5" fmla="*/ 299338 w 770467"/>
                <a:gd name="connsiteY5" fmla="*/ 10 h 181502"/>
                <a:gd name="connsiteX6" fmla="*/ 416232 w 770467"/>
                <a:gd name="connsiteY6" fmla="*/ 121275 h 181502"/>
                <a:gd name="connsiteX7" fmla="*/ 396977 w 770467"/>
                <a:gd name="connsiteY7" fmla="*/ 181361 h 181502"/>
                <a:gd name="connsiteX8" fmla="*/ 363111 w 770467"/>
                <a:gd name="connsiteY8" fmla="*/ 121822 h 181502"/>
                <a:gd name="connsiteX9" fmla="*/ 490520 w 770467"/>
                <a:gd name="connsiteY9" fmla="*/ 2878 h 181502"/>
                <a:gd name="connsiteX10" fmla="*/ 604275 w 770467"/>
                <a:gd name="connsiteY10" fmla="*/ 121684 h 181502"/>
                <a:gd name="connsiteX11" fmla="*/ 581332 w 770467"/>
                <a:gd name="connsiteY11" fmla="*/ 176445 h 181502"/>
                <a:gd name="connsiteX12" fmla="*/ 557844 w 770467"/>
                <a:gd name="connsiteY12" fmla="*/ 125236 h 181502"/>
                <a:gd name="connsiteX13" fmla="*/ 665862 w 770467"/>
                <a:gd name="connsiteY13" fmla="*/ 7112 h 181502"/>
                <a:gd name="connsiteX14" fmla="*/ 770467 w 770467"/>
                <a:gd name="connsiteY14" fmla="*/ 96694 h 181502"/>
                <a:gd name="connsiteX0" fmla="*/ 0 w 770467"/>
                <a:gd name="connsiteY0" fmla="*/ 105161 h 181502"/>
                <a:gd name="connsiteX1" fmla="*/ 106926 w 770467"/>
                <a:gd name="connsiteY1" fmla="*/ 9160 h 181502"/>
                <a:gd name="connsiteX2" fmla="*/ 230239 w 770467"/>
                <a:gd name="connsiteY2" fmla="*/ 114993 h 181502"/>
                <a:gd name="connsiteX3" fmla="*/ 197874 w 770467"/>
                <a:gd name="connsiteY3" fmla="*/ 181361 h 181502"/>
                <a:gd name="connsiteX4" fmla="*/ 172064 w 770467"/>
                <a:gd name="connsiteY4" fmla="*/ 115130 h 181502"/>
                <a:gd name="connsiteX5" fmla="*/ 299338 w 770467"/>
                <a:gd name="connsiteY5" fmla="*/ 10 h 181502"/>
                <a:gd name="connsiteX6" fmla="*/ 416232 w 770467"/>
                <a:gd name="connsiteY6" fmla="*/ 121275 h 181502"/>
                <a:gd name="connsiteX7" fmla="*/ 396977 w 770467"/>
                <a:gd name="connsiteY7" fmla="*/ 181361 h 181502"/>
                <a:gd name="connsiteX8" fmla="*/ 363111 w 770467"/>
                <a:gd name="connsiteY8" fmla="*/ 121822 h 181502"/>
                <a:gd name="connsiteX9" fmla="*/ 490520 w 770467"/>
                <a:gd name="connsiteY9" fmla="*/ 2878 h 181502"/>
                <a:gd name="connsiteX10" fmla="*/ 604275 w 770467"/>
                <a:gd name="connsiteY10" fmla="*/ 121684 h 181502"/>
                <a:gd name="connsiteX11" fmla="*/ 581332 w 770467"/>
                <a:gd name="connsiteY11" fmla="*/ 176445 h 181502"/>
                <a:gd name="connsiteX12" fmla="*/ 557844 w 770467"/>
                <a:gd name="connsiteY12" fmla="*/ 125236 h 181502"/>
                <a:gd name="connsiteX13" fmla="*/ 665862 w 770467"/>
                <a:gd name="connsiteY13" fmla="*/ 7112 h 181502"/>
                <a:gd name="connsiteX14" fmla="*/ 770467 w 770467"/>
                <a:gd name="connsiteY14" fmla="*/ 96694 h 181502"/>
                <a:gd name="connsiteX0" fmla="*/ 0 w 770467"/>
                <a:gd name="connsiteY0" fmla="*/ 102468 h 178809"/>
                <a:gd name="connsiteX1" fmla="*/ 106926 w 770467"/>
                <a:gd name="connsiteY1" fmla="*/ 6467 h 178809"/>
                <a:gd name="connsiteX2" fmla="*/ 230239 w 770467"/>
                <a:gd name="connsiteY2" fmla="*/ 112300 h 178809"/>
                <a:gd name="connsiteX3" fmla="*/ 197874 w 770467"/>
                <a:gd name="connsiteY3" fmla="*/ 178668 h 178809"/>
                <a:gd name="connsiteX4" fmla="*/ 172064 w 770467"/>
                <a:gd name="connsiteY4" fmla="*/ 112437 h 178809"/>
                <a:gd name="connsiteX5" fmla="*/ 294422 w 770467"/>
                <a:gd name="connsiteY5" fmla="*/ 4691 h 178809"/>
                <a:gd name="connsiteX6" fmla="*/ 416232 w 770467"/>
                <a:gd name="connsiteY6" fmla="*/ 118582 h 178809"/>
                <a:gd name="connsiteX7" fmla="*/ 396977 w 770467"/>
                <a:gd name="connsiteY7" fmla="*/ 178668 h 178809"/>
                <a:gd name="connsiteX8" fmla="*/ 363111 w 770467"/>
                <a:gd name="connsiteY8" fmla="*/ 119129 h 178809"/>
                <a:gd name="connsiteX9" fmla="*/ 490520 w 770467"/>
                <a:gd name="connsiteY9" fmla="*/ 185 h 178809"/>
                <a:gd name="connsiteX10" fmla="*/ 604275 w 770467"/>
                <a:gd name="connsiteY10" fmla="*/ 118991 h 178809"/>
                <a:gd name="connsiteX11" fmla="*/ 581332 w 770467"/>
                <a:gd name="connsiteY11" fmla="*/ 173752 h 178809"/>
                <a:gd name="connsiteX12" fmla="*/ 557844 w 770467"/>
                <a:gd name="connsiteY12" fmla="*/ 122543 h 178809"/>
                <a:gd name="connsiteX13" fmla="*/ 665862 w 770467"/>
                <a:gd name="connsiteY13" fmla="*/ 4419 h 178809"/>
                <a:gd name="connsiteX14" fmla="*/ 770467 w 770467"/>
                <a:gd name="connsiteY14" fmla="*/ 94001 h 178809"/>
                <a:gd name="connsiteX0" fmla="*/ 0 w 770467"/>
                <a:gd name="connsiteY0" fmla="*/ 102468 h 178809"/>
                <a:gd name="connsiteX1" fmla="*/ 106926 w 770467"/>
                <a:gd name="connsiteY1" fmla="*/ 6467 h 178809"/>
                <a:gd name="connsiteX2" fmla="*/ 230239 w 770467"/>
                <a:gd name="connsiteY2" fmla="*/ 112300 h 178809"/>
                <a:gd name="connsiteX3" fmla="*/ 197874 w 770467"/>
                <a:gd name="connsiteY3" fmla="*/ 178668 h 178809"/>
                <a:gd name="connsiteX4" fmla="*/ 172064 w 770467"/>
                <a:gd name="connsiteY4" fmla="*/ 112437 h 178809"/>
                <a:gd name="connsiteX5" fmla="*/ 294422 w 770467"/>
                <a:gd name="connsiteY5" fmla="*/ 4691 h 178809"/>
                <a:gd name="connsiteX6" fmla="*/ 416232 w 770467"/>
                <a:gd name="connsiteY6" fmla="*/ 118582 h 178809"/>
                <a:gd name="connsiteX7" fmla="*/ 396977 w 770467"/>
                <a:gd name="connsiteY7" fmla="*/ 178668 h 178809"/>
                <a:gd name="connsiteX8" fmla="*/ 363111 w 770467"/>
                <a:gd name="connsiteY8" fmla="*/ 119129 h 178809"/>
                <a:gd name="connsiteX9" fmla="*/ 490520 w 770467"/>
                <a:gd name="connsiteY9" fmla="*/ 185 h 178809"/>
                <a:gd name="connsiteX10" fmla="*/ 604275 w 770467"/>
                <a:gd name="connsiteY10" fmla="*/ 118991 h 178809"/>
                <a:gd name="connsiteX11" fmla="*/ 581332 w 770467"/>
                <a:gd name="connsiteY11" fmla="*/ 173752 h 178809"/>
                <a:gd name="connsiteX12" fmla="*/ 557844 w 770467"/>
                <a:gd name="connsiteY12" fmla="*/ 122543 h 178809"/>
                <a:gd name="connsiteX13" fmla="*/ 665862 w 770467"/>
                <a:gd name="connsiteY13" fmla="*/ 4419 h 178809"/>
                <a:gd name="connsiteX14" fmla="*/ 770467 w 770467"/>
                <a:gd name="connsiteY14" fmla="*/ 94001 h 178809"/>
                <a:gd name="connsiteX0" fmla="*/ 0 w 770467"/>
                <a:gd name="connsiteY0" fmla="*/ 100013 h 176352"/>
                <a:gd name="connsiteX1" fmla="*/ 106926 w 770467"/>
                <a:gd name="connsiteY1" fmla="*/ 4012 h 176352"/>
                <a:gd name="connsiteX2" fmla="*/ 230239 w 770467"/>
                <a:gd name="connsiteY2" fmla="*/ 109845 h 176352"/>
                <a:gd name="connsiteX3" fmla="*/ 197874 w 770467"/>
                <a:gd name="connsiteY3" fmla="*/ 176213 h 176352"/>
                <a:gd name="connsiteX4" fmla="*/ 172064 w 770467"/>
                <a:gd name="connsiteY4" fmla="*/ 109982 h 176352"/>
                <a:gd name="connsiteX5" fmla="*/ 294422 w 770467"/>
                <a:gd name="connsiteY5" fmla="*/ 2236 h 176352"/>
                <a:gd name="connsiteX6" fmla="*/ 416232 w 770467"/>
                <a:gd name="connsiteY6" fmla="*/ 116127 h 176352"/>
                <a:gd name="connsiteX7" fmla="*/ 396977 w 770467"/>
                <a:gd name="connsiteY7" fmla="*/ 176213 h 176352"/>
                <a:gd name="connsiteX8" fmla="*/ 363111 w 770467"/>
                <a:gd name="connsiteY8" fmla="*/ 116674 h 176352"/>
                <a:gd name="connsiteX9" fmla="*/ 483146 w 770467"/>
                <a:gd name="connsiteY9" fmla="*/ 188 h 176352"/>
                <a:gd name="connsiteX10" fmla="*/ 604275 w 770467"/>
                <a:gd name="connsiteY10" fmla="*/ 116536 h 176352"/>
                <a:gd name="connsiteX11" fmla="*/ 581332 w 770467"/>
                <a:gd name="connsiteY11" fmla="*/ 171297 h 176352"/>
                <a:gd name="connsiteX12" fmla="*/ 557844 w 770467"/>
                <a:gd name="connsiteY12" fmla="*/ 120088 h 176352"/>
                <a:gd name="connsiteX13" fmla="*/ 665862 w 770467"/>
                <a:gd name="connsiteY13" fmla="*/ 1964 h 176352"/>
                <a:gd name="connsiteX14" fmla="*/ 770467 w 770467"/>
                <a:gd name="connsiteY14" fmla="*/ 91546 h 176352"/>
                <a:gd name="connsiteX0" fmla="*/ 0 w 770467"/>
                <a:gd name="connsiteY0" fmla="*/ 99826 h 176165"/>
                <a:gd name="connsiteX1" fmla="*/ 106926 w 770467"/>
                <a:gd name="connsiteY1" fmla="*/ 3825 h 176165"/>
                <a:gd name="connsiteX2" fmla="*/ 230239 w 770467"/>
                <a:gd name="connsiteY2" fmla="*/ 109658 h 176165"/>
                <a:gd name="connsiteX3" fmla="*/ 197874 w 770467"/>
                <a:gd name="connsiteY3" fmla="*/ 176026 h 176165"/>
                <a:gd name="connsiteX4" fmla="*/ 172064 w 770467"/>
                <a:gd name="connsiteY4" fmla="*/ 109795 h 176165"/>
                <a:gd name="connsiteX5" fmla="*/ 294422 w 770467"/>
                <a:gd name="connsiteY5" fmla="*/ 2049 h 176165"/>
                <a:gd name="connsiteX6" fmla="*/ 416232 w 770467"/>
                <a:gd name="connsiteY6" fmla="*/ 115940 h 176165"/>
                <a:gd name="connsiteX7" fmla="*/ 396977 w 770467"/>
                <a:gd name="connsiteY7" fmla="*/ 176026 h 176165"/>
                <a:gd name="connsiteX8" fmla="*/ 363111 w 770467"/>
                <a:gd name="connsiteY8" fmla="*/ 116487 h 176165"/>
                <a:gd name="connsiteX9" fmla="*/ 483146 w 770467"/>
                <a:gd name="connsiteY9" fmla="*/ 1 h 176165"/>
                <a:gd name="connsiteX10" fmla="*/ 604275 w 770467"/>
                <a:gd name="connsiteY10" fmla="*/ 116349 h 176165"/>
                <a:gd name="connsiteX11" fmla="*/ 581332 w 770467"/>
                <a:gd name="connsiteY11" fmla="*/ 171110 h 176165"/>
                <a:gd name="connsiteX12" fmla="*/ 557844 w 770467"/>
                <a:gd name="connsiteY12" fmla="*/ 119901 h 176165"/>
                <a:gd name="connsiteX13" fmla="*/ 665862 w 770467"/>
                <a:gd name="connsiteY13" fmla="*/ 1777 h 176165"/>
                <a:gd name="connsiteX14" fmla="*/ 770467 w 770467"/>
                <a:gd name="connsiteY14" fmla="*/ 91359 h 176165"/>
                <a:gd name="connsiteX0" fmla="*/ 0 w 770467"/>
                <a:gd name="connsiteY0" fmla="*/ 99826 h 176165"/>
                <a:gd name="connsiteX1" fmla="*/ 106926 w 770467"/>
                <a:gd name="connsiteY1" fmla="*/ 3825 h 176165"/>
                <a:gd name="connsiteX2" fmla="*/ 230239 w 770467"/>
                <a:gd name="connsiteY2" fmla="*/ 109658 h 176165"/>
                <a:gd name="connsiteX3" fmla="*/ 197874 w 770467"/>
                <a:gd name="connsiteY3" fmla="*/ 176026 h 176165"/>
                <a:gd name="connsiteX4" fmla="*/ 172064 w 770467"/>
                <a:gd name="connsiteY4" fmla="*/ 109795 h 176165"/>
                <a:gd name="connsiteX5" fmla="*/ 294422 w 770467"/>
                <a:gd name="connsiteY5" fmla="*/ 2049 h 176165"/>
                <a:gd name="connsiteX6" fmla="*/ 416232 w 770467"/>
                <a:gd name="connsiteY6" fmla="*/ 115940 h 176165"/>
                <a:gd name="connsiteX7" fmla="*/ 396977 w 770467"/>
                <a:gd name="connsiteY7" fmla="*/ 176026 h 176165"/>
                <a:gd name="connsiteX8" fmla="*/ 363111 w 770467"/>
                <a:gd name="connsiteY8" fmla="*/ 116487 h 176165"/>
                <a:gd name="connsiteX9" fmla="*/ 483146 w 770467"/>
                <a:gd name="connsiteY9" fmla="*/ 1 h 176165"/>
                <a:gd name="connsiteX10" fmla="*/ 604275 w 770467"/>
                <a:gd name="connsiteY10" fmla="*/ 116349 h 176165"/>
                <a:gd name="connsiteX11" fmla="*/ 581332 w 770467"/>
                <a:gd name="connsiteY11" fmla="*/ 171110 h 176165"/>
                <a:gd name="connsiteX12" fmla="*/ 557844 w 770467"/>
                <a:gd name="connsiteY12" fmla="*/ 119901 h 176165"/>
                <a:gd name="connsiteX13" fmla="*/ 670778 w 770467"/>
                <a:gd name="connsiteY13" fmla="*/ 11610 h 176165"/>
                <a:gd name="connsiteX14" fmla="*/ 770467 w 770467"/>
                <a:gd name="connsiteY14" fmla="*/ 91359 h 176165"/>
                <a:gd name="connsiteX0" fmla="*/ 0 w 770467"/>
                <a:gd name="connsiteY0" fmla="*/ 99826 h 176165"/>
                <a:gd name="connsiteX1" fmla="*/ 106926 w 770467"/>
                <a:gd name="connsiteY1" fmla="*/ 3825 h 176165"/>
                <a:gd name="connsiteX2" fmla="*/ 230239 w 770467"/>
                <a:gd name="connsiteY2" fmla="*/ 109658 h 176165"/>
                <a:gd name="connsiteX3" fmla="*/ 197874 w 770467"/>
                <a:gd name="connsiteY3" fmla="*/ 176026 h 176165"/>
                <a:gd name="connsiteX4" fmla="*/ 172064 w 770467"/>
                <a:gd name="connsiteY4" fmla="*/ 109795 h 176165"/>
                <a:gd name="connsiteX5" fmla="*/ 294422 w 770467"/>
                <a:gd name="connsiteY5" fmla="*/ 2049 h 176165"/>
                <a:gd name="connsiteX6" fmla="*/ 416232 w 770467"/>
                <a:gd name="connsiteY6" fmla="*/ 115940 h 176165"/>
                <a:gd name="connsiteX7" fmla="*/ 396977 w 770467"/>
                <a:gd name="connsiteY7" fmla="*/ 176026 h 176165"/>
                <a:gd name="connsiteX8" fmla="*/ 363111 w 770467"/>
                <a:gd name="connsiteY8" fmla="*/ 116487 h 176165"/>
                <a:gd name="connsiteX9" fmla="*/ 483146 w 770467"/>
                <a:gd name="connsiteY9" fmla="*/ 1 h 176165"/>
                <a:gd name="connsiteX10" fmla="*/ 604275 w 770467"/>
                <a:gd name="connsiteY10" fmla="*/ 116349 h 176165"/>
                <a:gd name="connsiteX11" fmla="*/ 581332 w 770467"/>
                <a:gd name="connsiteY11" fmla="*/ 171110 h 176165"/>
                <a:gd name="connsiteX12" fmla="*/ 557844 w 770467"/>
                <a:gd name="connsiteY12" fmla="*/ 119901 h 176165"/>
                <a:gd name="connsiteX13" fmla="*/ 668320 w 770467"/>
                <a:gd name="connsiteY13" fmla="*/ 1777 h 176165"/>
                <a:gd name="connsiteX14" fmla="*/ 770467 w 770467"/>
                <a:gd name="connsiteY14" fmla="*/ 91359 h 176165"/>
                <a:gd name="connsiteX0" fmla="*/ 0 w 770467"/>
                <a:gd name="connsiteY0" fmla="*/ 99826 h 176165"/>
                <a:gd name="connsiteX1" fmla="*/ 106926 w 770467"/>
                <a:gd name="connsiteY1" fmla="*/ 3825 h 176165"/>
                <a:gd name="connsiteX2" fmla="*/ 230239 w 770467"/>
                <a:gd name="connsiteY2" fmla="*/ 109658 h 176165"/>
                <a:gd name="connsiteX3" fmla="*/ 197874 w 770467"/>
                <a:gd name="connsiteY3" fmla="*/ 176026 h 176165"/>
                <a:gd name="connsiteX4" fmla="*/ 172064 w 770467"/>
                <a:gd name="connsiteY4" fmla="*/ 109795 h 176165"/>
                <a:gd name="connsiteX5" fmla="*/ 294422 w 770467"/>
                <a:gd name="connsiteY5" fmla="*/ 2049 h 176165"/>
                <a:gd name="connsiteX6" fmla="*/ 416232 w 770467"/>
                <a:gd name="connsiteY6" fmla="*/ 115940 h 176165"/>
                <a:gd name="connsiteX7" fmla="*/ 396977 w 770467"/>
                <a:gd name="connsiteY7" fmla="*/ 176026 h 176165"/>
                <a:gd name="connsiteX8" fmla="*/ 363111 w 770467"/>
                <a:gd name="connsiteY8" fmla="*/ 116487 h 176165"/>
                <a:gd name="connsiteX9" fmla="*/ 483146 w 770467"/>
                <a:gd name="connsiteY9" fmla="*/ 1 h 176165"/>
                <a:gd name="connsiteX10" fmla="*/ 604275 w 770467"/>
                <a:gd name="connsiteY10" fmla="*/ 116349 h 176165"/>
                <a:gd name="connsiteX11" fmla="*/ 581332 w 770467"/>
                <a:gd name="connsiteY11" fmla="*/ 171110 h 176165"/>
                <a:gd name="connsiteX12" fmla="*/ 557844 w 770467"/>
                <a:gd name="connsiteY12" fmla="*/ 119901 h 176165"/>
                <a:gd name="connsiteX13" fmla="*/ 668320 w 770467"/>
                <a:gd name="connsiteY13" fmla="*/ 1777 h 176165"/>
                <a:gd name="connsiteX14" fmla="*/ 770467 w 770467"/>
                <a:gd name="connsiteY14" fmla="*/ 91359 h 176165"/>
                <a:gd name="connsiteX0" fmla="*/ 0 w 770467"/>
                <a:gd name="connsiteY0" fmla="*/ 99826 h 176165"/>
                <a:gd name="connsiteX1" fmla="*/ 106926 w 770467"/>
                <a:gd name="connsiteY1" fmla="*/ 3825 h 176165"/>
                <a:gd name="connsiteX2" fmla="*/ 222865 w 770467"/>
                <a:gd name="connsiteY2" fmla="*/ 104742 h 176165"/>
                <a:gd name="connsiteX3" fmla="*/ 197874 w 770467"/>
                <a:gd name="connsiteY3" fmla="*/ 176026 h 176165"/>
                <a:gd name="connsiteX4" fmla="*/ 172064 w 770467"/>
                <a:gd name="connsiteY4" fmla="*/ 109795 h 176165"/>
                <a:gd name="connsiteX5" fmla="*/ 294422 w 770467"/>
                <a:gd name="connsiteY5" fmla="*/ 2049 h 176165"/>
                <a:gd name="connsiteX6" fmla="*/ 416232 w 770467"/>
                <a:gd name="connsiteY6" fmla="*/ 115940 h 176165"/>
                <a:gd name="connsiteX7" fmla="*/ 396977 w 770467"/>
                <a:gd name="connsiteY7" fmla="*/ 176026 h 176165"/>
                <a:gd name="connsiteX8" fmla="*/ 363111 w 770467"/>
                <a:gd name="connsiteY8" fmla="*/ 116487 h 176165"/>
                <a:gd name="connsiteX9" fmla="*/ 483146 w 770467"/>
                <a:gd name="connsiteY9" fmla="*/ 1 h 176165"/>
                <a:gd name="connsiteX10" fmla="*/ 604275 w 770467"/>
                <a:gd name="connsiteY10" fmla="*/ 116349 h 176165"/>
                <a:gd name="connsiteX11" fmla="*/ 581332 w 770467"/>
                <a:gd name="connsiteY11" fmla="*/ 171110 h 176165"/>
                <a:gd name="connsiteX12" fmla="*/ 557844 w 770467"/>
                <a:gd name="connsiteY12" fmla="*/ 119901 h 176165"/>
                <a:gd name="connsiteX13" fmla="*/ 668320 w 770467"/>
                <a:gd name="connsiteY13" fmla="*/ 1777 h 176165"/>
                <a:gd name="connsiteX14" fmla="*/ 770467 w 770467"/>
                <a:gd name="connsiteY14" fmla="*/ 91359 h 176165"/>
                <a:gd name="connsiteX0" fmla="*/ 0 w 770467"/>
                <a:gd name="connsiteY0" fmla="*/ 99826 h 176165"/>
                <a:gd name="connsiteX1" fmla="*/ 106926 w 770467"/>
                <a:gd name="connsiteY1" fmla="*/ 3825 h 176165"/>
                <a:gd name="connsiteX2" fmla="*/ 222865 w 770467"/>
                <a:gd name="connsiteY2" fmla="*/ 104742 h 176165"/>
                <a:gd name="connsiteX3" fmla="*/ 197874 w 770467"/>
                <a:gd name="connsiteY3" fmla="*/ 176026 h 176165"/>
                <a:gd name="connsiteX4" fmla="*/ 172064 w 770467"/>
                <a:gd name="connsiteY4" fmla="*/ 107337 h 176165"/>
                <a:gd name="connsiteX5" fmla="*/ 294422 w 770467"/>
                <a:gd name="connsiteY5" fmla="*/ 2049 h 176165"/>
                <a:gd name="connsiteX6" fmla="*/ 416232 w 770467"/>
                <a:gd name="connsiteY6" fmla="*/ 115940 h 176165"/>
                <a:gd name="connsiteX7" fmla="*/ 396977 w 770467"/>
                <a:gd name="connsiteY7" fmla="*/ 176026 h 176165"/>
                <a:gd name="connsiteX8" fmla="*/ 363111 w 770467"/>
                <a:gd name="connsiteY8" fmla="*/ 116487 h 176165"/>
                <a:gd name="connsiteX9" fmla="*/ 483146 w 770467"/>
                <a:gd name="connsiteY9" fmla="*/ 1 h 176165"/>
                <a:gd name="connsiteX10" fmla="*/ 604275 w 770467"/>
                <a:gd name="connsiteY10" fmla="*/ 116349 h 176165"/>
                <a:gd name="connsiteX11" fmla="*/ 581332 w 770467"/>
                <a:gd name="connsiteY11" fmla="*/ 171110 h 176165"/>
                <a:gd name="connsiteX12" fmla="*/ 557844 w 770467"/>
                <a:gd name="connsiteY12" fmla="*/ 119901 h 176165"/>
                <a:gd name="connsiteX13" fmla="*/ 668320 w 770467"/>
                <a:gd name="connsiteY13" fmla="*/ 1777 h 176165"/>
                <a:gd name="connsiteX14" fmla="*/ 770467 w 770467"/>
                <a:gd name="connsiteY14" fmla="*/ 91359 h 176165"/>
                <a:gd name="connsiteX0" fmla="*/ 0 w 770467"/>
                <a:gd name="connsiteY0" fmla="*/ 99826 h 176165"/>
                <a:gd name="connsiteX1" fmla="*/ 106926 w 770467"/>
                <a:gd name="connsiteY1" fmla="*/ 3825 h 176165"/>
                <a:gd name="connsiteX2" fmla="*/ 222865 w 770467"/>
                <a:gd name="connsiteY2" fmla="*/ 104742 h 176165"/>
                <a:gd name="connsiteX3" fmla="*/ 197874 w 770467"/>
                <a:gd name="connsiteY3" fmla="*/ 176026 h 176165"/>
                <a:gd name="connsiteX4" fmla="*/ 172064 w 770467"/>
                <a:gd name="connsiteY4" fmla="*/ 107337 h 176165"/>
                <a:gd name="connsiteX5" fmla="*/ 294422 w 770467"/>
                <a:gd name="connsiteY5" fmla="*/ 2049 h 176165"/>
                <a:gd name="connsiteX6" fmla="*/ 416232 w 770467"/>
                <a:gd name="connsiteY6" fmla="*/ 115940 h 176165"/>
                <a:gd name="connsiteX7" fmla="*/ 396977 w 770467"/>
                <a:gd name="connsiteY7" fmla="*/ 176026 h 176165"/>
                <a:gd name="connsiteX8" fmla="*/ 368028 w 770467"/>
                <a:gd name="connsiteY8" fmla="*/ 116487 h 176165"/>
                <a:gd name="connsiteX9" fmla="*/ 483146 w 770467"/>
                <a:gd name="connsiteY9" fmla="*/ 1 h 176165"/>
                <a:gd name="connsiteX10" fmla="*/ 604275 w 770467"/>
                <a:gd name="connsiteY10" fmla="*/ 116349 h 176165"/>
                <a:gd name="connsiteX11" fmla="*/ 581332 w 770467"/>
                <a:gd name="connsiteY11" fmla="*/ 171110 h 176165"/>
                <a:gd name="connsiteX12" fmla="*/ 557844 w 770467"/>
                <a:gd name="connsiteY12" fmla="*/ 119901 h 176165"/>
                <a:gd name="connsiteX13" fmla="*/ 668320 w 770467"/>
                <a:gd name="connsiteY13" fmla="*/ 1777 h 176165"/>
                <a:gd name="connsiteX14" fmla="*/ 770467 w 770467"/>
                <a:gd name="connsiteY14" fmla="*/ 91359 h 176165"/>
                <a:gd name="connsiteX0" fmla="*/ 0 w 770467"/>
                <a:gd name="connsiteY0" fmla="*/ 99826 h 176165"/>
                <a:gd name="connsiteX1" fmla="*/ 106926 w 770467"/>
                <a:gd name="connsiteY1" fmla="*/ 3825 h 176165"/>
                <a:gd name="connsiteX2" fmla="*/ 222865 w 770467"/>
                <a:gd name="connsiteY2" fmla="*/ 104742 h 176165"/>
                <a:gd name="connsiteX3" fmla="*/ 197874 w 770467"/>
                <a:gd name="connsiteY3" fmla="*/ 176026 h 176165"/>
                <a:gd name="connsiteX4" fmla="*/ 172064 w 770467"/>
                <a:gd name="connsiteY4" fmla="*/ 107337 h 176165"/>
                <a:gd name="connsiteX5" fmla="*/ 294422 w 770467"/>
                <a:gd name="connsiteY5" fmla="*/ 2049 h 176165"/>
                <a:gd name="connsiteX6" fmla="*/ 403942 w 770467"/>
                <a:gd name="connsiteY6" fmla="*/ 111024 h 176165"/>
                <a:gd name="connsiteX7" fmla="*/ 396977 w 770467"/>
                <a:gd name="connsiteY7" fmla="*/ 176026 h 176165"/>
                <a:gd name="connsiteX8" fmla="*/ 368028 w 770467"/>
                <a:gd name="connsiteY8" fmla="*/ 116487 h 176165"/>
                <a:gd name="connsiteX9" fmla="*/ 483146 w 770467"/>
                <a:gd name="connsiteY9" fmla="*/ 1 h 176165"/>
                <a:gd name="connsiteX10" fmla="*/ 604275 w 770467"/>
                <a:gd name="connsiteY10" fmla="*/ 116349 h 176165"/>
                <a:gd name="connsiteX11" fmla="*/ 581332 w 770467"/>
                <a:gd name="connsiteY11" fmla="*/ 171110 h 176165"/>
                <a:gd name="connsiteX12" fmla="*/ 557844 w 770467"/>
                <a:gd name="connsiteY12" fmla="*/ 119901 h 176165"/>
                <a:gd name="connsiteX13" fmla="*/ 668320 w 770467"/>
                <a:gd name="connsiteY13" fmla="*/ 1777 h 176165"/>
                <a:gd name="connsiteX14" fmla="*/ 770467 w 770467"/>
                <a:gd name="connsiteY14" fmla="*/ 91359 h 176165"/>
                <a:gd name="connsiteX0" fmla="*/ 0 w 770467"/>
                <a:gd name="connsiteY0" fmla="*/ 99826 h 176165"/>
                <a:gd name="connsiteX1" fmla="*/ 106926 w 770467"/>
                <a:gd name="connsiteY1" fmla="*/ 3825 h 176165"/>
                <a:gd name="connsiteX2" fmla="*/ 222865 w 770467"/>
                <a:gd name="connsiteY2" fmla="*/ 104742 h 176165"/>
                <a:gd name="connsiteX3" fmla="*/ 197874 w 770467"/>
                <a:gd name="connsiteY3" fmla="*/ 176026 h 176165"/>
                <a:gd name="connsiteX4" fmla="*/ 172064 w 770467"/>
                <a:gd name="connsiteY4" fmla="*/ 107337 h 176165"/>
                <a:gd name="connsiteX5" fmla="*/ 294422 w 770467"/>
                <a:gd name="connsiteY5" fmla="*/ 2049 h 176165"/>
                <a:gd name="connsiteX6" fmla="*/ 416232 w 770467"/>
                <a:gd name="connsiteY6" fmla="*/ 118399 h 176165"/>
                <a:gd name="connsiteX7" fmla="*/ 396977 w 770467"/>
                <a:gd name="connsiteY7" fmla="*/ 176026 h 176165"/>
                <a:gd name="connsiteX8" fmla="*/ 368028 w 770467"/>
                <a:gd name="connsiteY8" fmla="*/ 116487 h 176165"/>
                <a:gd name="connsiteX9" fmla="*/ 483146 w 770467"/>
                <a:gd name="connsiteY9" fmla="*/ 1 h 176165"/>
                <a:gd name="connsiteX10" fmla="*/ 604275 w 770467"/>
                <a:gd name="connsiteY10" fmla="*/ 116349 h 176165"/>
                <a:gd name="connsiteX11" fmla="*/ 581332 w 770467"/>
                <a:gd name="connsiteY11" fmla="*/ 171110 h 176165"/>
                <a:gd name="connsiteX12" fmla="*/ 557844 w 770467"/>
                <a:gd name="connsiteY12" fmla="*/ 119901 h 176165"/>
                <a:gd name="connsiteX13" fmla="*/ 668320 w 770467"/>
                <a:gd name="connsiteY13" fmla="*/ 1777 h 176165"/>
                <a:gd name="connsiteX14" fmla="*/ 770467 w 770467"/>
                <a:gd name="connsiteY14" fmla="*/ 91359 h 176165"/>
                <a:gd name="connsiteX0" fmla="*/ 0 w 770467"/>
                <a:gd name="connsiteY0" fmla="*/ 99826 h 176176"/>
                <a:gd name="connsiteX1" fmla="*/ 106926 w 770467"/>
                <a:gd name="connsiteY1" fmla="*/ 3825 h 176176"/>
                <a:gd name="connsiteX2" fmla="*/ 222865 w 770467"/>
                <a:gd name="connsiteY2" fmla="*/ 104742 h 176176"/>
                <a:gd name="connsiteX3" fmla="*/ 197874 w 770467"/>
                <a:gd name="connsiteY3" fmla="*/ 176026 h 176176"/>
                <a:gd name="connsiteX4" fmla="*/ 172064 w 770467"/>
                <a:gd name="connsiteY4" fmla="*/ 107337 h 176176"/>
                <a:gd name="connsiteX5" fmla="*/ 294422 w 770467"/>
                <a:gd name="connsiteY5" fmla="*/ 2049 h 176176"/>
                <a:gd name="connsiteX6" fmla="*/ 416232 w 770467"/>
                <a:gd name="connsiteY6" fmla="*/ 118399 h 176176"/>
                <a:gd name="connsiteX7" fmla="*/ 396977 w 770467"/>
                <a:gd name="connsiteY7" fmla="*/ 176026 h 176176"/>
                <a:gd name="connsiteX8" fmla="*/ 370486 w 770467"/>
                <a:gd name="connsiteY8" fmla="*/ 118945 h 176176"/>
                <a:gd name="connsiteX9" fmla="*/ 483146 w 770467"/>
                <a:gd name="connsiteY9" fmla="*/ 1 h 176176"/>
                <a:gd name="connsiteX10" fmla="*/ 604275 w 770467"/>
                <a:gd name="connsiteY10" fmla="*/ 116349 h 176176"/>
                <a:gd name="connsiteX11" fmla="*/ 581332 w 770467"/>
                <a:gd name="connsiteY11" fmla="*/ 171110 h 176176"/>
                <a:gd name="connsiteX12" fmla="*/ 557844 w 770467"/>
                <a:gd name="connsiteY12" fmla="*/ 119901 h 176176"/>
                <a:gd name="connsiteX13" fmla="*/ 668320 w 770467"/>
                <a:gd name="connsiteY13" fmla="*/ 1777 h 176176"/>
                <a:gd name="connsiteX14" fmla="*/ 770467 w 770467"/>
                <a:gd name="connsiteY14" fmla="*/ 91359 h 176176"/>
                <a:gd name="connsiteX0" fmla="*/ 0 w 770467"/>
                <a:gd name="connsiteY0" fmla="*/ 99826 h 176176"/>
                <a:gd name="connsiteX1" fmla="*/ 106926 w 770467"/>
                <a:gd name="connsiteY1" fmla="*/ 3825 h 176176"/>
                <a:gd name="connsiteX2" fmla="*/ 222865 w 770467"/>
                <a:gd name="connsiteY2" fmla="*/ 104742 h 176176"/>
                <a:gd name="connsiteX3" fmla="*/ 197874 w 770467"/>
                <a:gd name="connsiteY3" fmla="*/ 176026 h 176176"/>
                <a:gd name="connsiteX4" fmla="*/ 172064 w 770467"/>
                <a:gd name="connsiteY4" fmla="*/ 107337 h 176176"/>
                <a:gd name="connsiteX5" fmla="*/ 294422 w 770467"/>
                <a:gd name="connsiteY5" fmla="*/ 2049 h 176176"/>
                <a:gd name="connsiteX6" fmla="*/ 416232 w 770467"/>
                <a:gd name="connsiteY6" fmla="*/ 118399 h 176176"/>
                <a:gd name="connsiteX7" fmla="*/ 396977 w 770467"/>
                <a:gd name="connsiteY7" fmla="*/ 176026 h 176176"/>
                <a:gd name="connsiteX8" fmla="*/ 370486 w 770467"/>
                <a:gd name="connsiteY8" fmla="*/ 118945 h 176176"/>
                <a:gd name="connsiteX9" fmla="*/ 483146 w 770467"/>
                <a:gd name="connsiteY9" fmla="*/ 1 h 176176"/>
                <a:gd name="connsiteX10" fmla="*/ 604275 w 770467"/>
                <a:gd name="connsiteY10" fmla="*/ 116349 h 176176"/>
                <a:gd name="connsiteX11" fmla="*/ 581332 w 770467"/>
                <a:gd name="connsiteY11" fmla="*/ 171110 h 176176"/>
                <a:gd name="connsiteX12" fmla="*/ 557844 w 770467"/>
                <a:gd name="connsiteY12" fmla="*/ 119901 h 176176"/>
                <a:gd name="connsiteX13" fmla="*/ 668320 w 770467"/>
                <a:gd name="connsiteY13" fmla="*/ 1777 h 176176"/>
                <a:gd name="connsiteX14" fmla="*/ 770467 w 770467"/>
                <a:gd name="connsiteY14" fmla="*/ 91359 h 176176"/>
                <a:gd name="connsiteX0" fmla="*/ 0 w 770467"/>
                <a:gd name="connsiteY0" fmla="*/ 99892 h 176242"/>
                <a:gd name="connsiteX1" fmla="*/ 106926 w 770467"/>
                <a:gd name="connsiteY1" fmla="*/ 3891 h 176242"/>
                <a:gd name="connsiteX2" fmla="*/ 222865 w 770467"/>
                <a:gd name="connsiteY2" fmla="*/ 104808 h 176242"/>
                <a:gd name="connsiteX3" fmla="*/ 197874 w 770467"/>
                <a:gd name="connsiteY3" fmla="*/ 176092 h 176242"/>
                <a:gd name="connsiteX4" fmla="*/ 172064 w 770467"/>
                <a:gd name="connsiteY4" fmla="*/ 107403 h 176242"/>
                <a:gd name="connsiteX5" fmla="*/ 294422 w 770467"/>
                <a:gd name="connsiteY5" fmla="*/ 2115 h 176242"/>
                <a:gd name="connsiteX6" fmla="*/ 416232 w 770467"/>
                <a:gd name="connsiteY6" fmla="*/ 118465 h 176242"/>
                <a:gd name="connsiteX7" fmla="*/ 396977 w 770467"/>
                <a:gd name="connsiteY7" fmla="*/ 176092 h 176242"/>
                <a:gd name="connsiteX8" fmla="*/ 370486 w 770467"/>
                <a:gd name="connsiteY8" fmla="*/ 119011 h 176242"/>
                <a:gd name="connsiteX9" fmla="*/ 483146 w 770467"/>
                <a:gd name="connsiteY9" fmla="*/ 67 h 176242"/>
                <a:gd name="connsiteX10" fmla="*/ 604275 w 770467"/>
                <a:gd name="connsiteY10" fmla="*/ 116415 h 176242"/>
                <a:gd name="connsiteX11" fmla="*/ 581332 w 770467"/>
                <a:gd name="connsiteY11" fmla="*/ 171176 h 176242"/>
                <a:gd name="connsiteX12" fmla="*/ 557844 w 770467"/>
                <a:gd name="connsiteY12" fmla="*/ 119967 h 176242"/>
                <a:gd name="connsiteX13" fmla="*/ 668320 w 770467"/>
                <a:gd name="connsiteY13" fmla="*/ 1843 h 176242"/>
                <a:gd name="connsiteX14" fmla="*/ 770467 w 770467"/>
                <a:gd name="connsiteY14" fmla="*/ 91425 h 176242"/>
                <a:gd name="connsiteX0" fmla="*/ 0 w 770467"/>
                <a:gd name="connsiteY0" fmla="*/ 99892 h 176242"/>
                <a:gd name="connsiteX1" fmla="*/ 106926 w 770467"/>
                <a:gd name="connsiteY1" fmla="*/ 3891 h 176242"/>
                <a:gd name="connsiteX2" fmla="*/ 222865 w 770467"/>
                <a:gd name="connsiteY2" fmla="*/ 104808 h 176242"/>
                <a:gd name="connsiteX3" fmla="*/ 197874 w 770467"/>
                <a:gd name="connsiteY3" fmla="*/ 176092 h 176242"/>
                <a:gd name="connsiteX4" fmla="*/ 172064 w 770467"/>
                <a:gd name="connsiteY4" fmla="*/ 107403 h 176242"/>
                <a:gd name="connsiteX5" fmla="*/ 294422 w 770467"/>
                <a:gd name="connsiteY5" fmla="*/ 2115 h 176242"/>
                <a:gd name="connsiteX6" fmla="*/ 416232 w 770467"/>
                <a:gd name="connsiteY6" fmla="*/ 118465 h 176242"/>
                <a:gd name="connsiteX7" fmla="*/ 396977 w 770467"/>
                <a:gd name="connsiteY7" fmla="*/ 176092 h 176242"/>
                <a:gd name="connsiteX8" fmla="*/ 370486 w 770467"/>
                <a:gd name="connsiteY8" fmla="*/ 119011 h 176242"/>
                <a:gd name="connsiteX9" fmla="*/ 483146 w 770467"/>
                <a:gd name="connsiteY9" fmla="*/ 67 h 176242"/>
                <a:gd name="connsiteX10" fmla="*/ 604275 w 770467"/>
                <a:gd name="connsiteY10" fmla="*/ 116415 h 176242"/>
                <a:gd name="connsiteX11" fmla="*/ 581332 w 770467"/>
                <a:gd name="connsiteY11" fmla="*/ 171176 h 176242"/>
                <a:gd name="connsiteX12" fmla="*/ 557844 w 770467"/>
                <a:gd name="connsiteY12" fmla="*/ 119967 h 176242"/>
                <a:gd name="connsiteX13" fmla="*/ 668320 w 770467"/>
                <a:gd name="connsiteY13" fmla="*/ 1843 h 176242"/>
                <a:gd name="connsiteX14" fmla="*/ 770467 w 770467"/>
                <a:gd name="connsiteY14" fmla="*/ 91425 h 176242"/>
                <a:gd name="connsiteX0" fmla="*/ 0 w 770467"/>
                <a:gd name="connsiteY0" fmla="*/ 99827 h 176177"/>
                <a:gd name="connsiteX1" fmla="*/ 106926 w 770467"/>
                <a:gd name="connsiteY1" fmla="*/ 3826 h 176177"/>
                <a:gd name="connsiteX2" fmla="*/ 222865 w 770467"/>
                <a:gd name="connsiteY2" fmla="*/ 104743 h 176177"/>
                <a:gd name="connsiteX3" fmla="*/ 197874 w 770467"/>
                <a:gd name="connsiteY3" fmla="*/ 176027 h 176177"/>
                <a:gd name="connsiteX4" fmla="*/ 172064 w 770467"/>
                <a:gd name="connsiteY4" fmla="*/ 107338 h 176177"/>
                <a:gd name="connsiteX5" fmla="*/ 294422 w 770467"/>
                <a:gd name="connsiteY5" fmla="*/ 2050 h 176177"/>
                <a:gd name="connsiteX6" fmla="*/ 416232 w 770467"/>
                <a:gd name="connsiteY6" fmla="*/ 118400 h 176177"/>
                <a:gd name="connsiteX7" fmla="*/ 396977 w 770467"/>
                <a:gd name="connsiteY7" fmla="*/ 176027 h 176177"/>
                <a:gd name="connsiteX8" fmla="*/ 370486 w 770467"/>
                <a:gd name="connsiteY8" fmla="*/ 118946 h 176177"/>
                <a:gd name="connsiteX9" fmla="*/ 483146 w 770467"/>
                <a:gd name="connsiteY9" fmla="*/ 2 h 176177"/>
                <a:gd name="connsiteX10" fmla="*/ 604275 w 770467"/>
                <a:gd name="connsiteY10" fmla="*/ 116350 h 176177"/>
                <a:gd name="connsiteX11" fmla="*/ 581332 w 770467"/>
                <a:gd name="connsiteY11" fmla="*/ 171111 h 176177"/>
                <a:gd name="connsiteX12" fmla="*/ 557844 w 770467"/>
                <a:gd name="connsiteY12" fmla="*/ 119902 h 176177"/>
                <a:gd name="connsiteX13" fmla="*/ 668320 w 770467"/>
                <a:gd name="connsiteY13" fmla="*/ 1778 h 176177"/>
                <a:gd name="connsiteX14" fmla="*/ 770467 w 770467"/>
                <a:gd name="connsiteY14" fmla="*/ 91360 h 176177"/>
                <a:gd name="connsiteX0" fmla="*/ 0 w 770467"/>
                <a:gd name="connsiteY0" fmla="*/ 99827 h 176177"/>
                <a:gd name="connsiteX1" fmla="*/ 106926 w 770467"/>
                <a:gd name="connsiteY1" fmla="*/ 3826 h 176177"/>
                <a:gd name="connsiteX2" fmla="*/ 222865 w 770467"/>
                <a:gd name="connsiteY2" fmla="*/ 104743 h 176177"/>
                <a:gd name="connsiteX3" fmla="*/ 197874 w 770467"/>
                <a:gd name="connsiteY3" fmla="*/ 176027 h 176177"/>
                <a:gd name="connsiteX4" fmla="*/ 176981 w 770467"/>
                <a:gd name="connsiteY4" fmla="*/ 107338 h 176177"/>
                <a:gd name="connsiteX5" fmla="*/ 294422 w 770467"/>
                <a:gd name="connsiteY5" fmla="*/ 2050 h 176177"/>
                <a:gd name="connsiteX6" fmla="*/ 416232 w 770467"/>
                <a:gd name="connsiteY6" fmla="*/ 118400 h 176177"/>
                <a:gd name="connsiteX7" fmla="*/ 396977 w 770467"/>
                <a:gd name="connsiteY7" fmla="*/ 176027 h 176177"/>
                <a:gd name="connsiteX8" fmla="*/ 370486 w 770467"/>
                <a:gd name="connsiteY8" fmla="*/ 118946 h 176177"/>
                <a:gd name="connsiteX9" fmla="*/ 483146 w 770467"/>
                <a:gd name="connsiteY9" fmla="*/ 2 h 176177"/>
                <a:gd name="connsiteX10" fmla="*/ 604275 w 770467"/>
                <a:gd name="connsiteY10" fmla="*/ 116350 h 176177"/>
                <a:gd name="connsiteX11" fmla="*/ 581332 w 770467"/>
                <a:gd name="connsiteY11" fmla="*/ 171111 h 176177"/>
                <a:gd name="connsiteX12" fmla="*/ 557844 w 770467"/>
                <a:gd name="connsiteY12" fmla="*/ 119902 h 176177"/>
                <a:gd name="connsiteX13" fmla="*/ 668320 w 770467"/>
                <a:gd name="connsiteY13" fmla="*/ 1778 h 176177"/>
                <a:gd name="connsiteX14" fmla="*/ 770467 w 770467"/>
                <a:gd name="connsiteY14" fmla="*/ 91360 h 176177"/>
                <a:gd name="connsiteX0" fmla="*/ 0 w 770467"/>
                <a:gd name="connsiteY0" fmla="*/ 99827 h 176177"/>
                <a:gd name="connsiteX1" fmla="*/ 106926 w 770467"/>
                <a:gd name="connsiteY1" fmla="*/ 3826 h 176177"/>
                <a:gd name="connsiteX2" fmla="*/ 222865 w 770467"/>
                <a:gd name="connsiteY2" fmla="*/ 104743 h 176177"/>
                <a:gd name="connsiteX3" fmla="*/ 197874 w 770467"/>
                <a:gd name="connsiteY3" fmla="*/ 176027 h 176177"/>
                <a:gd name="connsiteX4" fmla="*/ 176981 w 770467"/>
                <a:gd name="connsiteY4" fmla="*/ 107338 h 176177"/>
                <a:gd name="connsiteX5" fmla="*/ 294422 w 770467"/>
                <a:gd name="connsiteY5" fmla="*/ 2050 h 176177"/>
                <a:gd name="connsiteX6" fmla="*/ 416232 w 770467"/>
                <a:gd name="connsiteY6" fmla="*/ 118400 h 176177"/>
                <a:gd name="connsiteX7" fmla="*/ 396977 w 770467"/>
                <a:gd name="connsiteY7" fmla="*/ 176027 h 176177"/>
                <a:gd name="connsiteX8" fmla="*/ 370486 w 770467"/>
                <a:gd name="connsiteY8" fmla="*/ 118946 h 176177"/>
                <a:gd name="connsiteX9" fmla="*/ 483146 w 770467"/>
                <a:gd name="connsiteY9" fmla="*/ 2 h 176177"/>
                <a:gd name="connsiteX10" fmla="*/ 604275 w 770467"/>
                <a:gd name="connsiteY10" fmla="*/ 116350 h 176177"/>
                <a:gd name="connsiteX11" fmla="*/ 581332 w 770467"/>
                <a:gd name="connsiteY11" fmla="*/ 171111 h 176177"/>
                <a:gd name="connsiteX12" fmla="*/ 557844 w 770467"/>
                <a:gd name="connsiteY12" fmla="*/ 119902 h 176177"/>
                <a:gd name="connsiteX13" fmla="*/ 668320 w 770467"/>
                <a:gd name="connsiteY13" fmla="*/ 1778 h 176177"/>
                <a:gd name="connsiteX14" fmla="*/ 770467 w 770467"/>
                <a:gd name="connsiteY14" fmla="*/ 91360 h 176177"/>
                <a:gd name="connsiteX0" fmla="*/ 0 w 770467"/>
                <a:gd name="connsiteY0" fmla="*/ 99827 h 176177"/>
                <a:gd name="connsiteX1" fmla="*/ 106926 w 770467"/>
                <a:gd name="connsiteY1" fmla="*/ 3826 h 176177"/>
                <a:gd name="connsiteX2" fmla="*/ 222865 w 770467"/>
                <a:gd name="connsiteY2" fmla="*/ 104743 h 176177"/>
                <a:gd name="connsiteX3" fmla="*/ 197874 w 770467"/>
                <a:gd name="connsiteY3" fmla="*/ 176027 h 176177"/>
                <a:gd name="connsiteX4" fmla="*/ 176981 w 770467"/>
                <a:gd name="connsiteY4" fmla="*/ 107338 h 176177"/>
                <a:gd name="connsiteX5" fmla="*/ 294422 w 770467"/>
                <a:gd name="connsiteY5" fmla="*/ 2050 h 176177"/>
                <a:gd name="connsiteX6" fmla="*/ 416232 w 770467"/>
                <a:gd name="connsiteY6" fmla="*/ 118400 h 176177"/>
                <a:gd name="connsiteX7" fmla="*/ 396977 w 770467"/>
                <a:gd name="connsiteY7" fmla="*/ 176027 h 176177"/>
                <a:gd name="connsiteX8" fmla="*/ 370486 w 770467"/>
                <a:gd name="connsiteY8" fmla="*/ 118946 h 176177"/>
                <a:gd name="connsiteX9" fmla="*/ 483146 w 770467"/>
                <a:gd name="connsiteY9" fmla="*/ 2 h 176177"/>
                <a:gd name="connsiteX10" fmla="*/ 604275 w 770467"/>
                <a:gd name="connsiteY10" fmla="*/ 116350 h 176177"/>
                <a:gd name="connsiteX11" fmla="*/ 581332 w 770467"/>
                <a:gd name="connsiteY11" fmla="*/ 171111 h 176177"/>
                <a:gd name="connsiteX12" fmla="*/ 557844 w 770467"/>
                <a:gd name="connsiteY12" fmla="*/ 119902 h 176177"/>
                <a:gd name="connsiteX13" fmla="*/ 668320 w 770467"/>
                <a:gd name="connsiteY13" fmla="*/ 1778 h 176177"/>
                <a:gd name="connsiteX14" fmla="*/ 770467 w 770467"/>
                <a:gd name="connsiteY14" fmla="*/ 91360 h 176177"/>
                <a:gd name="connsiteX0" fmla="*/ 0 w 770467"/>
                <a:gd name="connsiteY0" fmla="*/ 99827 h 176177"/>
                <a:gd name="connsiteX1" fmla="*/ 106926 w 770467"/>
                <a:gd name="connsiteY1" fmla="*/ 3826 h 176177"/>
                <a:gd name="connsiteX2" fmla="*/ 222865 w 770467"/>
                <a:gd name="connsiteY2" fmla="*/ 104743 h 176177"/>
                <a:gd name="connsiteX3" fmla="*/ 197874 w 770467"/>
                <a:gd name="connsiteY3" fmla="*/ 176027 h 176177"/>
                <a:gd name="connsiteX4" fmla="*/ 176981 w 770467"/>
                <a:gd name="connsiteY4" fmla="*/ 107338 h 176177"/>
                <a:gd name="connsiteX5" fmla="*/ 294422 w 770467"/>
                <a:gd name="connsiteY5" fmla="*/ 2050 h 176177"/>
                <a:gd name="connsiteX6" fmla="*/ 416232 w 770467"/>
                <a:gd name="connsiteY6" fmla="*/ 118400 h 176177"/>
                <a:gd name="connsiteX7" fmla="*/ 396977 w 770467"/>
                <a:gd name="connsiteY7" fmla="*/ 176027 h 176177"/>
                <a:gd name="connsiteX8" fmla="*/ 370486 w 770467"/>
                <a:gd name="connsiteY8" fmla="*/ 118946 h 176177"/>
                <a:gd name="connsiteX9" fmla="*/ 483146 w 770467"/>
                <a:gd name="connsiteY9" fmla="*/ 2 h 176177"/>
                <a:gd name="connsiteX10" fmla="*/ 604275 w 770467"/>
                <a:gd name="connsiteY10" fmla="*/ 116350 h 176177"/>
                <a:gd name="connsiteX11" fmla="*/ 581332 w 770467"/>
                <a:gd name="connsiteY11" fmla="*/ 171111 h 176177"/>
                <a:gd name="connsiteX12" fmla="*/ 557844 w 770467"/>
                <a:gd name="connsiteY12" fmla="*/ 119902 h 176177"/>
                <a:gd name="connsiteX13" fmla="*/ 668320 w 770467"/>
                <a:gd name="connsiteY13" fmla="*/ 1778 h 176177"/>
                <a:gd name="connsiteX14" fmla="*/ 770467 w 770467"/>
                <a:gd name="connsiteY14" fmla="*/ 91360 h 176177"/>
                <a:gd name="connsiteX0" fmla="*/ 0 w 770467"/>
                <a:gd name="connsiteY0" fmla="*/ 99827 h 176177"/>
                <a:gd name="connsiteX1" fmla="*/ 106926 w 770467"/>
                <a:gd name="connsiteY1" fmla="*/ 3826 h 176177"/>
                <a:gd name="connsiteX2" fmla="*/ 222865 w 770467"/>
                <a:gd name="connsiteY2" fmla="*/ 104743 h 176177"/>
                <a:gd name="connsiteX3" fmla="*/ 197874 w 770467"/>
                <a:gd name="connsiteY3" fmla="*/ 176027 h 176177"/>
                <a:gd name="connsiteX4" fmla="*/ 176981 w 770467"/>
                <a:gd name="connsiteY4" fmla="*/ 107338 h 176177"/>
                <a:gd name="connsiteX5" fmla="*/ 294422 w 770467"/>
                <a:gd name="connsiteY5" fmla="*/ 2050 h 176177"/>
                <a:gd name="connsiteX6" fmla="*/ 416232 w 770467"/>
                <a:gd name="connsiteY6" fmla="*/ 118400 h 176177"/>
                <a:gd name="connsiteX7" fmla="*/ 396977 w 770467"/>
                <a:gd name="connsiteY7" fmla="*/ 176027 h 176177"/>
                <a:gd name="connsiteX8" fmla="*/ 370486 w 770467"/>
                <a:gd name="connsiteY8" fmla="*/ 118946 h 176177"/>
                <a:gd name="connsiteX9" fmla="*/ 483146 w 770467"/>
                <a:gd name="connsiteY9" fmla="*/ 2 h 176177"/>
                <a:gd name="connsiteX10" fmla="*/ 604275 w 770467"/>
                <a:gd name="connsiteY10" fmla="*/ 116350 h 176177"/>
                <a:gd name="connsiteX11" fmla="*/ 581332 w 770467"/>
                <a:gd name="connsiteY11" fmla="*/ 171111 h 176177"/>
                <a:gd name="connsiteX12" fmla="*/ 557844 w 770467"/>
                <a:gd name="connsiteY12" fmla="*/ 119902 h 176177"/>
                <a:gd name="connsiteX13" fmla="*/ 668320 w 770467"/>
                <a:gd name="connsiteY13" fmla="*/ 1778 h 176177"/>
                <a:gd name="connsiteX14" fmla="*/ 770467 w 770467"/>
                <a:gd name="connsiteY14" fmla="*/ 91360 h 176177"/>
                <a:gd name="connsiteX0" fmla="*/ 0 w 770467"/>
                <a:gd name="connsiteY0" fmla="*/ 99827 h 176177"/>
                <a:gd name="connsiteX1" fmla="*/ 106926 w 770467"/>
                <a:gd name="connsiteY1" fmla="*/ 3826 h 176177"/>
                <a:gd name="connsiteX2" fmla="*/ 222865 w 770467"/>
                <a:gd name="connsiteY2" fmla="*/ 104743 h 176177"/>
                <a:gd name="connsiteX3" fmla="*/ 197874 w 770467"/>
                <a:gd name="connsiteY3" fmla="*/ 176027 h 176177"/>
                <a:gd name="connsiteX4" fmla="*/ 176981 w 770467"/>
                <a:gd name="connsiteY4" fmla="*/ 107338 h 176177"/>
                <a:gd name="connsiteX5" fmla="*/ 294422 w 770467"/>
                <a:gd name="connsiteY5" fmla="*/ 2050 h 176177"/>
                <a:gd name="connsiteX6" fmla="*/ 416232 w 770467"/>
                <a:gd name="connsiteY6" fmla="*/ 118400 h 176177"/>
                <a:gd name="connsiteX7" fmla="*/ 396977 w 770467"/>
                <a:gd name="connsiteY7" fmla="*/ 176027 h 176177"/>
                <a:gd name="connsiteX8" fmla="*/ 370486 w 770467"/>
                <a:gd name="connsiteY8" fmla="*/ 118946 h 176177"/>
                <a:gd name="connsiteX9" fmla="*/ 483146 w 770467"/>
                <a:gd name="connsiteY9" fmla="*/ 2 h 176177"/>
                <a:gd name="connsiteX10" fmla="*/ 604275 w 770467"/>
                <a:gd name="connsiteY10" fmla="*/ 116350 h 176177"/>
                <a:gd name="connsiteX11" fmla="*/ 581332 w 770467"/>
                <a:gd name="connsiteY11" fmla="*/ 171111 h 176177"/>
                <a:gd name="connsiteX12" fmla="*/ 557844 w 770467"/>
                <a:gd name="connsiteY12" fmla="*/ 119902 h 176177"/>
                <a:gd name="connsiteX13" fmla="*/ 668320 w 770467"/>
                <a:gd name="connsiteY13" fmla="*/ 1778 h 176177"/>
                <a:gd name="connsiteX14" fmla="*/ 770467 w 770467"/>
                <a:gd name="connsiteY14" fmla="*/ 91360 h 176177"/>
                <a:gd name="connsiteX0" fmla="*/ 0 w 775384"/>
                <a:gd name="connsiteY0" fmla="*/ 99827 h 176177"/>
                <a:gd name="connsiteX1" fmla="*/ 106926 w 775384"/>
                <a:gd name="connsiteY1" fmla="*/ 3826 h 176177"/>
                <a:gd name="connsiteX2" fmla="*/ 222865 w 775384"/>
                <a:gd name="connsiteY2" fmla="*/ 104743 h 176177"/>
                <a:gd name="connsiteX3" fmla="*/ 197874 w 775384"/>
                <a:gd name="connsiteY3" fmla="*/ 176027 h 176177"/>
                <a:gd name="connsiteX4" fmla="*/ 176981 w 775384"/>
                <a:gd name="connsiteY4" fmla="*/ 107338 h 176177"/>
                <a:gd name="connsiteX5" fmla="*/ 294422 w 775384"/>
                <a:gd name="connsiteY5" fmla="*/ 2050 h 176177"/>
                <a:gd name="connsiteX6" fmla="*/ 416232 w 775384"/>
                <a:gd name="connsiteY6" fmla="*/ 118400 h 176177"/>
                <a:gd name="connsiteX7" fmla="*/ 396977 w 775384"/>
                <a:gd name="connsiteY7" fmla="*/ 176027 h 176177"/>
                <a:gd name="connsiteX8" fmla="*/ 370486 w 775384"/>
                <a:gd name="connsiteY8" fmla="*/ 118946 h 176177"/>
                <a:gd name="connsiteX9" fmla="*/ 483146 w 775384"/>
                <a:gd name="connsiteY9" fmla="*/ 2 h 176177"/>
                <a:gd name="connsiteX10" fmla="*/ 604275 w 775384"/>
                <a:gd name="connsiteY10" fmla="*/ 116350 h 176177"/>
                <a:gd name="connsiteX11" fmla="*/ 581332 w 775384"/>
                <a:gd name="connsiteY11" fmla="*/ 171111 h 176177"/>
                <a:gd name="connsiteX12" fmla="*/ 557844 w 775384"/>
                <a:gd name="connsiteY12" fmla="*/ 119902 h 176177"/>
                <a:gd name="connsiteX13" fmla="*/ 668320 w 775384"/>
                <a:gd name="connsiteY13" fmla="*/ 1778 h 176177"/>
                <a:gd name="connsiteX14" fmla="*/ 775384 w 775384"/>
                <a:gd name="connsiteY14" fmla="*/ 103650 h 176177"/>
                <a:gd name="connsiteX0" fmla="*/ 0 w 775384"/>
                <a:gd name="connsiteY0" fmla="*/ 99827 h 176177"/>
                <a:gd name="connsiteX1" fmla="*/ 106926 w 775384"/>
                <a:gd name="connsiteY1" fmla="*/ 3826 h 176177"/>
                <a:gd name="connsiteX2" fmla="*/ 222865 w 775384"/>
                <a:gd name="connsiteY2" fmla="*/ 104743 h 176177"/>
                <a:gd name="connsiteX3" fmla="*/ 197874 w 775384"/>
                <a:gd name="connsiteY3" fmla="*/ 176027 h 176177"/>
                <a:gd name="connsiteX4" fmla="*/ 176981 w 775384"/>
                <a:gd name="connsiteY4" fmla="*/ 107338 h 176177"/>
                <a:gd name="connsiteX5" fmla="*/ 294422 w 775384"/>
                <a:gd name="connsiteY5" fmla="*/ 2050 h 176177"/>
                <a:gd name="connsiteX6" fmla="*/ 416232 w 775384"/>
                <a:gd name="connsiteY6" fmla="*/ 118400 h 176177"/>
                <a:gd name="connsiteX7" fmla="*/ 396977 w 775384"/>
                <a:gd name="connsiteY7" fmla="*/ 176027 h 176177"/>
                <a:gd name="connsiteX8" fmla="*/ 370486 w 775384"/>
                <a:gd name="connsiteY8" fmla="*/ 118946 h 176177"/>
                <a:gd name="connsiteX9" fmla="*/ 483146 w 775384"/>
                <a:gd name="connsiteY9" fmla="*/ 2 h 176177"/>
                <a:gd name="connsiteX10" fmla="*/ 604275 w 775384"/>
                <a:gd name="connsiteY10" fmla="*/ 116350 h 176177"/>
                <a:gd name="connsiteX11" fmla="*/ 581332 w 775384"/>
                <a:gd name="connsiteY11" fmla="*/ 171111 h 176177"/>
                <a:gd name="connsiteX12" fmla="*/ 557844 w 775384"/>
                <a:gd name="connsiteY12" fmla="*/ 119902 h 176177"/>
                <a:gd name="connsiteX13" fmla="*/ 668320 w 775384"/>
                <a:gd name="connsiteY13" fmla="*/ 1778 h 176177"/>
                <a:gd name="connsiteX14" fmla="*/ 775384 w 775384"/>
                <a:gd name="connsiteY14" fmla="*/ 103650 h 176177"/>
                <a:gd name="connsiteX0" fmla="*/ 0 w 775384"/>
                <a:gd name="connsiteY0" fmla="*/ 99827 h 176177"/>
                <a:gd name="connsiteX1" fmla="*/ 106926 w 775384"/>
                <a:gd name="connsiteY1" fmla="*/ 3826 h 176177"/>
                <a:gd name="connsiteX2" fmla="*/ 222865 w 775384"/>
                <a:gd name="connsiteY2" fmla="*/ 104743 h 176177"/>
                <a:gd name="connsiteX3" fmla="*/ 197874 w 775384"/>
                <a:gd name="connsiteY3" fmla="*/ 176027 h 176177"/>
                <a:gd name="connsiteX4" fmla="*/ 176981 w 775384"/>
                <a:gd name="connsiteY4" fmla="*/ 107338 h 176177"/>
                <a:gd name="connsiteX5" fmla="*/ 294422 w 775384"/>
                <a:gd name="connsiteY5" fmla="*/ 2050 h 176177"/>
                <a:gd name="connsiteX6" fmla="*/ 416232 w 775384"/>
                <a:gd name="connsiteY6" fmla="*/ 118400 h 176177"/>
                <a:gd name="connsiteX7" fmla="*/ 396977 w 775384"/>
                <a:gd name="connsiteY7" fmla="*/ 176027 h 176177"/>
                <a:gd name="connsiteX8" fmla="*/ 370486 w 775384"/>
                <a:gd name="connsiteY8" fmla="*/ 118946 h 176177"/>
                <a:gd name="connsiteX9" fmla="*/ 483146 w 775384"/>
                <a:gd name="connsiteY9" fmla="*/ 2 h 176177"/>
                <a:gd name="connsiteX10" fmla="*/ 604275 w 775384"/>
                <a:gd name="connsiteY10" fmla="*/ 116350 h 176177"/>
                <a:gd name="connsiteX11" fmla="*/ 581332 w 775384"/>
                <a:gd name="connsiteY11" fmla="*/ 171111 h 176177"/>
                <a:gd name="connsiteX12" fmla="*/ 557844 w 775384"/>
                <a:gd name="connsiteY12" fmla="*/ 119902 h 176177"/>
                <a:gd name="connsiteX13" fmla="*/ 668320 w 775384"/>
                <a:gd name="connsiteY13" fmla="*/ 1778 h 176177"/>
                <a:gd name="connsiteX14" fmla="*/ 775384 w 775384"/>
                <a:gd name="connsiteY14" fmla="*/ 103650 h 17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5384" h="176177">
                  <a:moveTo>
                    <a:pt x="0" y="99827"/>
                  </a:moveTo>
                  <a:cubicBezTo>
                    <a:pt x="20551" y="50393"/>
                    <a:pt x="23078" y="7924"/>
                    <a:pt x="106926" y="3826"/>
                  </a:cubicBezTo>
                  <a:cubicBezTo>
                    <a:pt x="190774" y="-272"/>
                    <a:pt x="207707" y="76043"/>
                    <a:pt x="222865" y="104743"/>
                  </a:cubicBezTo>
                  <a:cubicBezTo>
                    <a:pt x="238023" y="133443"/>
                    <a:pt x="207980" y="176824"/>
                    <a:pt x="197874" y="176027"/>
                  </a:cubicBezTo>
                  <a:cubicBezTo>
                    <a:pt x="187768" y="175230"/>
                    <a:pt x="160890" y="136334"/>
                    <a:pt x="176981" y="107338"/>
                  </a:cubicBezTo>
                  <a:cubicBezTo>
                    <a:pt x="193072" y="78342"/>
                    <a:pt x="207843" y="5123"/>
                    <a:pt x="294422" y="2050"/>
                  </a:cubicBezTo>
                  <a:cubicBezTo>
                    <a:pt x="381001" y="-1023"/>
                    <a:pt x="399140" y="89404"/>
                    <a:pt x="416232" y="118400"/>
                  </a:cubicBezTo>
                  <a:cubicBezTo>
                    <a:pt x="433324" y="147396"/>
                    <a:pt x="408289" y="173478"/>
                    <a:pt x="396977" y="176027"/>
                  </a:cubicBezTo>
                  <a:cubicBezTo>
                    <a:pt x="385665" y="178576"/>
                    <a:pt x="356125" y="148283"/>
                    <a:pt x="370486" y="118946"/>
                  </a:cubicBezTo>
                  <a:cubicBezTo>
                    <a:pt x="384847" y="89609"/>
                    <a:pt x="399935" y="435"/>
                    <a:pt x="483146" y="2"/>
                  </a:cubicBezTo>
                  <a:cubicBezTo>
                    <a:pt x="566357" y="-431"/>
                    <a:pt x="587911" y="87832"/>
                    <a:pt x="604275" y="116350"/>
                  </a:cubicBezTo>
                  <a:cubicBezTo>
                    <a:pt x="620639" y="144868"/>
                    <a:pt x="591938" y="168880"/>
                    <a:pt x="581332" y="171111"/>
                  </a:cubicBezTo>
                  <a:cubicBezTo>
                    <a:pt x="570726" y="173342"/>
                    <a:pt x="543346" y="148124"/>
                    <a:pt x="557844" y="119902"/>
                  </a:cubicBezTo>
                  <a:cubicBezTo>
                    <a:pt x="572342" y="91680"/>
                    <a:pt x="597651" y="2029"/>
                    <a:pt x="668320" y="1778"/>
                  </a:cubicBezTo>
                  <a:cubicBezTo>
                    <a:pt x="738989" y="1527"/>
                    <a:pt x="759680" y="47206"/>
                    <a:pt x="775384" y="1036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16" name="群組 215">
            <a:extLst>
              <a:ext uri="{FF2B5EF4-FFF2-40B4-BE49-F238E27FC236}">
                <a16:creationId xmlns:a16="http://schemas.microsoft.com/office/drawing/2014/main" id="{DE576D5E-4793-43C8-B873-A901EEFCAB6A}"/>
              </a:ext>
            </a:extLst>
          </p:cNvPr>
          <p:cNvGrpSpPr/>
          <p:nvPr/>
        </p:nvGrpSpPr>
        <p:grpSpPr>
          <a:xfrm rot="5400000">
            <a:off x="8307333" y="2135002"/>
            <a:ext cx="729426" cy="157374"/>
            <a:chOff x="3144573" y="3852459"/>
            <a:chExt cx="1135815" cy="295852"/>
          </a:xfrm>
        </p:grpSpPr>
        <p:cxnSp>
          <p:nvCxnSpPr>
            <p:cNvPr id="243" name="直線接點 242">
              <a:extLst>
                <a:ext uri="{FF2B5EF4-FFF2-40B4-BE49-F238E27FC236}">
                  <a16:creationId xmlns:a16="http://schemas.microsoft.com/office/drawing/2014/main" id="{1A219DEA-7743-41F9-AA67-2D1F62B731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44573" y="4005199"/>
              <a:ext cx="2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線接點 243">
              <a:extLst>
                <a:ext uri="{FF2B5EF4-FFF2-40B4-BE49-F238E27FC236}">
                  <a16:creationId xmlns:a16="http://schemas.microsoft.com/office/drawing/2014/main" id="{01A29148-50D1-4CC4-B3E5-0B16970119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56160" y="4000170"/>
              <a:ext cx="22422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直線接點 244">
              <a:extLst>
                <a:ext uri="{FF2B5EF4-FFF2-40B4-BE49-F238E27FC236}">
                  <a16:creationId xmlns:a16="http://schemas.microsoft.com/office/drawing/2014/main" id="{92AAF160-2F60-48B2-A193-355C1089BD3C}"/>
                </a:ext>
              </a:extLst>
            </p:cNvPr>
            <p:cNvCxnSpPr>
              <a:cxnSpLocks/>
            </p:cNvCxnSpPr>
            <p:nvPr/>
          </p:nvCxnSpPr>
          <p:spPr>
            <a:xfrm>
              <a:off x="3446264" y="3852459"/>
              <a:ext cx="107092" cy="286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線接點 245">
              <a:extLst>
                <a:ext uri="{FF2B5EF4-FFF2-40B4-BE49-F238E27FC236}">
                  <a16:creationId xmlns:a16="http://schemas.microsoft.com/office/drawing/2014/main" id="{F30D3F39-DE80-4637-8126-9B5436190171}"/>
                </a:ext>
              </a:extLst>
            </p:cNvPr>
            <p:cNvCxnSpPr>
              <a:cxnSpLocks/>
            </p:cNvCxnSpPr>
            <p:nvPr/>
          </p:nvCxnSpPr>
          <p:spPr>
            <a:xfrm>
              <a:off x="3667937" y="3852459"/>
              <a:ext cx="107092" cy="286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直線接點 246">
              <a:extLst>
                <a:ext uri="{FF2B5EF4-FFF2-40B4-BE49-F238E27FC236}">
                  <a16:creationId xmlns:a16="http://schemas.microsoft.com/office/drawing/2014/main" id="{4DFF3D74-85C3-4888-B588-D9BF4A39E2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75029" y="3852459"/>
              <a:ext cx="107092" cy="286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直線接點 247">
              <a:extLst>
                <a:ext uri="{FF2B5EF4-FFF2-40B4-BE49-F238E27FC236}">
                  <a16:creationId xmlns:a16="http://schemas.microsoft.com/office/drawing/2014/main" id="{76290A32-7F76-48C4-8DF5-FB29C17E28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57100" y="3862079"/>
              <a:ext cx="107092" cy="286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直線接點 248">
              <a:extLst>
                <a:ext uri="{FF2B5EF4-FFF2-40B4-BE49-F238E27FC236}">
                  <a16:creationId xmlns:a16="http://schemas.microsoft.com/office/drawing/2014/main" id="{0C0E404D-FEBB-4280-8257-6C1965E018E3}"/>
                </a:ext>
              </a:extLst>
            </p:cNvPr>
            <p:cNvCxnSpPr>
              <a:cxnSpLocks noChangeAspect="1"/>
            </p:cNvCxnSpPr>
            <p:nvPr/>
          </p:nvCxnSpPr>
          <p:spPr>
            <a:xfrm flipH="1">
              <a:off x="3387411" y="3857219"/>
              <a:ext cx="54333" cy="144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直線接點 249">
              <a:extLst>
                <a:ext uri="{FF2B5EF4-FFF2-40B4-BE49-F238E27FC236}">
                  <a16:creationId xmlns:a16="http://schemas.microsoft.com/office/drawing/2014/main" id="{9C9DC591-15CB-4A76-BA92-D6A0540BECA7}"/>
                </a:ext>
              </a:extLst>
            </p:cNvPr>
            <p:cNvCxnSpPr>
              <a:cxnSpLocks noChangeAspect="1"/>
            </p:cNvCxnSpPr>
            <p:nvPr/>
          </p:nvCxnSpPr>
          <p:spPr>
            <a:xfrm flipH="1">
              <a:off x="4000060" y="4001547"/>
              <a:ext cx="54333" cy="144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直線接點 250">
              <a:extLst>
                <a:ext uri="{FF2B5EF4-FFF2-40B4-BE49-F238E27FC236}">
                  <a16:creationId xmlns:a16="http://schemas.microsoft.com/office/drawing/2014/main" id="{F6BD3FFA-556C-456C-A6D6-902FF770CD2C}"/>
                </a:ext>
              </a:extLst>
            </p:cNvPr>
            <p:cNvCxnSpPr>
              <a:cxnSpLocks/>
            </p:cNvCxnSpPr>
            <p:nvPr/>
          </p:nvCxnSpPr>
          <p:spPr>
            <a:xfrm>
              <a:off x="3882537" y="3853131"/>
              <a:ext cx="107092" cy="286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7" name="群組 216">
            <a:extLst>
              <a:ext uri="{FF2B5EF4-FFF2-40B4-BE49-F238E27FC236}">
                <a16:creationId xmlns:a16="http://schemas.microsoft.com/office/drawing/2014/main" id="{A1B1C8AC-2F3F-445D-B2FC-052C5D8B89EC}"/>
              </a:ext>
            </a:extLst>
          </p:cNvPr>
          <p:cNvGrpSpPr/>
          <p:nvPr/>
        </p:nvGrpSpPr>
        <p:grpSpPr>
          <a:xfrm rot="16200000">
            <a:off x="7374483" y="2823655"/>
            <a:ext cx="761404" cy="194840"/>
            <a:chOff x="4854686" y="3855593"/>
            <a:chExt cx="830031" cy="288580"/>
          </a:xfrm>
        </p:grpSpPr>
        <p:cxnSp>
          <p:nvCxnSpPr>
            <p:cNvPr id="239" name="直線接點 238">
              <a:extLst>
                <a:ext uri="{FF2B5EF4-FFF2-40B4-BE49-F238E27FC236}">
                  <a16:creationId xmlns:a16="http://schemas.microsoft.com/office/drawing/2014/main" id="{3731F36D-A775-4305-94AA-1F7812F134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54686" y="4002970"/>
              <a:ext cx="31395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直線接點 239">
              <a:extLst>
                <a:ext uri="{FF2B5EF4-FFF2-40B4-BE49-F238E27FC236}">
                  <a16:creationId xmlns:a16="http://schemas.microsoft.com/office/drawing/2014/main" id="{FD994A7C-5A90-44CF-B109-1778D32816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53025" y="4004981"/>
              <a:ext cx="43169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直線接點 240">
              <a:extLst>
                <a:ext uri="{FF2B5EF4-FFF2-40B4-BE49-F238E27FC236}">
                  <a16:creationId xmlns:a16="http://schemas.microsoft.com/office/drawing/2014/main" id="{5CB2D5E2-56BC-4933-B6B8-0995D25054D1}"/>
                </a:ext>
              </a:extLst>
            </p:cNvPr>
            <p:cNvCxnSpPr>
              <a:cxnSpLocks/>
            </p:cNvCxnSpPr>
            <p:nvPr/>
          </p:nvCxnSpPr>
          <p:spPr>
            <a:xfrm>
              <a:off x="5259884" y="3857941"/>
              <a:ext cx="0" cy="286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直線接點 241">
              <a:extLst>
                <a:ext uri="{FF2B5EF4-FFF2-40B4-BE49-F238E27FC236}">
                  <a16:creationId xmlns:a16="http://schemas.microsoft.com/office/drawing/2014/main" id="{B6E9294D-F7A3-417E-A864-17FBE6F1FFFE}"/>
                </a:ext>
              </a:extLst>
            </p:cNvPr>
            <p:cNvCxnSpPr>
              <a:cxnSpLocks/>
            </p:cNvCxnSpPr>
            <p:nvPr/>
          </p:nvCxnSpPr>
          <p:spPr>
            <a:xfrm>
              <a:off x="5173454" y="3855593"/>
              <a:ext cx="0" cy="286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8" name="群組 217">
            <a:extLst>
              <a:ext uri="{FF2B5EF4-FFF2-40B4-BE49-F238E27FC236}">
                <a16:creationId xmlns:a16="http://schemas.microsoft.com/office/drawing/2014/main" id="{7E80C854-900F-42AA-8EE4-494FBF86240C}"/>
              </a:ext>
            </a:extLst>
          </p:cNvPr>
          <p:cNvGrpSpPr/>
          <p:nvPr/>
        </p:nvGrpSpPr>
        <p:grpSpPr>
          <a:xfrm>
            <a:off x="7760216" y="2497621"/>
            <a:ext cx="908987" cy="157374"/>
            <a:chOff x="3041773" y="3852459"/>
            <a:chExt cx="1415413" cy="295852"/>
          </a:xfrm>
        </p:grpSpPr>
        <p:cxnSp>
          <p:nvCxnSpPr>
            <p:cNvPr id="230" name="直線接點 229">
              <a:extLst>
                <a:ext uri="{FF2B5EF4-FFF2-40B4-BE49-F238E27FC236}">
                  <a16:creationId xmlns:a16="http://schemas.microsoft.com/office/drawing/2014/main" id="{952CD108-DD97-4C02-A01F-AB15E8812E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1773" y="4005199"/>
              <a:ext cx="33634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直線接點 230">
              <a:extLst>
                <a:ext uri="{FF2B5EF4-FFF2-40B4-BE49-F238E27FC236}">
                  <a16:creationId xmlns:a16="http://schemas.microsoft.com/office/drawing/2014/main" id="{3D6BC943-9D75-4130-B816-014527EF2D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64789" y="4000171"/>
              <a:ext cx="39239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直線接點 231">
              <a:extLst>
                <a:ext uri="{FF2B5EF4-FFF2-40B4-BE49-F238E27FC236}">
                  <a16:creationId xmlns:a16="http://schemas.microsoft.com/office/drawing/2014/main" id="{6C34D668-9E30-42AA-B06A-018E298BFC28}"/>
                </a:ext>
              </a:extLst>
            </p:cNvPr>
            <p:cNvCxnSpPr>
              <a:cxnSpLocks/>
            </p:cNvCxnSpPr>
            <p:nvPr/>
          </p:nvCxnSpPr>
          <p:spPr>
            <a:xfrm>
              <a:off x="3446264" y="3852459"/>
              <a:ext cx="107092" cy="286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直線接點 232">
              <a:extLst>
                <a:ext uri="{FF2B5EF4-FFF2-40B4-BE49-F238E27FC236}">
                  <a16:creationId xmlns:a16="http://schemas.microsoft.com/office/drawing/2014/main" id="{771F8D77-5845-4A70-A1CA-7C13C029EE71}"/>
                </a:ext>
              </a:extLst>
            </p:cNvPr>
            <p:cNvCxnSpPr>
              <a:cxnSpLocks/>
            </p:cNvCxnSpPr>
            <p:nvPr/>
          </p:nvCxnSpPr>
          <p:spPr>
            <a:xfrm>
              <a:off x="3667937" y="3852459"/>
              <a:ext cx="107092" cy="286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線接點 233">
              <a:extLst>
                <a:ext uri="{FF2B5EF4-FFF2-40B4-BE49-F238E27FC236}">
                  <a16:creationId xmlns:a16="http://schemas.microsoft.com/office/drawing/2014/main" id="{989CA1F9-A4C1-430A-BD0A-3FB32AE9EF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75029" y="3852459"/>
              <a:ext cx="107092" cy="286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線接點 234">
              <a:extLst>
                <a:ext uri="{FF2B5EF4-FFF2-40B4-BE49-F238E27FC236}">
                  <a16:creationId xmlns:a16="http://schemas.microsoft.com/office/drawing/2014/main" id="{21CEF9FA-76DC-44C1-AF39-C24161BDE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57100" y="3862079"/>
              <a:ext cx="107092" cy="286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線接點 235">
              <a:extLst>
                <a:ext uri="{FF2B5EF4-FFF2-40B4-BE49-F238E27FC236}">
                  <a16:creationId xmlns:a16="http://schemas.microsoft.com/office/drawing/2014/main" id="{8E333BC0-946D-47C1-A1D1-BD989C310770}"/>
                </a:ext>
              </a:extLst>
            </p:cNvPr>
            <p:cNvCxnSpPr>
              <a:cxnSpLocks noChangeAspect="1"/>
            </p:cNvCxnSpPr>
            <p:nvPr/>
          </p:nvCxnSpPr>
          <p:spPr>
            <a:xfrm flipH="1">
              <a:off x="3387411" y="3857219"/>
              <a:ext cx="54333" cy="144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直線接點 236">
              <a:extLst>
                <a:ext uri="{FF2B5EF4-FFF2-40B4-BE49-F238E27FC236}">
                  <a16:creationId xmlns:a16="http://schemas.microsoft.com/office/drawing/2014/main" id="{2A0D81D7-F3BD-4796-A621-B75BC8FC05C8}"/>
                </a:ext>
              </a:extLst>
            </p:cNvPr>
            <p:cNvCxnSpPr>
              <a:cxnSpLocks noChangeAspect="1"/>
            </p:cNvCxnSpPr>
            <p:nvPr/>
          </p:nvCxnSpPr>
          <p:spPr>
            <a:xfrm flipH="1">
              <a:off x="4000060" y="4001547"/>
              <a:ext cx="54333" cy="144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直線接點 237">
              <a:extLst>
                <a:ext uri="{FF2B5EF4-FFF2-40B4-BE49-F238E27FC236}">
                  <a16:creationId xmlns:a16="http://schemas.microsoft.com/office/drawing/2014/main" id="{D7B25EB1-B5CE-4E86-B4E5-65E2EE79E659}"/>
                </a:ext>
              </a:extLst>
            </p:cNvPr>
            <p:cNvCxnSpPr>
              <a:cxnSpLocks/>
            </p:cNvCxnSpPr>
            <p:nvPr/>
          </p:nvCxnSpPr>
          <p:spPr>
            <a:xfrm>
              <a:off x="3882537" y="3853131"/>
              <a:ext cx="107092" cy="286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9" name="群組 218">
            <a:extLst>
              <a:ext uri="{FF2B5EF4-FFF2-40B4-BE49-F238E27FC236}">
                <a16:creationId xmlns:a16="http://schemas.microsoft.com/office/drawing/2014/main" id="{63355FC3-5165-4E55-85D7-FDDF510FC3C3}"/>
              </a:ext>
            </a:extLst>
          </p:cNvPr>
          <p:cNvGrpSpPr/>
          <p:nvPr/>
        </p:nvGrpSpPr>
        <p:grpSpPr>
          <a:xfrm rot="5400000">
            <a:off x="8309262" y="2872917"/>
            <a:ext cx="723883" cy="157374"/>
            <a:chOff x="3153205" y="3852459"/>
            <a:chExt cx="1127182" cy="295852"/>
          </a:xfrm>
        </p:grpSpPr>
        <p:cxnSp>
          <p:nvCxnSpPr>
            <p:cNvPr id="221" name="直線接點 220">
              <a:extLst>
                <a:ext uri="{FF2B5EF4-FFF2-40B4-BE49-F238E27FC236}">
                  <a16:creationId xmlns:a16="http://schemas.microsoft.com/office/drawing/2014/main" id="{C926AA34-43A7-4830-A98A-89780963E4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53205" y="4005199"/>
              <a:ext cx="2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線接點 221">
              <a:extLst>
                <a:ext uri="{FF2B5EF4-FFF2-40B4-BE49-F238E27FC236}">
                  <a16:creationId xmlns:a16="http://schemas.microsoft.com/office/drawing/2014/main" id="{33920862-5DCD-4E9B-A723-6DAB575ECE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56160" y="4000172"/>
              <a:ext cx="2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直線接點 222">
              <a:extLst>
                <a:ext uri="{FF2B5EF4-FFF2-40B4-BE49-F238E27FC236}">
                  <a16:creationId xmlns:a16="http://schemas.microsoft.com/office/drawing/2014/main" id="{9D0C3289-A66E-4998-9C76-1B3AB37E9A94}"/>
                </a:ext>
              </a:extLst>
            </p:cNvPr>
            <p:cNvCxnSpPr>
              <a:cxnSpLocks/>
            </p:cNvCxnSpPr>
            <p:nvPr/>
          </p:nvCxnSpPr>
          <p:spPr>
            <a:xfrm>
              <a:off x="3446264" y="3852459"/>
              <a:ext cx="107092" cy="286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直線接點 223">
              <a:extLst>
                <a:ext uri="{FF2B5EF4-FFF2-40B4-BE49-F238E27FC236}">
                  <a16:creationId xmlns:a16="http://schemas.microsoft.com/office/drawing/2014/main" id="{144CE9CF-8CDD-406A-AB0B-864DDB7FBD4B}"/>
                </a:ext>
              </a:extLst>
            </p:cNvPr>
            <p:cNvCxnSpPr>
              <a:cxnSpLocks/>
            </p:cNvCxnSpPr>
            <p:nvPr/>
          </p:nvCxnSpPr>
          <p:spPr>
            <a:xfrm>
              <a:off x="3667937" y="3852459"/>
              <a:ext cx="107092" cy="286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直線接點 224">
              <a:extLst>
                <a:ext uri="{FF2B5EF4-FFF2-40B4-BE49-F238E27FC236}">
                  <a16:creationId xmlns:a16="http://schemas.microsoft.com/office/drawing/2014/main" id="{5312A3FE-4560-48FA-8137-0522520785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75029" y="3852459"/>
              <a:ext cx="107092" cy="286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直線接點 225">
              <a:extLst>
                <a:ext uri="{FF2B5EF4-FFF2-40B4-BE49-F238E27FC236}">
                  <a16:creationId xmlns:a16="http://schemas.microsoft.com/office/drawing/2014/main" id="{D1656D26-C89E-4260-8BB4-6595527EFC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57100" y="3862079"/>
              <a:ext cx="107092" cy="286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直線接點 226">
              <a:extLst>
                <a:ext uri="{FF2B5EF4-FFF2-40B4-BE49-F238E27FC236}">
                  <a16:creationId xmlns:a16="http://schemas.microsoft.com/office/drawing/2014/main" id="{DD1DB04A-BD46-4AFB-A55F-91371F6C547B}"/>
                </a:ext>
              </a:extLst>
            </p:cNvPr>
            <p:cNvCxnSpPr>
              <a:cxnSpLocks noChangeAspect="1"/>
            </p:cNvCxnSpPr>
            <p:nvPr/>
          </p:nvCxnSpPr>
          <p:spPr>
            <a:xfrm flipH="1">
              <a:off x="3387411" y="3857219"/>
              <a:ext cx="54333" cy="144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直線接點 227">
              <a:extLst>
                <a:ext uri="{FF2B5EF4-FFF2-40B4-BE49-F238E27FC236}">
                  <a16:creationId xmlns:a16="http://schemas.microsoft.com/office/drawing/2014/main" id="{9438FD25-B488-467F-8297-739E433551D4}"/>
                </a:ext>
              </a:extLst>
            </p:cNvPr>
            <p:cNvCxnSpPr>
              <a:cxnSpLocks noChangeAspect="1"/>
            </p:cNvCxnSpPr>
            <p:nvPr/>
          </p:nvCxnSpPr>
          <p:spPr>
            <a:xfrm flipH="1">
              <a:off x="4000060" y="4001547"/>
              <a:ext cx="54333" cy="144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直線接點 228">
              <a:extLst>
                <a:ext uri="{FF2B5EF4-FFF2-40B4-BE49-F238E27FC236}">
                  <a16:creationId xmlns:a16="http://schemas.microsoft.com/office/drawing/2014/main" id="{E74C8030-7733-41FA-B1CD-D1F40BFC488E}"/>
                </a:ext>
              </a:extLst>
            </p:cNvPr>
            <p:cNvCxnSpPr>
              <a:cxnSpLocks/>
            </p:cNvCxnSpPr>
            <p:nvPr/>
          </p:nvCxnSpPr>
          <p:spPr>
            <a:xfrm>
              <a:off x="3882537" y="3853131"/>
              <a:ext cx="107092" cy="286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6" name="矩形 265">
            <a:extLst>
              <a:ext uri="{FF2B5EF4-FFF2-40B4-BE49-F238E27FC236}">
                <a16:creationId xmlns:a16="http://schemas.microsoft.com/office/drawing/2014/main" id="{8855CB4C-A855-4515-8380-CBD16E040397}"/>
              </a:ext>
            </a:extLst>
          </p:cNvPr>
          <p:cNvSpPr/>
          <p:nvPr/>
        </p:nvSpPr>
        <p:spPr>
          <a:xfrm>
            <a:off x="8231980" y="1935183"/>
            <a:ext cx="3417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i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</a:t>
            </a:r>
            <a:endParaRPr lang="zh-TW" altLang="en-US" sz="2000" i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67" name="矩形 266">
            <a:extLst>
              <a:ext uri="{FF2B5EF4-FFF2-40B4-BE49-F238E27FC236}">
                <a16:creationId xmlns:a16="http://schemas.microsoft.com/office/drawing/2014/main" id="{7BFA1DA2-F700-4751-A2A2-75B270DFECE7}"/>
              </a:ext>
            </a:extLst>
          </p:cNvPr>
          <p:cNvSpPr/>
          <p:nvPr/>
        </p:nvSpPr>
        <p:spPr>
          <a:xfrm>
            <a:off x="8257163" y="2699828"/>
            <a:ext cx="3417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i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</a:t>
            </a:r>
            <a:endParaRPr lang="zh-TW" altLang="en-US" sz="2000" i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69" name="矩形 268">
            <a:extLst>
              <a:ext uri="{FF2B5EF4-FFF2-40B4-BE49-F238E27FC236}">
                <a16:creationId xmlns:a16="http://schemas.microsoft.com/office/drawing/2014/main" id="{767EBA40-1387-456C-B35E-C83D327A8724}"/>
              </a:ext>
            </a:extLst>
          </p:cNvPr>
          <p:cNvSpPr/>
          <p:nvPr/>
        </p:nvSpPr>
        <p:spPr>
          <a:xfrm>
            <a:off x="7270450" y="2745396"/>
            <a:ext cx="356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i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</a:t>
            </a:r>
            <a:endParaRPr lang="zh-TW" altLang="en-US" sz="2000" i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70" name="矩形 269">
            <a:extLst>
              <a:ext uri="{FF2B5EF4-FFF2-40B4-BE49-F238E27FC236}">
                <a16:creationId xmlns:a16="http://schemas.microsoft.com/office/drawing/2014/main" id="{38C531D5-9540-4BFD-AF52-93F1BA136334}"/>
              </a:ext>
            </a:extLst>
          </p:cNvPr>
          <p:cNvSpPr/>
          <p:nvPr/>
        </p:nvSpPr>
        <p:spPr>
          <a:xfrm>
            <a:off x="7997813" y="2126465"/>
            <a:ext cx="3417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i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</a:t>
            </a:r>
            <a:endParaRPr lang="zh-TW" altLang="en-US" sz="2000" i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272" name="直線單箭頭接點 271">
            <a:extLst>
              <a:ext uri="{FF2B5EF4-FFF2-40B4-BE49-F238E27FC236}">
                <a16:creationId xmlns:a16="http://schemas.microsoft.com/office/drawing/2014/main" id="{CDDF9003-702D-4864-A4F8-3E6C4DB77ACF}"/>
              </a:ext>
            </a:extLst>
          </p:cNvPr>
          <p:cNvCxnSpPr>
            <a:stCxn id="3" idx="0"/>
            <a:endCxn id="5" idx="2"/>
          </p:cNvCxnSpPr>
          <p:nvPr/>
        </p:nvCxnSpPr>
        <p:spPr>
          <a:xfrm flipH="1" flipV="1">
            <a:off x="8088758" y="1078749"/>
            <a:ext cx="121837" cy="714758"/>
          </a:xfrm>
          <a:prstGeom prst="straightConnector1">
            <a:avLst/>
          </a:prstGeom>
          <a:ln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直線接點 206">
            <a:extLst>
              <a:ext uri="{FF2B5EF4-FFF2-40B4-BE49-F238E27FC236}">
                <a16:creationId xmlns:a16="http://schemas.microsoft.com/office/drawing/2014/main" id="{A27E5657-4B45-4470-991C-F14B34DA4C61}"/>
              </a:ext>
            </a:extLst>
          </p:cNvPr>
          <p:cNvCxnSpPr>
            <a:cxnSpLocks/>
          </p:cNvCxnSpPr>
          <p:nvPr/>
        </p:nvCxnSpPr>
        <p:spPr>
          <a:xfrm rot="5400000" flipH="1">
            <a:off x="6446902" y="2593005"/>
            <a:ext cx="147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矩形 211">
            <a:extLst>
              <a:ext uri="{FF2B5EF4-FFF2-40B4-BE49-F238E27FC236}">
                <a16:creationId xmlns:a16="http://schemas.microsoft.com/office/drawing/2014/main" id="{25A0589B-5E32-4395-B861-D530855BA6CD}"/>
              </a:ext>
            </a:extLst>
          </p:cNvPr>
          <p:cNvSpPr/>
          <p:nvPr/>
        </p:nvSpPr>
        <p:spPr>
          <a:xfrm>
            <a:off x="6986818" y="1163774"/>
            <a:ext cx="386644" cy="2242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>
                <a:latin typeface="+mn-ea"/>
              </a:rPr>
              <a:t>A0</a:t>
            </a:r>
            <a:endParaRPr lang="zh-TW" altLang="en-US" sz="1200" b="1" dirty="0">
              <a:latin typeface="+mn-ea"/>
            </a:endParaRPr>
          </a:p>
        </p:txBody>
      </p:sp>
      <p:sp>
        <p:nvSpPr>
          <p:cNvPr id="213" name="橢圓 212">
            <a:extLst>
              <a:ext uri="{FF2B5EF4-FFF2-40B4-BE49-F238E27FC236}">
                <a16:creationId xmlns:a16="http://schemas.microsoft.com/office/drawing/2014/main" id="{4A42DEED-4CAA-4C12-B835-F811D2AA626F}"/>
              </a:ext>
            </a:extLst>
          </p:cNvPr>
          <p:cNvSpPr/>
          <p:nvPr/>
        </p:nvSpPr>
        <p:spPr>
          <a:xfrm>
            <a:off x="6983235" y="1464374"/>
            <a:ext cx="396000" cy="396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V</a:t>
            </a:r>
            <a:endParaRPr lang="zh-TW" altLang="en-US" dirty="0">
              <a:solidFill>
                <a:schemeClr val="tx1"/>
              </a:solidFill>
            </a:endParaRPr>
          </a:p>
        </p:txBody>
      </p:sp>
      <p:grpSp>
        <p:nvGrpSpPr>
          <p:cNvPr id="138" name="Group 2">
            <a:extLst>
              <a:ext uri="{FF2B5EF4-FFF2-40B4-BE49-F238E27FC236}">
                <a16:creationId xmlns:a16="http://schemas.microsoft.com/office/drawing/2014/main" id="{48811054-F2DE-4C46-BA28-3DF7E700A40D}"/>
              </a:ext>
            </a:extLst>
          </p:cNvPr>
          <p:cNvGrpSpPr>
            <a:grpSpLocks/>
          </p:cNvGrpSpPr>
          <p:nvPr/>
        </p:nvGrpSpPr>
        <p:grpSpPr bwMode="auto">
          <a:xfrm>
            <a:off x="4176402" y="4430068"/>
            <a:ext cx="1712026" cy="438103"/>
            <a:chOff x="11617" y="3426"/>
            <a:chExt cx="1788" cy="448"/>
          </a:xfrm>
        </p:grpSpPr>
        <p:sp>
          <p:nvSpPr>
            <p:cNvPr id="139" name="Freeform 3">
              <a:extLst>
                <a:ext uri="{FF2B5EF4-FFF2-40B4-BE49-F238E27FC236}">
                  <a16:creationId xmlns:a16="http://schemas.microsoft.com/office/drawing/2014/main" id="{4A45B506-0A25-4FE5-AC48-927BD0C6F50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617" y="3426"/>
              <a:ext cx="1788" cy="448"/>
            </a:xfrm>
            <a:custGeom>
              <a:avLst/>
              <a:gdLst>
                <a:gd name="T0" fmla="*/ 1658 w 1783"/>
                <a:gd name="T1" fmla="*/ 455 h 455"/>
                <a:gd name="T2" fmla="*/ 1678 w 1783"/>
                <a:gd name="T3" fmla="*/ 453 h 455"/>
                <a:gd name="T4" fmla="*/ 1701 w 1783"/>
                <a:gd name="T5" fmla="*/ 447 h 455"/>
                <a:gd name="T6" fmla="*/ 1719 w 1783"/>
                <a:gd name="T7" fmla="*/ 437 h 455"/>
                <a:gd name="T8" fmla="*/ 1738 w 1783"/>
                <a:gd name="T9" fmla="*/ 424 h 455"/>
                <a:gd name="T10" fmla="*/ 1754 w 1783"/>
                <a:gd name="T11" fmla="*/ 408 h 455"/>
                <a:gd name="T12" fmla="*/ 1766 w 1783"/>
                <a:gd name="T13" fmla="*/ 391 h 455"/>
                <a:gd name="T14" fmla="*/ 1777 w 1783"/>
                <a:gd name="T15" fmla="*/ 371 h 455"/>
                <a:gd name="T16" fmla="*/ 1781 w 1783"/>
                <a:gd name="T17" fmla="*/ 348 h 455"/>
                <a:gd name="T18" fmla="*/ 1783 w 1783"/>
                <a:gd name="T19" fmla="*/ 328 h 455"/>
                <a:gd name="T20" fmla="*/ 1783 w 1783"/>
                <a:gd name="T21" fmla="*/ 127 h 455"/>
                <a:gd name="T22" fmla="*/ 1781 w 1783"/>
                <a:gd name="T23" fmla="*/ 104 h 455"/>
                <a:gd name="T24" fmla="*/ 1777 w 1783"/>
                <a:gd name="T25" fmla="*/ 84 h 455"/>
                <a:gd name="T26" fmla="*/ 1766 w 1783"/>
                <a:gd name="T27" fmla="*/ 63 h 455"/>
                <a:gd name="T28" fmla="*/ 1754 w 1783"/>
                <a:gd name="T29" fmla="*/ 45 h 455"/>
                <a:gd name="T30" fmla="*/ 1738 w 1783"/>
                <a:gd name="T31" fmla="*/ 30 h 455"/>
                <a:gd name="T32" fmla="*/ 1719 w 1783"/>
                <a:gd name="T33" fmla="*/ 16 h 455"/>
                <a:gd name="T34" fmla="*/ 1701 w 1783"/>
                <a:gd name="T35" fmla="*/ 8 h 455"/>
                <a:gd name="T36" fmla="*/ 1678 w 1783"/>
                <a:gd name="T37" fmla="*/ 2 h 455"/>
                <a:gd name="T38" fmla="*/ 1656 w 1783"/>
                <a:gd name="T39" fmla="*/ 0 h 455"/>
                <a:gd name="T40" fmla="*/ 127 w 1783"/>
                <a:gd name="T41" fmla="*/ 0 h 455"/>
                <a:gd name="T42" fmla="*/ 104 w 1783"/>
                <a:gd name="T43" fmla="*/ 2 h 455"/>
                <a:gd name="T44" fmla="*/ 84 w 1783"/>
                <a:gd name="T45" fmla="*/ 8 h 455"/>
                <a:gd name="T46" fmla="*/ 63 w 1783"/>
                <a:gd name="T47" fmla="*/ 18 h 455"/>
                <a:gd name="T48" fmla="*/ 45 w 1783"/>
                <a:gd name="T49" fmla="*/ 30 h 455"/>
                <a:gd name="T50" fmla="*/ 30 w 1783"/>
                <a:gd name="T51" fmla="*/ 45 h 455"/>
                <a:gd name="T52" fmla="*/ 16 w 1783"/>
                <a:gd name="T53" fmla="*/ 63 h 455"/>
                <a:gd name="T54" fmla="*/ 8 w 1783"/>
                <a:gd name="T55" fmla="*/ 84 h 455"/>
                <a:gd name="T56" fmla="*/ 2 w 1783"/>
                <a:gd name="T57" fmla="*/ 104 h 455"/>
                <a:gd name="T58" fmla="*/ 0 w 1783"/>
                <a:gd name="T59" fmla="*/ 127 h 455"/>
                <a:gd name="T60" fmla="*/ 0 w 1783"/>
                <a:gd name="T61" fmla="*/ 328 h 455"/>
                <a:gd name="T62" fmla="*/ 2 w 1783"/>
                <a:gd name="T63" fmla="*/ 350 h 455"/>
                <a:gd name="T64" fmla="*/ 8 w 1783"/>
                <a:gd name="T65" fmla="*/ 371 h 455"/>
                <a:gd name="T66" fmla="*/ 16 w 1783"/>
                <a:gd name="T67" fmla="*/ 391 h 455"/>
                <a:gd name="T68" fmla="*/ 30 w 1783"/>
                <a:gd name="T69" fmla="*/ 410 h 455"/>
                <a:gd name="T70" fmla="*/ 45 w 1783"/>
                <a:gd name="T71" fmla="*/ 424 h 455"/>
                <a:gd name="T72" fmla="*/ 63 w 1783"/>
                <a:gd name="T73" fmla="*/ 437 h 455"/>
                <a:gd name="T74" fmla="*/ 84 w 1783"/>
                <a:gd name="T75" fmla="*/ 447 h 455"/>
                <a:gd name="T76" fmla="*/ 104 w 1783"/>
                <a:gd name="T77" fmla="*/ 453 h 455"/>
                <a:gd name="T78" fmla="*/ 127 w 1783"/>
                <a:gd name="T79" fmla="*/ 455 h 455"/>
                <a:gd name="T80" fmla="*/ 1658 w 1783"/>
                <a:gd name="T81" fmla="*/ 455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3" h="455">
                  <a:moveTo>
                    <a:pt x="1658" y="455"/>
                  </a:moveTo>
                  <a:lnTo>
                    <a:pt x="1678" y="453"/>
                  </a:lnTo>
                  <a:lnTo>
                    <a:pt x="1701" y="447"/>
                  </a:lnTo>
                  <a:lnTo>
                    <a:pt x="1719" y="437"/>
                  </a:lnTo>
                  <a:lnTo>
                    <a:pt x="1738" y="424"/>
                  </a:lnTo>
                  <a:lnTo>
                    <a:pt x="1754" y="408"/>
                  </a:lnTo>
                  <a:lnTo>
                    <a:pt x="1766" y="391"/>
                  </a:lnTo>
                  <a:lnTo>
                    <a:pt x="1777" y="371"/>
                  </a:lnTo>
                  <a:lnTo>
                    <a:pt x="1781" y="348"/>
                  </a:lnTo>
                  <a:lnTo>
                    <a:pt x="1783" y="328"/>
                  </a:lnTo>
                  <a:lnTo>
                    <a:pt x="1783" y="127"/>
                  </a:lnTo>
                  <a:lnTo>
                    <a:pt x="1781" y="104"/>
                  </a:lnTo>
                  <a:lnTo>
                    <a:pt x="1777" y="84"/>
                  </a:lnTo>
                  <a:lnTo>
                    <a:pt x="1766" y="63"/>
                  </a:lnTo>
                  <a:lnTo>
                    <a:pt x="1754" y="45"/>
                  </a:lnTo>
                  <a:lnTo>
                    <a:pt x="1738" y="30"/>
                  </a:lnTo>
                  <a:lnTo>
                    <a:pt x="1719" y="16"/>
                  </a:lnTo>
                  <a:lnTo>
                    <a:pt x="1701" y="8"/>
                  </a:lnTo>
                  <a:lnTo>
                    <a:pt x="1678" y="2"/>
                  </a:lnTo>
                  <a:lnTo>
                    <a:pt x="1656" y="0"/>
                  </a:lnTo>
                  <a:lnTo>
                    <a:pt x="127" y="0"/>
                  </a:lnTo>
                  <a:lnTo>
                    <a:pt x="104" y="2"/>
                  </a:lnTo>
                  <a:lnTo>
                    <a:pt x="84" y="8"/>
                  </a:lnTo>
                  <a:lnTo>
                    <a:pt x="63" y="18"/>
                  </a:lnTo>
                  <a:lnTo>
                    <a:pt x="45" y="30"/>
                  </a:lnTo>
                  <a:lnTo>
                    <a:pt x="30" y="45"/>
                  </a:lnTo>
                  <a:lnTo>
                    <a:pt x="16" y="63"/>
                  </a:lnTo>
                  <a:lnTo>
                    <a:pt x="8" y="84"/>
                  </a:lnTo>
                  <a:lnTo>
                    <a:pt x="2" y="104"/>
                  </a:lnTo>
                  <a:lnTo>
                    <a:pt x="0" y="127"/>
                  </a:lnTo>
                  <a:lnTo>
                    <a:pt x="0" y="328"/>
                  </a:lnTo>
                  <a:lnTo>
                    <a:pt x="2" y="350"/>
                  </a:lnTo>
                  <a:lnTo>
                    <a:pt x="8" y="371"/>
                  </a:lnTo>
                  <a:lnTo>
                    <a:pt x="16" y="391"/>
                  </a:lnTo>
                  <a:lnTo>
                    <a:pt x="30" y="410"/>
                  </a:lnTo>
                  <a:lnTo>
                    <a:pt x="45" y="424"/>
                  </a:lnTo>
                  <a:lnTo>
                    <a:pt x="63" y="437"/>
                  </a:lnTo>
                  <a:lnTo>
                    <a:pt x="84" y="447"/>
                  </a:lnTo>
                  <a:lnTo>
                    <a:pt x="104" y="453"/>
                  </a:lnTo>
                  <a:lnTo>
                    <a:pt x="127" y="455"/>
                  </a:lnTo>
                  <a:lnTo>
                    <a:pt x="1658" y="455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40" name="Freeform 4">
              <a:extLst>
                <a:ext uri="{FF2B5EF4-FFF2-40B4-BE49-F238E27FC236}">
                  <a16:creationId xmlns:a16="http://schemas.microsoft.com/office/drawing/2014/main" id="{D666EF0B-2C09-4427-9BB8-D12E6F3DD57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839" y="3632"/>
              <a:ext cx="314" cy="40"/>
            </a:xfrm>
            <a:custGeom>
              <a:avLst/>
              <a:gdLst>
                <a:gd name="T0" fmla="*/ 21 w 314"/>
                <a:gd name="T1" fmla="*/ 41 h 41"/>
                <a:gd name="T2" fmla="*/ 21 w 314"/>
                <a:gd name="T3" fmla="*/ 41 h 41"/>
                <a:gd name="T4" fmla="*/ 16 w 314"/>
                <a:gd name="T5" fmla="*/ 41 h 41"/>
                <a:gd name="T6" fmla="*/ 14 w 314"/>
                <a:gd name="T7" fmla="*/ 39 h 41"/>
                <a:gd name="T8" fmla="*/ 10 w 314"/>
                <a:gd name="T9" fmla="*/ 39 h 41"/>
                <a:gd name="T10" fmla="*/ 8 w 314"/>
                <a:gd name="T11" fmla="*/ 37 h 41"/>
                <a:gd name="T12" fmla="*/ 4 w 314"/>
                <a:gd name="T13" fmla="*/ 33 h 41"/>
                <a:gd name="T14" fmla="*/ 2 w 314"/>
                <a:gd name="T15" fmla="*/ 31 h 41"/>
                <a:gd name="T16" fmla="*/ 2 w 314"/>
                <a:gd name="T17" fmla="*/ 27 h 41"/>
                <a:gd name="T18" fmla="*/ 0 w 314"/>
                <a:gd name="T19" fmla="*/ 24 h 41"/>
                <a:gd name="T20" fmla="*/ 0 w 314"/>
                <a:gd name="T21" fmla="*/ 20 h 41"/>
                <a:gd name="T22" fmla="*/ 0 w 314"/>
                <a:gd name="T23" fmla="*/ 16 h 41"/>
                <a:gd name="T24" fmla="*/ 2 w 314"/>
                <a:gd name="T25" fmla="*/ 12 h 41"/>
                <a:gd name="T26" fmla="*/ 2 w 314"/>
                <a:gd name="T27" fmla="*/ 10 h 41"/>
                <a:gd name="T28" fmla="*/ 4 w 314"/>
                <a:gd name="T29" fmla="*/ 6 h 41"/>
                <a:gd name="T30" fmla="*/ 8 w 314"/>
                <a:gd name="T31" fmla="*/ 4 h 41"/>
                <a:gd name="T32" fmla="*/ 10 w 314"/>
                <a:gd name="T33" fmla="*/ 2 h 41"/>
                <a:gd name="T34" fmla="*/ 14 w 314"/>
                <a:gd name="T35" fmla="*/ 2 h 41"/>
                <a:gd name="T36" fmla="*/ 16 w 314"/>
                <a:gd name="T37" fmla="*/ 0 h 41"/>
                <a:gd name="T38" fmla="*/ 21 w 314"/>
                <a:gd name="T39" fmla="*/ 0 h 41"/>
                <a:gd name="T40" fmla="*/ 21 w 314"/>
                <a:gd name="T41" fmla="*/ 0 h 41"/>
                <a:gd name="T42" fmla="*/ 293 w 314"/>
                <a:gd name="T43" fmla="*/ 0 h 41"/>
                <a:gd name="T44" fmla="*/ 293 w 314"/>
                <a:gd name="T45" fmla="*/ 0 h 41"/>
                <a:gd name="T46" fmla="*/ 295 w 314"/>
                <a:gd name="T47" fmla="*/ 0 h 41"/>
                <a:gd name="T48" fmla="*/ 299 w 314"/>
                <a:gd name="T49" fmla="*/ 2 h 41"/>
                <a:gd name="T50" fmla="*/ 303 w 314"/>
                <a:gd name="T51" fmla="*/ 2 h 41"/>
                <a:gd name="T52" fmla="*/ 305 w 314"/>
                <a:gd name="T53" fmla="*/ 4 h 41"/>
                <a:gd name="T54" fmla="*/ 307 w 314"/>
                <a:gd name="T55" fmla="*/ 6 h 41"/>
                <a:gd name="T56" fmla="*/ 310 w 314"/>
                <a:gd name="T57" fmla="*/ 10 h 41"/>
                <a:gd name="T58" fmla="*/ 312 w 314"/>
                <a:gd name="T59" fmla="*/ 12 h 41"/>
                <a:gd name="T60" fmla="*/ 314 w 314"/>
                <a:gd name="T61" fmla="*/ 16 h 41"/>
                <a:gd name="T62" fmla="*/ 314 w 314"/>
                <a:gd name="T63" fmla="*/ 20 h 41"/>
                <a:gd name="T64" fmla="*/ 314 w 314"/>
                <a:gd name="T65" fmla="*/ 24 h 41"/>
                <a:gd name="T66" fmla="*/ 312 w 314"/>
                <a:gd name="T67" fmla="*/ 27 h 41"/>
                <a:gd name="T68" fmla="*/ 310 w 314"/>
                <a:gd name="T69" fmla="*/ 31 h 41"/>
                <a:gd name="T70" fmla="*/ 307 w 314"/>
                <a:gd name="T71" fmla="*/ 33 h 41"/>
                <a:gd name="T72" fmla="*/ 305 w 314"/>
                <a:gd name="T73" fmla="*/ 37 h 41"/>
                <a:gd name="T74" fmla="*/ 303 w 314"/>
                <a:gd name="T75" fmla="*/ 39 h 41"/>
                <a:gd name="T76" fmla="*/ 299 w 314"/>
                <a:gd name="T77" fmla="*/ 39 h 41"/>
                <a:gd name="T78" fmla="*/ 295 w 314"/>
                <a:gd name="T79" fmla="*/ 41 h 41"/>
                <a:gd name="T80" fmla="*/ 293 w 314"/>
                <a:gd name="T81" fmla="*/ 41 h 41"/>
                <a:gd name="T82" fmla="*/ 293 w 314"/>
                <a:gd name="T83" fmla="*/ 41 h 41"/>
                <a:gd name="T84" fmla="*/ 21 w 314"/>
                <a:gd name="T8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4" h="41">
                  <a:moveTo>
                    <a:pt x="21" y="41"/>
                  </a:moveTo>
                  <a:lnTo>
                    <a:pt x="21" y="41"/>
                  </a:lnTo>
                  <a:lnTo>
                    <a:pt x="16" y="41"/>
                  </a:lnTo>
                  <a:lnTo>
                    <a:pt x="14" y="39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4" y="33"/>
                  </a:lnTo>
                  <a:lnTo>
                    <a:pt x="2" y="31"/>
                  </a:lnTo>
                  <a:lnTo>
                    <a:pt x="2" y="27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4" y="6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93" y="0"/>
                  </a:lnTo>
                  <a:lnTo>
                    <a:pt x="295" y="0"/>
                  </a:lnTo>
                  <a:lnTo>
                    <a:pt x="299" y="2"/>
                  </a:lnTo>
                  <a:lnTo>
                    <a:pt x="303" y="2"/>
                  </a:lnTo>
                  <a:lnTo>
                    <a:pt x="305" y="4"/>
                  </a:lnTo>
                  <a:lnTo>
                    <a:pt x="307" y="6"/>
                  </a:lnTo>
                  <a:lnTo>
                    <a:pt x="310" y="10"/>
                  </a:lnTo>
                  <a:lnTo>
                    <a:pt x="312" y="12"/>
                  </a:lnTo>
                  <a:lnTo>
                    <a:pt x="314" y="16"/>
                  </a:lnTo>
                  <a:lnTo>
                    <a:pt x="314" y="20"/>
                  </a:lnTo>
                  <a:lnTo>
                    <a:pt x="314" y="24"/>
                  </a:lnTo>
                  <a:lnTo>
                    <a:pt x="312" y="27"/>
                  </a:lnTo>
                  <a:lnTo>
                    <a:pt x="310" y="31"/>
                  </a:lnTo>
                  <a:lnTo>
                    <a:pt x="307" y="33"/>
                  </a:lnTo>
                  <a:lnTo>
                    <a:pt x="305" y="37"/>
                  </a:lnTo>
                  <a:lnTo>
                    <a:pt x="303" y="39"/>
                  </a:lnTo>
                  <a:lnTo>
                    <a:pt x="299" y="39"/>
                  </a:lnTo>
                  <a:lnTo>
                    <a:pt x="295" y="41"/>
                  </a:lnTo>
                  <a:lnTo>
                    <a:pt x="293" y="41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41" name="Freeform 5">
              <a:extLst>
                <a:ext uri="{FF2B5EF4-FFF2-40B4-BE49-F238E27FC236}">
                  <a16:creationId xmlns:a16="http://schemas.microsoft.com/office/drawing/2014/main" id="{E1A146A8-779E-4B88-97F1-FCE0E59A4A1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668" y="3563"/>
              <a:ext cx="181" cy="178"/>
            </a:xfrm>
            <a:custGeom>
              <a:avLst/>
              <a:gdLst>
                <a:gd name="T0" fmla="*/ 180 w 180"/>
                <a:gd name="T1" fmla="*/ 90 h 181"/>
                <a:gd name="T2" fmla="*/ 178 w 180"/>
                <a:gd name="T3" fmla="*/ 109 h 181"/>
                <a:gd name="T4" fmla="*/ 172 w 180"/>
                <a:gd name="T5" fmla="*/ 127 h 181"/>
                <a:gd name="T6" fmla="*/ 162 w 180"/>
                <a:gd name="T7" fmla="*/ 144 h 181"/>
                <a:gd name="T8" fmla="*/ 150 w 180"/>
                <a:gd name="T9" fmla="*/ 158 h 181"/>
                <a:gd name="T10" fmla="*/ 133 w 180"/>
                <a:gd name="T11" fmla="*/ 170 h 181"/>
                <a:gd name="T12" fmla="*/ 115 w 180"/>
                <a:gd name="T13" fmla="*/ 177 h 181"/>
                <a:gd name="T14" fmla="*/ 94 w 180"/>
                <a:gd name="T15" fmla="*/ 181 h 181"/>
                <a:gd name="T16" fmla="*/ 76 w 180"/>
                <a:gd name="T17" fmla="*/ 179 h 181"/>
                <a:gd name="T18" fmla="*/ 57 w 180"/>
                <a:gd name="T19" fmla="*/ 174 h 181"/>
                <a:gd name="T20" fmla="*/ 39 w 180"/>
                <a:gd name="T21" fmla="*/ 164 h 181"/>
                <a:gd name="T22" fmla="*/ 25 w 180"/>
                <a:gd name="T23" fmla="*/ 152 h 181"/>
                <a:gd name="T24" fmla="*/ 12 w 180"/>
                <a:gd name="T25" fmla="*/ 138 h 181"/>
                <a:gd name="T26" fmla="*/ 4 w 180"/>
                <a:gd name="T27" fmla="*/ 119 h 181"/>
                <a:gd name="T28" fmla="*/ 0 w 180"/>
                <a:gd name="T29" fmla="*/ 101 h 181"/>
                <a:gd name="T30" fmla="*/ 0 w 180"/>
                <a:gd name="T31" fmla="*/ 80 h 181"/>
                <a:gd name="T32" fmla="*/ 4 w 180"/>
                <a:gd name="T33" fmla="*/ 62 h 181"/>
                <a:gd name="T34" fmla="*/ 12 w 180"/>
                <a:gd name="T35" fmla="*/ 43 h 181"/>
                <a:gd name="T36" fmla="*/ 25 w 180"/>
                <a:gd name="T37" fmla="*/ 29 h 181"/>
                <a:gd name="T38" fmla="*/ 39 w 180"/>
                <a:gd name="T39" fmla="*/ 16 h 181"/>
                <a:gd name="T40" fmla="*/ 57 w 180"/>
                <a:gd name="T41" fmla="*/ 6 h 181"/>
                <a:gd name="T42" fmla="*/ 76 w 180"/>
                <a:gd name="T43" fmla="*/ 2 h 181"/>
                <a:gd name="T44" fmla="*/ 94 w 180"/>
                <a:gd name="T45" fmla="*/ 0 h 181"/>
                <a:gd name="T46" fmla="*/ 115 w 180"/>
                <a:gd name="T47" fmla="*/ 4 h 181"/>
                <a:gd name="T48" fmla="*/ 133 w 180"/>
                <a:gd name="T49" fmla="*/ 10 h 181"/>
                <a:gd name="T50" fmla="*/ 147 w 180"/>
                <a:gd name="T51" fmla="*/ 21 h 181"/>
                <a:gd name="T52" fmla="*/ 162 w 180"/>
                <a:gd name="T53" fmla="*/ 35 h 181"/>
                <a:gd name="T54" fmla="*/ 172 w 180"/>
                <a:gd name="T55" fmla="*/ 51 h 181"/>
                <a:gd name="T56" fmla="*/ 178 w 180"/>
                <a:gd name="T57" fmla="*/ 70 h 181"/>
                <a:gd name="T58" fmla="*/ 180 w 180"/>
                <a:gd name="T59" fmla="*/ 90 h 181"/>
                <a:gd name="T60" fmla="*/ 180 w 180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81">
                  <a:moveTo>
                    <a:pt x="180" y="90"/>
                  </a:moveTo>
                  <a:lnTo>
                    <a:pt x="178" y="109"/>
                  </a:lnTo>
                  <a:lnTo>
                    <a:pt x="172" y="127"/>
                  </a:lnTo>
                  <a:lnTo>
                    <a:pt x="162" y="144"/>
                  </a:lnTo>
                  <a:lnTo>
                    <a:pt x="150" y="158"/>
                  </a:lnTo>
                  <a:lnTo>
                    <a:pt x="133" y="170"/>
                  </a:lnTo>
                  <a:lnTo>
                    <a:pt x="115" y="177"/>
                  </a:lnTo>
                  <a:lnTo>
                    <a:pt x="94" y="181"/>
                  </a:lnTo>
                  <a:lnTo>
                    <a:pt x="76" y="179"/>
                  </a:lnTo>
                  <a:lnTo>
                    <a:pt x="57" y="174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8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5" y="29"/>
                  </a:lnTo>
                  <a:lnTo>
                    <a:pt x="39" y="16"/>
                  </a:lnTo>
                  <a:lnTo>
                    <a:pt x="57" y="6"/>
                  </a:lnTo>
                  <a:lnTo>
                    <a:pt x="76" y="2"/>
                  </a:lnTo>
                  <a:lnTo>
                    <a:pt x="94" y="0"/>
                  </a:lnTo>
                  <a:lnTo>
                    <a:pt x="115" y="4"/>
                  </a:lnTo>
                  <a:lnTo>
                    <a:pt x="133" y="10"/>
                  </a:lnTo>
                  <a:lnTo>
                    <a:pt x="147" y="21"/>
                  </a:lnTo>
                  <a:lnTo>
                    <a:pt x="162" y="35"/>
                  </a:lnTo>
                  <a:lnTo>
                    <a:pt x="172" y="51"/>
                  </a:lnTo>
                  <a:lnTo>
                    <a:pt x="178" y="70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42" name="Freeform 6">
              <a:extLst>
                <a:ext uri="{FF2B5EF4-FFF2-40B4-BE49-F238E27FC236}">
                  <a16:creationId xmlns:a16="http://schemas.microsoft.com/office/drawing/2014/main" id="{3E115614-C325-46AD-A454-FA87D0BE2EB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723" y="3617"/>
              <a:ext cx="70" cy="69"/>
            </a:xfrm>
            <a:custGeom>
              <a:avLst/>
              <a:gdLst>
                <a:gd name="T0" fmla="*/ 70 w 70"/>
                <a:gd name="T1" fmla="*/ 35 h 70"/>
                <a:gd name="T2" fmla="*/ 68 w 70"/>
                <a:gd name="T3" fmla="*/ 48 h 70"/>
                <a:gd name="T4" fmla="*/ 62 w 70"/>
                <a:gd name="T5" fmla="*/ 58 h 70"/>
                <a:gd name="T6" fmla="*/ 54 w 70"/>
                <a:gd name="T7" fmla="*/ 66 h 70"/>
                <a:gd name="T8" fmla="*/ 41 w 70"/>
                <a:gd name="T9" fmla="*/ 70 h 70"/>
                <a:gd name="T10" fmla="*/ 29 w 70"/>
                <a:gd name="T11" fmla="*/ 70 h 70"/>
                <a:gd name="T12" fmla="*/ 19 w 70"/>
                <a:gd name="T13" fmla="*/ 66 h 70"/>
                <a:gd name="T14" fmla="*/ 8 w 70"/>
                <a:gd name="T15" fmla="*/ 58 h 70"/>
                <a:gd name="T16" fmla="*/ 2 w 70"/>
                <a:gd name="T17" fmla="*/ 48 h 70"/>
                <a:gd name="T18" fmla="*/ 0 w 70"/>
                <a:gd name="T19" fmla="*/ 35 h 70"/>
                <a:gd name="T20" fmla="*/ 2 w 70"/>
                <a:gd name="T21" fmla="*/ 23 h 70"/>
                <a:gd name="T22" fmla="*/ 8 w 70"/>
                <a:gd name="T23" fmla="*/ 13 h 70"/>
                <a:gd name="T24" fmla="*/ 19 w 70"/>
                <a:gd name="T25" fmla="*/ 5 h 70"/>
                <a:gd name="T26" fmla="*/ 29 w 70"/>
                <a:gd name="T27" fmla="*/ 0 h 70"/>
                <a:gd name="T28" fmla="*/ 41 w 70"/>
                <a:gd name="T29" fmla="*/ 0 h 70"/>
                <a:gd name="T30" fmla="*/ 52 w 70"/>
                <a:gd name="T31" fmla="*/ 5 h 70"/>
                <a:gd name="T32" fmla="*/ 62 w 70"/>
                <a:gd name="T33" fmla="*/ 13 h 70"/>
                <a:gd name="T34" fmla="*/ 68 w 70"/>
                <a:gd name="T35" fmla="*/ 23 h 70"/>
                <a:gd name="T36" fmla="*/ 70 w 70"/>
                <a:gd name="T37" fmla="*/ 35 h 70"/>
                <a:gd name="T38" fmla="*/ 70 w 70"/>
                <a:gd name="T39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70">
                  <a:moveTo>
                    <a:pt x="70" y="35"/>
                  </a:moveTo>
                  <a:lnTo>
                    <a:pt x="68" y="48"/>
                  </a:lnTo>
                  <a:lnTo>
                    <a:pt x="62" y="58"/>
                  </a:lnTo>
                  <a:lnTo>
                    <a:pt x="54" y="66"/>
                  </a:lnTo>
                  <a:lnTo>
                    <a:pt x="41" y="70"/>
                  </a:lnTo>
                  <a:lnTo>
                    <a:pt x="29" y="70"/>
                  </a:lnTo>
                  <a:lnTo>
                    <a:pt x="19" y="66"/>
                  </a:lnTo>
                  <a:lnTo>
                    <a:pt x="8" y="58"/>
                  </a:lnTo>
                  <a:lnTo>
                    <a:pt x="2" y="48"/>
                  </a:lnTo>
                  <a:lnTo>
                    <a:pt x="0" y="35"/>
                  </a:lnTo>
                  <a:lnTo>
                    <a:pt x="2" y="23"/>
                  </a:lnTo>
                  <a:lnTo>
                    <a:pt x="8" y="13"/>
                  </a:lnTo>
                  <a:lnTo>
                    <a:pt x="19" y="5"/>
                  </a:lnTo>
                  <a:lnTo>
                    <a:pt x="29" y="0"/>
                  </a:lnTo>
                  <a:lnTo>
                    <a:pt x="41" y="0"/>
                  </a:lnTo>
                  <a:lnTo>
                    <a:pt x="52" y="5"/>
                  </a:lnTo>
                  <a:lnTo>
                    <a:pt x="62" y="13"/>
                  </a:lnTo>
                  <a:lnTo>
                    <a:pt x="68" y="23"/>
                  </a:lnTo>
                  <a:lnTo>
                    <a:pt x="70" y="35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43" name="Freeform 7">
              <a:extLst>
                <a:ext uri="{FF2B5EF4-FFF2-40B4-BE49-F238E27FC236}">
                  <a16:creationId xmlns:a16="http://schemas.microsoft.com/office/drawing/2014/main" id="{A6C1550F-8FE4-45DB-892C-795E8361E15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856" y="3632"/>
              <a:ext cx="383" cy="40"/>
            </a:xfrm>
            <a:custGeom>
              <a:avLst/>
              <a:gdLst>
                <a:gd name="T0" fmla="*/ 20 w 381"/>
                <a:gd name="T1" fmla="*/ 41 h 41"/>
                <a:gd name="T2" fmla="*/ 20 w 381"/>
                <a:gd name="T3" fmla="*/ 41 h 41"/>
                <a:gd name="T4" fmla="*/ 16 w 381"/>
                <a:gd name="T5" fmla="*/ 41 h 41"/>
                <a:gd name="T6" fmla="*/ 14 w 381"/>
                <a:gd name="T7" fmla="*/ 39 h 41"/>
                <a:gd name="T8" fmla="*/ 10 w 381"/>
                <a:gd name="T9" fmla="*/ 39 h 41"/>
                <a:gd name="T10" fmla="*/ 8 w 381"/>
                <a:gd name="T11" fmla="*/ 37 h 41"/>
                <a:gd name="T12" fmla="*/ 4 w 381"/>
                <a:gd name="T13" fmla="*/ 33 h 41"/>
                <a:gd name="T14" fmla="*/ 2 w 381"/>
                <a:gd name="T15" fmla="*/ 31 h 41"/>
                <a:gd name="T16" fmla="*/ 2 w 381"/>
                <a:gd name="T17" fmla="*/ 27 h 41"/>
                <a:gd name="T18" fmla="*/ 0 w 381"/>
                <a:gd name="T19" fmla="*/ 24 h 41"/>
                <a:gd name="T20" fmla="*/ 0 w 381"/>
                <a:gd name="T21" fmla="*/ 20 h 41"/>
                <a:gd name="T22" fmla="*/ 0 w 381"/>
                <a:gd name="T23" fmla="*/ 16 h 41"/>
                <a:gd name="T24" fmla="*/ 2 w 381"/>
                <a:gd name="T25" fmla="*/ 12 h 41"/>
                <a:gd name="T26" fmla="*/ 2 w 381"/>
                <a:gd name="T27" fmla="*/ 10 h 41"/>
                <a:gd name="T28" fmla="*/ 4 w 381"/>
                <a:gd name="T29" fmla="*/ 6 h 41"/>
                <a:gd name="T30" fmla="*/ 8 w 381"/>
                <a:gd name="T31" fmla="*/ 4 h 41"/>
                <a:gd name="T32" fmla="*/ 10 w 381"/>
                <a:gd name="T33" fmla="*/ 2 h 41"/>
                <a:gd name="T34" fmla="*/ 14 w 381"/>
                <a:gd name="T35" fmla="*/ 2 h 41"/>
                <a:gd name="T36" fmla="*/ 16 w 381"/>
                <a:gd name="T37" fmla="*/ 0 h 41"/>
                <a:gd name="T38" fmla="*/ 20 w 381"/>
                <a:gd name="T39" fmla="*/ 0 h 41"/>
                <a:gd name="T40" fmla="*/ 20 w 381"/>
                <a:gd name="T41" fmla="*/ 0 h 41"/>
                <a:gd name="T42" fmla="*/ 360 w 381"/>
                <a:gd name="T43" fmla="*/ 0 h 41"/>
                <a:gd name="T44" fmla="*/ 360 w 381"/>
                <a:gd name="T45" fmla="*/ 0 h 41"/>
                <a:gd name="T46" fmla="*/ 362 w 381"/>
                <a:gd name="T47" fmla="*/ 0 h 41"/>
                <a:gd name="T48" fmla="*/ 366 w 381"/>
                <a:gd name="T49" fmla="*/ 2 h 41"/>
                <a:gd name="T50" fmla="*/ 371 w 381"/>
                <a:gd name="T51" fmla="*/ 2 h 41"/>
                <a:gd name="T52" fmla="*/ 373 w 381"/>
                <a:gd name="T53" fmla="*/ 4 h 41"/>
                <a:gd name="T54" fmla="*/ 375 w 381"/>
                <a:gd name="T55" fmla="*/ 6 h 41"/>
                <a:gd name="T56" fmla="*/ 377 w 381"/>
                <a:gd name="T57" fmla="*/ 10 h 41"/>
                <a:gd name="T58" fmla="*/ 379 w 381"/>
                <a:gd name="T59" fmla="*/ 12 h 41"/>
                <a:gd name="T60" fmla="*/ 379 w 381"/>
                <a:gd name="T61" fmla="*/ 16 h 41"/>
                <a:gd name="T62" fmla="*/ 381 w 381"/>
                <a:gd name="T63" fmla="*/ 20 h 41"/>
                <a:gd name="T64" fmla="*/ 379 w 381"/>
                <a:gd name="T65" fmla="*/ 24 h 41"/>
                <a:gd name="T66" fmla="*/ 379 w 381"/>
                <a:gd name="T67" fmla="*/ 27 h 41"/>
                <a:gd name="T68" fmla="*/ 377 w 381"/>
                <a:gd name="T69" fmla="*/ 31 h 41"/>
                <a:gd name="T70" fmla="*/ 375 w 381"/>
                <a:gd name="T71" fmla="*/ 33 h 41"/>
                <a:gd name="T72" fmla="*/ 373 w 381"/>
                <a:gd name="T73" fmla="*/ 37 h 41"/>
                <a:gd name="T74" fmla="*/ 371 w 381"/>
                <a:gd name="T75" fmla="*/ 39 h 41"/>
                <a:gd name="T76" fmla="*/ 366 w 381"/>
                <a:gd name="T77" fmla="*/ 39 h 41"/>
                <a:gd name="T78" fmla="*/ 362 w 381"/>
                <a:gd name="T79" fmla="*/ 41 h 41"/>
                <a:gd name="T80" fmla="*/ 360 w 381"/>
                <a:gd name="T81" fmla="*/ 41 h 41"/>
                <a:gd name="T82" fmla="*/ 360 w 381"/>
                <a:gd name="T83" fmla="*/ 41 h 41"/>
                <a:gd name="T84" fmla="*/ 20 w 381"/>
                <a:gd name="T8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81" h="41">
                  <a:moveTo>
                    <a:pt x="20" y="41"/>
                  </a:moveTo>
                  <a:lnTo>
                    <a:pt x="20" y="41"/>
                  </a:lnTo>
                  <a:lnTo>
                    <a:pt x="16" y="41"/>
                  </a:lnTo>
                  <a:lnTo>
                    <a:pt x="14" y="39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4" y="33"/>
                  </a:lnTo>
                  <a:lnTo>
                    <a:pt x="2" y="31"/>
                  </a:lnTo>
                  <a:lnTo>
                    <a:pt x="2" y="27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4" y="6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360" y="0"/>
                  </a:lnTo>
                  <a:lnTo>
                    <a:pt x="362" y="0"/>
                  </a:lnTo>
                  <a:lnTo>
                    <a:pt x="366" y="2"/>
                  </a:lnTo>
                  <a:lnTo>
                    <a:pt x="371" y="2"/>
                  </a:lnTo>
                  <a:lnTo>
                    <a:pt x="373" y="4"/>
                  </a:lnTo>
                  <a:lnTo>
                    <a:pt x="375" y="6"/>
                  </a:lnTo>
                  <a:lnTo>
                    <a:pt x="377" y="10"/>
                  </a:lnTo>
                  <a:lnTo>
                    <a:pt x="379" y="12"/>
                  </a:lnTo>
                  <a:lnTo>
                    <a:pt x="379" y="16"/>
                  </a:lnTo>
                  <a:lnTo>
                    <a:pt x="381" y="20"/>
                  </a:lnTo>
                  <a:lnTo>
                    <a:pt x="379" y="24"/>
                  </a:lnTo>
                  <a:lnTo>
                    <a:pt x="379" y="27"/>
                  </a:lnTo>
                  <a:lnTo>
                    <a:pt x="377" y="31"/>
                  </a:lnTo>
                  <a:lnTo>
                    <a:pt x="375" y="33"/>
                  </a:lnTo>
                  <a:lnTo>
                    <a:pt x="373" y="37"/>
                  </a:lnTo>
                  <a:lnTo>
                    <a:pt x="371" y="39"/>
                  </a:lnTo>
                  <a:lnTo>
                    <a:pt x="366" y="39"/>
                  </a:lnTo>
                  <a:lnTo>
                    <a:pt x="362" y="41"/>
                  </a:lnTo>
                  <a:lnTo>
                    <a:pt x="360" y="41"/>
                  </a:lnTo>
                  <a:lnTo>
                    <a:pt x="20" y="4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44" name="Freeform 8">
              <a:extLst>
                <a:ext uri="{FF2B5EF4-FFF2-40B4-BE49-F238E27FC236}">
                  <a16:creationId xmlns:a16="http://schemas.microsoft.com/office/drawing/2014/main" id="{382C8448-777C-4CBF-8F09-5FEEE4D90BD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481" y="3472"/>
              <a:ext cx="178" cy="289"/>
            </a:xfrm>
            <a:custGeom>
              <a:avLst/>
              <a:gdLst>
                <a:gd name="T0" fmla="*/ 4 w 178"/>
                <a:gd name="T1" fmla="*/ 31 h 293"/>
                <a:gd name="T2" fmla="*/ 4 w 178"/>
                <a:gd name="T3" fmla="*/ 31 h 293"/>
                <a:gd name="T4" fmla="*/ 2 w 178"/>
                <a:gd name="T5" fmla="*/ 26 h 293"/>
                <a:gd name="T6" fmla="*/ 0 w 178"/>
                <a:gd name="T7" fmla="*/ 24 h 293"/>
                <a:gd name="T8" fmla="*/ 0 w 178"/>
                <a:gd name="T9" fmla="*/ 20 h 293"/>
                <a:gd name="T10" fmla="*/ 2 w 178"/>
                <a:gd name="T11" fmla="*/ 16 h 293"/>
                <a:gd name="T12" fmla="*/ 2 w 178"/>
                <a:gd name="T13" fmla="*/ 12 h 293"/>
                <a:gd name="T14" fmla="*/ 4 w 178"/>
                <a:gd name="T15" fmla="*/ 10 h 293"/>
                <a:gd name="T16" fmla="*/ 6 w 178"/>
                <a:gd name="T17" fmla="*/ 8 h 293"/>
                <a:gd name="T18" fmla="*/ 8 w 178"/>
                <a:gd name="T19" fmla="*/ 4 h 293"/>
                <a:gd name="T20" fmla="*/ 12 w 178"/>
                <a:gd name="T21" fmla="*/ 2 h 293"/>
                <a:gd name="T22" fmla="*/ 14 w 178"/>
                <a:gd name="T23" fmla="*/ 2 h 293"/>
                <a:gd name="T24" fmla="*/ 18 w 178"/>
                <a:gd name="T25" fmla="*/ 0 h 293"/>
                <a:gd name="T26" fmla="*/ 22 w 178"/>
                <a:gd name="T27" fmla="*/ 0 h 293"/>
                <a:gd name="T28" fmla="*/ 24 w 178"/>
                <a:gd name="T29" fmla="*/ 0 h 293"/>
                <a:gd name="T30" fmla="*/ 28 w 178"/>
                <a:gd name="T31" fmla="*/ 2 h 293"/>
                <a:gd name="T32" fmla="*/ 32 w 178"/>
                <a:gd name="T33" fmla="*/ 4 h 293"/>
                <a:gd name="T34" fmla="*/ 34 w 178"/>
                <a:gd name="T35" fmla="*/ 6 h 293"/>
                <a:gd name="T36" fmla="*/ 36 w 178"/>
                <a:gd name="T37" fmla="*/ 8 h 293"/>
                <a:gd name="T38" fmla="*/ 38 w 178"/>
                <a:gd name="T39" fmla="*/ 10 h 293"/>
                <a:gd name="T40" fmla="*/ 38 w 178"/>
                <a:gd name="T41" fmla="*/ 10 h 293"/>
                <a:gd name="T42" fmla="*/ 176 w 178"/>
                <a:gd name="T43" fmla="*/ 262 h 293"/>
                <a:gd name="T44" fmla="*/ 176 w 178"/>
                <a:gd name="T45" fmla="*/ 262 h 293"/>
                <a:gd name="T46" fmla="*/ 178 w 178"/>
                <a:gd name="T47" fmla="*/ 266 h 293"/>
                <a:gd name="T48" fmla="*/ 178 w 178"/>
                <a:gd name="T49" fmla="*/ 269 h 293"/>
                <a:gd name="T50" fmla="*/ 178 w 178"/>
                <a:gd name="T51" fmla="*/ 273 h 293"/>
                <a:gd name="T52" fmla="*/ 178 w 178"/>
                <a:gd name="T53" fmla="*/ 277 h 293"/>
                <a:gd name="T54" fmla="*/ 176 w 178"/>
                <a:gd name="T55" fmla="*/ 279 h 293"/>
                <a:gd name="T56" fmla="*/ 176 w 178"/>
                <a:gd name="T57" fmla="*/ 283 h 293"/>
                <a:gd name="T58" fmla="*/ 174 w 178"/>
                <a:gd name="T59" fmla="*/ 285 h 293"/>
                <a:gd name="T60" fmla="*/ 170 w 178"/>
                <a:gd name="T61" fmla="*/ 289 h 293"/>
                <a:gd name="T62" fmla="*/ 168 w 178"/>
                <a:gd name="T63" fmla="*/ 291 h 293"/>
                <a:gd name="T64" fmla="*/ 163 w 178"/>
                <a:gd name="T65" fmla="*/ 291 h 293"/>
                <a:gd name="T66" fmla="*/ 161 w 178"/>
                <a:gd name="T67" fmla="*/ 293 h 293"/>
                <a:gd name="T68" fmla="*/ 157 w 178"/>
                <a:gd name="T69" fmla="*/ 293 h 293"/>
                <a:gd name="T70" fmla="*/ 153 w 178"/>
                <a:gd name="T71" fmla="*/ 293 h 293"/>
                <a:gd name="T72" fmla="*/ 151 w 178"/>
                <a:gd name="T73" fmla="*/ 291 h 293"/>
                <a:gd name="T74" fmla="*/ 147 w 178"/>
                <a:gd name="T75" fmla="*/ 289 h 293"/>
                <a:gd name="T76" fmla="*/ 145 w 178"/>
                <a:gd name="T77" fmla="*/ 287 h 293"/>
                <a:gd name="T78" fmla="*/ 141 w 178"/>
                <a:gd name="T79" fmla="*/ 285 h 293"/>
                <a:gd name="T80" fmla="*/ 139 w 178"/>
                <a:gd name="T81" fmla="*/ 283 h 293"/>
                <a:gd name="T82" fmla="*/ 139 w 178"/>
                <a:gd name="T83" fmla="*/ 283 h 293"/>
                <a:gd name="T84" fmla="*/ 4 w 178"/>
                <a:gd name="T85" fmla="*/ 31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8" h="293">
                  <a:moveTo>
                    <a:pt x="4" y="31"/>
                  </a:moveTo>
                  <a:lnTo>
                    <a:pt x="4" y="31"/>
                  </a:lnTo>
                  <a:lnTo>
                    <a:pt x="2" y="26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2" y="16"/>
                  </a:lnTo>
                  <a:lnTo>
                    <a:pt x="2" y="12"/>
                  </a:lnTo>
                  <a:lnTo>
                    <a:pt x="4" y="10"/>
                  </a:lnTo>
                  <a:lnTo>
                    <a:pt x="6" y="8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2" y="4"/>
                  </a:lnTo>
                  <a:lnTo>
                    <a:pt x="34" y="6"/>
                  </a:lnTo>
                  <a:lnTo>
                    <a:pt x="36" y="8"/>
                  </a:lnTo>
                  <a:lnTo>
                    <a:pt x="38" y="10"/>
                  </a:lnTo>
                  <a:lnTo>
                    <a:pt x="176" y="262"/>
                  </a:lnTo>
                  <a:lnTo>
                    <a:pt x="178" y="266"/>
                  </a:lnTo>
                  <a:lnTo>
                    <a:pt x="178" y="269"/>
                  </a:lnTo>
                  <a:lnTo>
                    <a:pt x="178" y="273"/>
                  </a:lnTo>
                  <a:lnTo>
                    <a:pt x="178" y="277"/>
                  </a:lnTo>
                  <a:lnTo>
                    <a:pt x="176" y="279"/>
                  </a:lnTo>
                  <a:lnTo>
                    <a:pt x="176" y="283"/>
                  </a:lnTo>
                  <a:lnTo>
                    <a:pt x="174" y="285"/>
                  </a:lnTo>
                  <a:lnTo>
                    <a:pt x="170" y="289"/>
                  </a:lnTo>
                  <a:lnTo>
                    <a:pt x="168" y="291"/>
                  </a:lnTo>
                  <a:lnTo>
                    <a:pt x="163" y="291"/>
                  </a:lnTo>
                  <a:lnTo>
                    <a:pt x="161" y="293"/>
                  </a:lnTo>
                  <a:lnTo>
                    <a:pt x="157" y="293"/>
                  </a:lnTo>
                  <a:lnTo>
                    <a:pt x="153" y="293"/>
                  </a:lnTo>
                  <a:lnTo>
                    <a:pt x="151" y="291"/>
                  </a:lnTo>
                  <a:lnTo>
                    <a:pt x="147" y="289"/>
                  </a:lnTo>
                  <a:lnTo>
                    <a:pt x="145" y="287"/>
                  </a:lnTo>
                  <a:lnTo>
                    <a:pt x="141" y="285"/>
                  </a:lnTo>
                  <a:lnTo>
                    <a:pt x="139" y="283"/>
                  </a:lnTo>
                  <a:lnTo>
                    <a:pt x="4" y="3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45" name="Freeform 9">
              <a:extLst>
                <a:ext uri="{FF2B5EF4-FFF2-40B4-BE49-F238E27FC236}">
                  <a16:creationId xmlns:a16="http://schemas.microsoft.com/office/drawing/2014/main" id="{FADFBCBC-241C-455D-ACE7-F204E38E89F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618" y="3472"/>
              <a:ext cx="180" cy="289"/>
            </a:xfrm>
            <a:custGeom>
              <a:avLst/>
              <a:gdLst>
                <a:gd name="T0" fmla="*/ 141 w 180"/>
                <a:gd name="T1" fmla="*/ 10 h 293"/>
                <a:gd name="T2" fmla="*/ 141 w 180"/>
                <a:gd name="T3" fmla="*/ 10 h 293"/>
                <a:gd name="T4" fmla="*/ 143 w 180"/>
                <a:gd name="T5" fmla="*/ 8 h 293"/>
                <a:gd name="T6" fmla="*/ 145 w 180"/>
                <a:gd name="T7" fmla="*/ 6 h 293"/>
                <a:gd name="T8" fmla="*/ 149 w 180"/>
                <a:gd name="T9" fmla="*/ 4 h 293"/>
                <a:gd name="T10" fmla="*/ 152 w 180"/>
                <a:gd name="T11" fmla="*/ 2 h 293"/>
                <a:gd name="T12" fmla="*/ 156 w 180"/>
                <a:gd name="T13" fmla="*/ 0 h 293"/>
                <a:gd name="T14" fmla="*/ 160 w 180"/>
                <a:gd name="T15" fmla="*/ 0 h 293"/>
                <a:gd name="T16" fmla="*/ 164 w 180"/>
                <a:gd name="T17" fmla="*/ 0 h 293"/>
                <a:gd name="T18" fmla="*/ 166 w 180"/>
                <a:gd name="T19" fmla="*/ 2 h 293"/>
                <a:gd name="T20" fmla="*/ 170 w 180"/>
                <a:gd name="T21" fmla="*/ 2 h 293"/>
                <a:gd name="T22" fmla="*/ 172 w 180"/>
                <a:gd name="T23" fmla="*/ 4 h 293"/>
                <a:gd name="T24" fmla="*/ 176 w 180"/>
                <a:gd name="T25" fmla="*/ 8 h 293"/>
                <a:gd name="T26" fmla="*/ 178 w 180"/>
                <a:gd name="T27" fmla="*/ 10 h 293"/>
                <a:gd name="T28" fmla="*/ 178 w 180"/>
                <a:gd name="T29" fmla="*/ 14 h 293"/>
                <a:gd name="T30" fmla="*/ 180 w 180"/>
                <a:gd name="T31" fmla="*/ 16 h 293"/>
                <a:gd name="T32" fmla="*/ 180 w 180"/>
                <a:gd name="T33" fmla="*/ 20 h 293"/>
                <a:gd name="T34" fmla="*/ 180 w 180"/>
                <a:gd name="T35" fmla="*/ 24 h 293"/>
                <a:gd name="T36" fmla="*/ 178 w 180"/>
                <a:gd name="T37" fmla="*/ 26 h 293"/>
                <a:gd name="T38" fmla="*/ 178 w 180"/>
                <a:gd name="T39" fmla="*/ 31 h 293"/>
                <a:gd name="T40" fmla="*/ 178 w 180"/>
                <a:gd name="T41" fmla="*/ 31 h 293"/>
                <a:gd name="T42" fmla="*/ 39 w 180"/>
                <a:gd name="T43" fmla="*/ 283 h 293"/>
                <a:gd name="T44" fmla="*/ 39 w 180"/>
                <a:gd name="T45" fmla="*/ 283 h 293"/>
                <a:gd name="T46" fmla="*/ 37 w 180"/>
                <a:gd name="T47" fmla="*/ 285 h 293"/>
                <a:gd name="T48" fmla="*/ 35 w 180"/>
                <a:gd name="T49" fmla="*/ 287 h 293"/>
                <a:gd name="T50" fmla="*/ 31 w 180"/>
                <a:gd name="T51" fmla="*/ 289 h 293"/>
                <a:gd name="T52" fmla="*/ 29 w 180"/>
                <a:gd name="T53" fmla="*/ 291 h 293"/>
                <a:gd name="T54" fmla="*/ 24 w 180"/>
                <a:gd name="T55" fmla="*/ 293 h 293"/>
                <a:gd name="T56" fmla="*/ 20 w 180"/>
                <a:gd name="T57" fmla="*/ 293 h 293"/>
                <a:gd name="T58" fmla="*/ 18 w 180"/>
                <a:gd name="T59" fmla="*/ 293 h 293"/>
                <a:gd name="T60" fmla="*/ 14 w 180"/>
                <a:gd name="T61" fmla="*/ 291 h 293"/>
                <a:gd name="T62" fmla="*/ 10 w 180"/>
                <a:gd name="T63" fmla="*/ 291 h 293"/>
                <a:gd name="T64" fmla="*/ 8 w 180"/>
                <a:gd name="T65" fmla="*/ 289 h 293"/>
                <a:gd name="T66" fmla="*/ 6 w 180"/>
                <a:gd name="T67" fmla="*/ 285 h 293"/>
                <a:gd name="T68" fmla="*/ 4 w 180"/>
                <a:gd name="T69" fmla="*/ 283 h 293"/>
                <a:gd name="T70" fmla="*/ 2 w 180"/>
                <a:gd name="T71" fmla="*/ 279 h 293"/>
                <a:gd name="T72" fmla="*/ 0 w 180"/>
                <a:gd name="T73" fmla="*/ 277 h 293"/>
                <a:gd name="T74" fmla="*/ 0 w 180"/>
                <a:gd name="T75" fmla="*/ 273 h 293"/>
                <a:gd name="T76" fmla="*/ 0 w 180"/>
                <a:gd name="T77" fmla="*/ 269 h 293"/>
                <a:gd name="T78" fmla="*/ 2 w 180"/>
                <a:gd name="T79" fmla="*/ 266 h 293"/>
                <a:gd name="T80" fmla="*/ 2 w 180"/>
                <a:gd name="T81" fmla="*/ 262 h 293"/>
                <a:gd name="T82" fmla="*/ 2 w 180"/>
                <a:gd name="T83" fmla="*/ 262 h 293"/>
                <a:gd name="T84" fmla="*/ 141 w 180"/>
                <a:gd name="T85" fmla="*/ 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0" h="293">
                  <a:moveTo>
                    <a:pt x="141" y="10"/>
                  </a:moveTo>
                  <a:lnTo>
                    <a:pt x="141" y="10"/>
                  </a:lnTo>
                  <a:lnTo>
                    <a:pt x="143" y="8"/>
                  </a:lnTo>
                  <a:lnTo>
                    <a:pt x="145" y="6"/>
                  </a:lnTo>
                  <a:lnTo>
                    <a:pt x="149" y="4"/>
                  </a:lnTo>
                  <a:lnTo>
                    <a:pt x="152" y="2"/>
                  </a:lnTo>
                  <a:lnTo>
                    <a:pt x="156" y="0"/>
                  </a:lnTo>
                  <a:lnTo>
                    <a:pt x="160" y="0"/>
                  </a:lnTo>
                  <a:lnTo>
                    <a:pt x="164" y="0"/>
                  </a:lnTo>
                  <a:lnTo>
                    <a:pt x="166" y="2"/>
                  </a:lnTo>
                  <a:lnTo>
                    <a:pt x="170" y="2"/>
                  </a:lnTo>
                  <a:lnTo>
                    <a:pt x="172" y="4"/>
                  </a:lnTo>
                  <a:lnTo>
                    <a:pt x="176" y="8"/>
                  </a:lnTo>
                  <a:lnTo>
                    <a:pt x="178" y="10"/>
                  </a:lnTo>
                  <a:lnTo>
                    <a:pt x="178" y="14"/>
                  </a:lnTo>
                  <a:lnTo>
                    <a:pt x="180" y="16"/>
                  </a:lnTo>
                  <a:lnTo>
                    <a:pt x="180" y="20"/>
                  </a:lnTo>
                  <a:lnTo>
                    <a:pt x="180" y="24"/>
                  </a:lnTo>
                  <a:lnTo>
                    <a:pt x="178" y="26"/>
                  </a:lnTo>
                  <a:lnTo>
                    <a:pt x="178" y="31"/>
                  </a:lnTo>
                  <a:lnTo>
                    <a:pt x="39" y="283"/>
                  </a:lnTo>
                  <a:lnTo>
                    <a:pt x="37" y="285"/>
                  </a:lnTo>
                  <a:lnTo>
                    <a:pt x="35" y="287"/>
                  </a:lnTo>
                  <a:lnTo>
                    <a:pt x="31" y="289"/>
                  </a:lnTo>
                  <a:lnTo>
                    <a:pt x="29" y="291"/>
                  </a:lnTo>
                  <a:lnTo>
                    <a:pt x="24" y="293"/>
                  </a:lnTo>
                  <a:lnTo>
                    <a:pt x="20" y="293"/>
                  </a:lnTo>
                  <a:lnTo>
                    <a:pt x="18" y="293"/>
                  </a:lnTo>
                  <a:lnTo>
                    <a:pt x="14" y="291"/>
                  </a:lnTo>
                  <a:lnTo>
                    <a:pt x="10" y="291"/>
                  </a:lnTo>
                  <a:lnTo>
                    <a:pt x="8" y="289"/>
                  </a:lnTo>
                  <a:lnTo>
                    <a:pt x="6" y="285"/>
                  </a:lnTo>
                  <a:lnTo>
                    <a:pt x="4" y="283"/>
                  </a:lnTo>
                  <a:lnTo>
                    <a:pt x="2" y="279"/>
                  </a:lnTo>
                  <a:lnTo>
                    <a:pt x="0" y="277"/>
                  </a:lnTo>
                  <a:lnTo>
                    <a:pt x="0" y="273"/>
                  </a:lnTo>
                  <a:lnTo>
                    <a:pt x="0" y="269"/>
                  </a:lnTo>
                  <a:lnTo>
                    <a:pt x="2" y="266"/>
                  </a:lnTo>
                  <a:lnTo>
                    <a:pt x="2" y="262"/>
                  </a:lnTo>
                  <a:lnTo>
                    <a:pt x="141" y="10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46" name="Freeform 10">
              <a:extLst>
                <a:ext uri="{FF2B5EF4-FFF2-40B4-BE49-F238E27FC236}">
                  <a16:creationId xmlns:a16="http://schemas.microsoft.com/office/drawing/2014/main" id="{0602EFAE-29DC-42F8-8DD1-500350E4FA3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205" y="3472"/>
              <a:ext cx="176" cy="289"/>
            </a:xfrm>
            <a:custGeom>
              <a:avLst/>
              <a:gdLst>
                <a:gd name="T0" fmla="*/ 2 w 176"/>
                <a:gd name="T1" fmla="*/ 31 h 293"/>
                <a:gd name="T2" fmla="*/ 2 w 176"/>
                <a:gd name="T3" fmla="*/ 31 h 293"/>
                <a:gd name="T4" fmla="*/ 0 w 176"/>
                <a:gd name="T5" fmla="*/ 26 h 293"/>
                <a:gd name="T6" fmla="*/ 0 w 176"/>
                <a:gd name="T7" fmla="*/ 24 h 293"/>
                <a:gd name="T8" fmla="*/ 0 w 176"/>
                <a:gd name="T9" fmla="*/ 20 h 293"/>
                <a:gd name="T10" fmla="*/ 0 w 176"/>
                <a:gd name="T11" fmla="*/ 16 h 293"/>
                <a:gd name="T12" fmla="*/ 0 w 176"/>
                <a:gd name="T13" fmla="*/ 12 h 293"/>
                <a:gd name="T14" fmla="*/ 2 w 176"/>
                <a:gd name="T15" fmla="*/ 10 h 293"/>
                <a:gd name="T16" fmla="*/ 4 w 176"/>
                <a:gd name="T17" fmla="*/ 8 h 293"/>
                <a:gd name="T18" fmla="*/ 6 w 176"/>
                <a:gd name="T19" fmla="*/ 4 h 293"/>
                <a:gd name="T20" fmla="*/ 10 w 176"/>
                <a:gd name="T21" fmla="*/ 2 h 293"/>
                <a:gd name="T22" fmla="*/ 12 w 176"/>
                <a:gd name="T23" fmla="*/ 2 h 293"/>
                <a:gd name="T24" fmla="*/ 16 w 176"/>
                <a:gd name="T25" fmla="*/ 0 h 293"/>
                <a:gd name="T26" fmla="*/ 20 w 176"/>
                <a:gd name="T27" fmla="*/ 0 h 293"/>
                <a:gd name="T28" fmla="*/ 24 w 176"/>
                <a:gd name="T29" fmla="*/ 0 h 293"/>
                <a:gd name="T30" fmla="*/ 27 w 176"/>
                <a:gd name="T31" fmla="*/ 2 h 293"/>
                <a:gd name="T32" fmla="*/ 31 w 176"/>
                <a:gd name="T33" fmla="*/ 4 h 293"/>
                <a:gd name="T34" fmla="*/ 33 w 176"/>
                <a:gd name="T35" fmla="*/ 6 h 293"/>
                <a:gd name="T36" fmla="*/ 35 w 176"/>
                <a:gd name="T37" fmla="*/ 8 h 293"/>
                <a:gd name="T38" fmla="*/ 37 w 176"/>
                <a:gd name="T39" fmla="*/ 10 h 293"/>
                <a:gd name="T40" fmla="*/ 37 w 176"/>
                <a:gd name="T41" fmla="*/ 10 h 293"/>
                <a:gd name="T42" fmla="*/ 174 w 176"/>
                <a:gd name="T43" fmla="*/ 262 h 293"/>
                <a:gd name="T44" fmla="*/ 174 w 176"/>
                <a:gd name="T45" fmla="*/ 262 h 293"/>
                <a:gd name="T46" fmla="*/ 176 w 176"/>
                <a:gd name="T47" fmla="*/ 266 h 293"/>
                <a:gd name="T48" fmla="*/ 176 w 176"/>
                <a:gd name="T49" fmla="*/ 269 h 293"/>
                <a:gd name="T50" fmla="*/ 176 w 176"/>
                <a:gd name="T51" fmla="*/ 273 h 293"/>
                <a:gd name="T52" fmla="*/ 176 w 176"/>
                <a:gd name="T53" fmla="*/ 277 h 293"/>
                <a:gd name="T54" fmla="*/ 176 w 176"/>
                <a:gd name="T55" fmla="*/ 279 h 293"/>
                <a:gd name="T56" fmla="*/ 174 w 176"/>
                <a:gd name="T57" fmla="*/ 283 h 293"/>
                <a:gd name="T58" fmla="*/ 172 w 176"/>
                <a:gd name="T59" fmla="*/ 285 h 293"/>
                <a:gd name="T60" fmla="*/ 170 w 176"/>
                <a:gd name="T61" fmla="*/ 289 h 293"/>
                <a:gd name="T62" fmla="*/ 166 w 176"/>
                <a:gd name="T63" fmla="*/ 291 h 293"/>
                <a:gd name="T64" fmla="*/ 164 w 176"/>
                <a:gd name="T65" fmla="*/ 291 h 293"/>
                <a:gd name="T66" fmla="*/ 160 w 176"/>
                <a:gd name="T67" fmla="*/ 293 h 293"/>
                <a:gd name="T68" fmla="*/ 156 w 176"/>
                <a:gd name="T69" fmla="*/ 293 h 293"/>
                <a:gd name="T70" fmla="*/ 152 w 176"/>
                <a:gd name="T71" fmla="*/ 293 h 293"/>
                <a:gd name="T72" fmla="*/ 149 w 176"/>
                <a:gd name="T73" fmla="*/ 291 h 293"/>
                <a:gd name="T74" fmla="*/ 145 w 176"/>
                <a:gd name="T75" fmla="*/ 289 h 293"/>
                <a:gd name="T76" fmla="*/ 143 w 176"/>
                <a:gd name="T77" fmla="*/ 287 h 293"/>
                <a:gd name="T78" fmla="*/ 141 w 176"/>
                <a:gd name="T79" fmla="*/ 285 h 293"/>
                <a:gd name="T80" fmla="*/ 139 w 176"/>
                <a:gd name="T81" fmla="*/ 283 h 293"/>
                <a:gd name="T82" fmla="*/ 139 w 176"/>
                <a:gd name="T83" fmla="*/ 283 h 293"/>
                <a:gd name="T84" fmla="*/ 2 w 176"/>
                <a:gd name="T85" fmla="*/ 31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293">
                  <a:moveTo>
                    <a:pt x="2" y="31"/>
                  </a:moveTo>
                  <a:lnTo>
                    <a:pt x="2" y="31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8"/>
                  </a:lnTo>
                  <a:lnTo>
                    <a:pt x="6" y="4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7" y="2"/>
                  </a:lnTo>
                  <a:lnTo>
                    <a:pt x="31" y="4"/>
                  </a:lnTo>
                  <a:lnTo>
                    <a:pt x="33" y="6"/>
                  </a:lnTo>
                  <a:lnTo>
                    <a:pt x="35" y="8"/>
                  </a:lnTo>
                  <a:lnTo>
                    <a:pt x="37" y="10"/>
                  </a:lnTo>
                  <a:lnTo>
                    <a:pt x="174" y="262"/>
                  </a:lnTo>
                  <a:lnTo>
                    <a:pt x="176" y="266"/>
                  </a:lnTo>
                  <a:lnTo>
                    <a:pt x="176" y="269"/>
                  </a:lnTo>
                  <a:lnTo>
                    <a:pt x="176" y="273"/>
                  </a:lnTo>
                  <a:lnTo>
                    <a:pt x="176" y="277"/>
                  </a:lnTo>
                  <a:lnTo>
                    <a:pt x="176" y="279"/>
                  </a:lnTo>
                  <a:lnTo>
                    <a:pt x="174" y="283"/>
                  </a:lnTo>
                  <a:lnTo>
                    <a:pt x="172" y="285"/>
                  </a:lnTo>
                  <a:lnTo>
                    <a:pt x="170" y="289"/>
                  </a:lnTo>
                  <a:lnTo>
                    <a:pt x="166" y="291"/>
                  </a:lnTo>
                  <a:lnTo>
                    <a:pt x="164" y="291"/>
                  </a:lnTo>
                  <a:lnTo>
                    <a:pt x="160" y="293"/>
                  </a:lnTo>
                  <a:lnTo>
                    <a:pt x="156" y="293"/>
                  </a:lnTo>
                  <a:lnTo>
                    <a:pt x="152" y="293"/>
                  </a:lnTo>
                  <a:lnTo>
                    <a:pt x="149" y="291"/>
                  </a:lnTo>
                  <a:lnTo>
                    <a:pt x="145" y="289"/>
                  </a:lnTo>
                  <a:lnTo>
                    <a:pt x="143" y="287"/>
                  </a:lnTo>
                  <a:lnTo>
                    <a:pt x="141" y="285"/>
                  </a:lnTo>
                  <a:lnTo>
                    <a:pt x="139" y="283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47" name="Freeform 11">
              <a:extLst>
                <a:ext uri="{FF2B5EF4-FFF2-40B4-BE49-F238E27FC236}">
                  <a16:creationId xmlns:a16="http://schemas.microsoft.com/office/drawing/2014/main" id="{454A7C5E-3926-4554-8442-A5D539D9072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340" y="3472"/>
              <a:ext cx="181" cy="289"/>
            </a:xfrm>
            <a:custGeom>
              <a:avLst/>
              <a:gdLst>
                <a:gd name="T0" fmla="*/ 144 w 181"/>
                <a:gd name="T1" fmla="*/ 10 h 293"/>
                <a:gd name="T2" fmla="*/ 144 w 181"/>
                <a:gd name="T3" fmla="*/ 10 h 293"/>
                <a:gd name="T4" fmla="*/ 146 w 181"/>
                <a:gd name="T5" fmla="*/ 8 h 293"/>
                <a:gd name="T6" fmla="*/ 148 w 181"/>
                <a:gd name="T7" fmla="*/ 6 h 293"/>
                <a:gd name="T8" fmla="*/ 150 w 181"/>
                <a:gd name="T9" fmla="*/ 4 h 293"/>
                <a:gd name="T10" fmla="*/ 154 w 181"/>
                <a:gd name="T11" fmla="*/ 2 h 293"/>
                <a:gd name="T12" fmla="*/ 156 w 181"/>
                <a:gd name="T13" fmla="*/ 0 h 293"/>
                <a:gd name="T14" fmla="*/ 160 w 181"/>
                <a:gd name="T15" fmla="*/ 0 h 293"/>
                <a:gd name="T16" fmla="*/ 164 w 181"/>
                <a:gd name="T17" fmla="*/ 0 h 293"/>
                <a:gd name="T18" fmla="*/ 168 w 181"/>
                <a:gd name="T19" fmla="*/ 2 h 293"/>
                <a:gd name="T20" fmla="*/ 170 w 181"/>
                <a:gd name="T21" fmla="*/ 2 h 293"/>
                <a:gd name="T22" fmla="*/ 174 w 181"/>
                <a:gd name="T23" fmla="*/ 4 h 293"/>
                <a:gd name="T24" fmla="*/ 176 w 181"/>
                <a:gd name="T25" fmla="*/ 8 h 293"/>
                <a:gd name="T26" fmla="*/ 178 w 181"/>
                <a:gd name="T27" fmla="*/ 10 h 293"/>
                <a:gd name="T28" fmla="*/ 181 w 181"/>
                <a:gd name="T29" fmla="*/ 14 h 293"/>
                <a:gd name="T30" fmla="*/ 181 w 181"/>
                <a:gd name="T31" fmla="*/ 16 h 293"/>
                <a:gd name="T32" fmla="*/ 181 w 181"/>
                <a:gd name="T33" fmla="*/ 20 h 293"/>
                <a:gd name="T34" fmla="*/ 181 w 181"/>
                <a:gd name="T35" fmla="*/ 24 h 293"/>
                <a:gd name="T36" fmla="*/ 181 w 181"/>
                <a:gd name="T37" fmla="*/ 26 h 293"/>
                <a:gd name="T38" fmla="*/ 178 w 181"/>
                <a:gd name="T39" fmla="*/ 31 h 293"/>
                <a:gd name="T40" fmla="*/ 178 w 181"/>
                <a:gd name="T41" fmla="*/ 31 h 293"/>
                <a:gd name="T42" fmla="*/ 39 w 181"/>
                <a:gd name="T43" fmla="*/ 283 h 293"/>
                <a:gd name="T44" fmla="*/ 39 w 181"/>
                <a:gd name="T45" fmla="*/ 283 h 293"/>
                <a:gd name="T46" fmla="*/ 37 w 181"/>
                <a:gd name="T47" fmla="*/ 285 h 293"/>
                <a:gd name="T48" fmla="*/ 35 w 181"/>
                <a:gd name="T49" fmla="*/ 287 h 293"/>
                <a:gd name="T50" fmla="*/ 33 w 181"/>
                <a:gd name="T51" fmla="*/ 289 h 293"/>
                <a:gd name="T52" fmla="*/ 29 w 181"/>
                <a:gd name="T53" fmla="*/ 291 h 293"/>
                <a:gd name="T54" fmla="*/ 25 w 181"/>
                <a:gd name="T55" fmla="*/ 293 h 293"/>
                <a:gd name="T56" fmla="*/ 23 w 181"/>
                <a:gd name="T57" fmla="*/ 293 h 293"/>
                <a:gd name="T58" fmla="*/ 19 w 181"/>
                <a:gd name="T59" fmla="*/ 293 h 293"/>
                <a:gd name="T60" fmla="*/ 14 w 181"/>
                <a:gd name="T61" fmla="*/ 291 h 293"/>
                <a:gd name="T62" fmla="*/ 12 w 181"/>
                <a:gd name="T63" fmla="*/ 291 h 293"/>
                <a:gd name="T64" fmla="*/ 8 w 181"/>
                <a:gd name="T65" fmla="*/ 289 h 293"/>
                <a:gd name="T66" fmla="*/ 6 w 181"/>
                <a:gd name="T67" fmla="*/ 285 h 293"/>
                <a:gd name="T68" fmla="*/ 4 w 181"/>
                <a:gd name="T69" fmla="*/ 283 h 293"/>
                <a:gd name="T70" fmla="*/ 2 w 181"/>
                <a:gd name="T71" fmla="*/ 279 h 293"/>
                <a:gd name="T72" fmla="*/ 2 w 181"/>
                <a:gd name="T73" fmla="*/ 277 h 293"/>
                <a:gd name="T74" fmla="*/ 0 w 181"/>
                <a:gd name="T75" fmla="*/ 273 h 293"/>
                <a:gd name="T76" fmla="*/ 2 w 181"/>
                <a:gd name="T77" fmla="*/ 269 h 293"/>
                <a:gd name="T78" fmla="*/ 2 w 181"/>
                <a:gd name="T79" fmla="*/ 266 h 293"/>
                <a:gd name="T80" fmla="*/ 4 w 181"/>
                <a:gd name="T81" fmla="*/ 262 h 293"/>
                <a:gd name="T82" fmla="*/ 4 w 181"/>
                <a:gd name="T83" fmla="*/ 262 h 293"/>
                <a:gd name="T84" fmla="*/ 144 w 181"/>
                <a:gd name="T85" fmla="*/ 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1" h="293">
                  <a:moveTo>
                    <a:pt x="144" y="10"/>
                  </a:moveTo>
                  <a:lnTo>
                    <a:pt x="144" y="10"/>
                  </a:lnTo>
                  <a:lnTo>
                    <a:pt x="146" y="8"/>
                  </a:lnTo>
                  <a:lnTo>
                    <a:pt x="148" y="6"/>
                  </a:lnTo>
                  <a:lnTo>
                    <a:pt x="150" y="4"/>
                  </a:lnTo>
                  <a:lnTo>
                    <a:pt x="154" y="2"/>
                  </a:lnTo>
                  <a:lnTo>
                    <a:pt x="156" y="0"/>
                  </a:lnTo>
                  <a:lnTo>
                    <a:pt x="160" y="0"/>
                  </a:lnTo>
                  <a:lnTo>
                    <a:pt x="164" y="0"/>
                  </a:lnTo>
                  <a:lnTo>
                    <a:pt x="168" y="2"/>
                  </a:lnTo>
                  <a:lnTo>
                    <a:pt x="170" y="2"/>
                  </a:lnTo>
                  <a:lnTo>
                    <a:pt x="174" y="4"/>
                  </a:lnTo>
                  <a:lnTo>
                    <a:pt x="176" y="8"/>
                  </a:lnTo>
                  <a:lnTo>
                    <a:pt x="178" y="10"/>
                  </a:lnTo>
                  <a:lnTo>
                    <a:pt x="181" y="14"/>
                  </a:lnTo>
                  <a:lnTo>
                    <a:pt x="181" y="16"/>
                  </a:lnTo>
                  <a:lnTo>
                    <a:pt x="181" y="20"/>
                  </a:lnTo>
                  <a:lnTo>
                    <a:pt x="181" y="24"/>
                  </a:lnTo>
                  <a:lnTo>
                    <a:pt x="181" y="26"/>
                  </a:lnTo>
                  <a:lnTo>
                    <a:pt x="178" y="31"/>
                  </a:lnTo>
                  <a:lnTo>
                    <a:pt x="39" y="283"/>
                  </a:lnTo>
                  <a:lnTo>
                    <a:pt x="37" y="285"/>
                  </a:lnTo>
                  <a:lnTo>
                    <a:pt x="35" y="287"/>
                  </a:lnTo>
                  <a:lnTo>
                    <a:pt x="33" y="289"/>
                  </a:lnTo>
                  <a:lnTo>
                    <a:pt x="29" y="291"/>
                  </a:lnTo>
                  <a:lnTo>
                    <a:pt x="25" y="293"/>
                  </a:lnTo>
                  <a:lnTo>
                    <a:pt x="23" y="293"/>
                  </a:lnTo>
                  <a:lnTo>
                    <a:pt x="19" y="293"/>
                  </a:lnTo>
                  <a:lnTo>
                    <a:pt x="14" y="291"/>
                  </a:lnTo>
                  <a:lnTo>
                    <a:pt x="12" y="291"/>
                  </a:lnTo>
                  <a:lnTo>
                    <a:pt x="8" y="289"/>
                  </a:lnTo>
                  <a:lnTo>
                    <a:pt x="6" y="285"/>
                  </a:lnTo>
                  <a:lnTo>
                    <a:pt x="4" y="283"/>
                  </a:lnTo>
                  <a:lnTo>
                    <a:pt x="2" y="279"/>
                  </a:lnTo>
                  <a:lnTo>
                    <a:pt x="2" y="277"/>
                  </a:lnTo>
                  <a:lnTo>
                    <a:pt x="0" y="273"/>
                  </a:lnTo>
                  <a:lnTo>
                    <a:pt x="2" y="269"/>
                  </a:lnTo>
                  <a:lnTo>
                    <a:pt x="2" y="266"/>
                  </a:lnTo>
                  <a:lnTo>
                    <a:pt x="4" y="262"/>
                  </a:lnTo>
                  <a:lnTo>
                    <a:pt x="144" y="10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48" name="Freeform 12">
              <a:extLst>
                <a:ext uri="{FF2B5EF4-FFF2-40B4-BE49-F238E27FC236}">
                  <a16:creationId xmlns:a16="http://schemas.microsoft.com/office/drawing/2014/main" id="{4C818663-2ED6-4078-9E17-8E372533A97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112" y="3472"/>
              <a:ext cx="134" cy="198"/>
            </a:xfrm>
            <a:custGeom>
              <a:avLst/>
              <a:gdLst>
                <a:gd name="T0" fmla="*/ 94 w 133"/>
                <a:gd name="T1" fmla="*/ 10 h 201"/>
                <a:gd name="T2" fmla="*/ 94 w 133"/>
                <a:gd name="T3" fmla="*/ 10 h 201"/>
                <a:gd name="T4" fmla="*/ 96 w 133"/>
                <a:gd name="T5" fmla="*/ 8 h 201"/>
                <a:gd name="T6" fmla="*/ 98 w 133"/>
                <a:gd name="T7" fmla="*/ 4 h 201"/>
                <a:gd name="T8" fmla="*/ 102 w 133"/>
                <a:gd name="T9" fmla="*/ 2 h 201"/>
                <a:gd name="T10" fmla="*/ 104 w 133"/>
                <a:gd name="T11" fmla="*/ 2 h 201"/>
                <a:gd name="T12" fmla="*/ 108 w 133"/>
                <a:gd name="T13" fmla="*/ 0 h 201"/>
                <a:gd name="T14" fmla="*/ 112 w 133"/>
                <a:gd name="T15" fmla="*/ 0 h 201"/>
                <a:gd name="T16" fmla="*/ 114 w 133"/>
                <a:gd name="T17" fmla="*/ 0 h 201"/>
                <a:gd name="T18" fmla="*/ 119 w 133"/>
                <a:gd name="T19" fmla="*/ 2 h 201"/>
                <a:gd name="T20" fmla="*/ 123 w 133"/>
                <a:gd name="T21" fmla="*/ 2 h 201"/>
                <a:gd name="T22" fmla="*/ 125 w 133"/>
                <a:gd name="T23" fmla="*/ 4 h 201"/>
                <a:gd name="T24" fmla="*/ 127 w 133"/>
                <a:gd name="T25" fmla="*/ 8 h 201"/>
                <a:gd name="T26" fmla="*/ 129 w 133"/>
                <a:gd name="T27" fmla="*/ 10 h 201"/>
                <a:gd name="T28" fmla="*/ 131 w 133"/>
                <a:gd name="T29" fmla="*/ 14 h 201"/>
                <a:gd name="T30" fmla="*/ 131 w 133"/>
                <a:gd name="T31" fmla="*/ 16 h 201"/>
                <a:gd name="T32" fmla="*/ 133 w 133"/>
                <a:gd name="T33" fmla="*/ 20 h 201"/>
                <a:gd name="T34" fmla="*/ 131 w 133"/>
                <a:gd name="T35" fmla="*/ 24 h 201"/>
                <a:gd name="T36" fmla="*/ 131 w 133"/>
                <a:gd name="T37" fmla="*/ 28 h 201"/>
                <a:gd name="T38" fmla="*/ 129 w 133"/>
                <a:gd name="T39" fmla="*/ 31 h 201"/>
                <a:gd name="T40" fmla="*/ 129 w 133"/>
                <a:gd name="T41" fmla="*/ 31 h 201"/>
                <a:gd name="T42" fmla="*/ 37 w 133"/>
                <a:gd name="T43" fmla="*/ 191 h 201"/>
                <a:gd name="T44" fmla="*/ 37 w 133"/>
                <a:gd name="T45" fmla="*/ 191 h 201"/>
                <a:gd name="T46" fmla="*/ 34 w 133"/>
                <a:gd name="T47" fmla="*/ 193 h 201"/>
                <a:gd name="T48" fmla="*/ 32 w 133"/>
                <a:gd name="T49" fmla="*/ 197 h 201"/>
                <a:gd name="T50" fmla="*/ 30 w 133"/>
                <a:gd name="T51" fmla="*/ 199 h 201"/>
                <a:gd name="T52" fmla="*/ 26 w 133"/>
                <a:gd name="T53" fmla="*/ 199 h 201"/>
                <a:gd name="T54" fmla="*/ 22 w 133"/>
                <a:gd name="T55" fmla="*/ 201 h 201"/>
                <a:gd name="T56" fmla="*/ 20 w 133"/>
                <a:gd name="T57" fmla="*/ 201 h 201"/>
                <a:gd name="T58" fmla="*/ 16 w 133"/>
                <a:gd name="T59" fmla="*/ 201 h 201"/>
                <a:gd name="T60" fmla="*/ 12 w 133"/>
                <a:gd name="T61" fmla="*/ 199 h 201"/>
                <a:gd name="T62" fmla="*/ 10 w 133"/>
                <a:gd name="T63" fmla="*/ 199 h 201"/>
                <a:gd name="T64" fmla="*/ 6 w 133"/>
                <a:gd name="T65" fmla="*/ 197 h 201"/>
                <a:gd name="T66" fmla="*/ 4 w 133"/>
                <a:gd name="T67" fmla="*/ 193 h 201"/>
                <a:gd name="T68" fmla="*/ 2 w 133"/>
                <a:gd name="T69" fmla="*/ 191 h 201"/>
                <a:gd name="T70" fmla="*/ 0 w 133"/>
                <a:gd name="T71" fmla="*/ 186 h 201"/>
                <a:gd name="T72" fmla="*/ 0 w 133"/>
                <a:gd name="T73" fmla="*/ 184 h 201"/>
                <a:gd name="T74" fmla="*/ 0 w 133"/>
                <a:gd name="T75" fmla="*/ 180 h 201"/>
                <a:gd name="T76" fmla="*/ 0 w 133"/>
                <a:gd name="T77" fmla="*/ 176 h 201"/>
                <a:gd name="T78" fmla="*/ 0 w 133"/>
                <a:gd name="T79" fmla="*/ 172 h 201"/>
                <a:gd name="T80" fmla="*/ 2 w 133"/>
                <a:gd name="T81" fmla="*/ 170 h 201"/>
                <a:gd name="T82" fmla="*/ 2 w 133"/>
                <a:gd name="T83" fmla="*/ 170 h 201"/>
                <a:gd name="T84" fmla="*/ 94 w 133"/>
                <a:gd name="T85" fmla="*/ 1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3" h="201">
                  <a:moveTo>
                    <a:pt x="94" y="10"/>
                  </a:moveTo>
                  <a:lnTo>
                    <a:pt x="94" y="10"/>
                  </a:lnTo>
                  <a:lnTo>
                    <a:pt x="96" y="8"/>
                  </a:lnTo>
                  <a:lnTo>
                    <a:pt x="98" y="4"/>
                  </a:lnTo>
                  <a:lnTo>
                    <a:pt x="102" y="2"/>
                  </a:lnTo>
                  <a:lnTo>
                    <a:pt x="104" y="2"/>
                  </a:lnTo>
                  <a:lnTo>
                    <a:pt x="108" y="0"/>
                  </a:lnTo>
                  <a:lnTo>
                    <a:pt x="112" y="0"/>
                  </a:lnTo>
                  <a:lnTo>
                    <a:pt x="114" y="0"/>
                  </a:lnTo>
                  <a:lnTo>
                    <a:pt x="119" y="2"/>
                  </a:lnTo>
                  <a:lnTo>
                    <a:pt x="123" y="2"/>
                  </a:lnTo>
                  <a:lnTo>
                    <a:pt x="125" y="4"/>
                  </a:lnTo>
                  <a:lnTo>
                    <a:pt x="127" y="8"/>
                  </a:lnTo>
                  <a:lnTo>
                    <a:pt x="129" y="10"/>
                  </a:lnTo>
                  <a:lnTo>
                    <a:pt x="131" y="14"/>
                  </a:lnTo>
                  <a:lnTo>
                    <a:pt x="131" y="16"/>
                  </a:lnTo>
                  <a:lnTo>
                    <a:pt x="133" y="20"/>
                  </a:lnTo>
                  <a:lnTo>
                    <a:pt x="131" y="24"/>
                  </a:lnTo>
                  <a:lnTo>
                    <a:pt x="131" y="28"/>
                  </a:lnTo>
                  <a:lnTo>
                    <a:pt x="129" y="31"/>
                  </a:lnTo>
                  <a:lnTo>
                    <a:pt x="37" y="191"/>
                  </a:lnTo>
                  <a:lnTo>
                    <a:pt x="34" y="193"/>
                  </a:lnTo>
                  <a:lnTo>
                    <a:pt x="32" y="197"/>
                  </a:lnTo>
                  <a:lnTo>
                    <a:pt x="30" y="199"/>
                  </a:lnTo>
                  <a:lnTo>
                    <a:pt x="26" y="199"/>
                  </a:lnTo>
                  <a:lnTo>
                    <a:pt x="22" y="201"/>
                  </a:lnTo>
                  <a:lnTo>
                    <a:pt x="20" y="201"/>
                  </a:lnTo>
                  <a:lnTo>
                    <a:pt x="16" y="201"/>
                  </a:lnTo>
                  <a:lnTo>
                    <a:pt x="12" y="199"/>
                  </a:lnTo>
                  <a:lnTo>
                    <a:pt x="10" y="199"/>
                  </a:lnTo>
                  <a:lnTo>
                    <a:pt x="6" y="197"/>
                  </a:lnTo>
                  <a:lnTo>
                    <a:pt x="4" y="193"/>
                  </a:lnTo>
                  <a:lnTo>
                    <a:pt x="2" y="191"/>
                  </a:lnTo>
                  <a:lnTo>
                    <a:pt x="0" y="186"/>
                  </a:lnTo>
                  <a:lnTo>
                    <a:pt x="0" y="184"/>
                  </a:lnTo>
                  <a:lnTo>
                    <a:pt x="0" y="180"/>
                  </a:lnTo>
                  <a:lnTo>
                    <a:pt x="0" y="176"/>
                  </a:lnTo>
                  <a:lnTo>
                    <a:pt x="0" y="172"/>
                  </a:lnTo>
                  <a:lnTo>
                    <a:pt x="2" y="170"/>
                  </a:lnTo>
                  <a:lnTo>
                    <a:pt x="94" y="10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49" name="Freeform 13">
              <a:extLst>
                <a:ext uri="{FF2B5EF4-FFF2-40B4-BE49-F238E27FC236}">
                  <a16:creationId xmlns:a16="http://schemas.microsoft.com/office/drawing/2014/main" id="{A7AD077C-9EF6-496E-858C-09C0A2EC484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757" y="3472"/>
              <a:ext cx="134" cy="200"/>
            </a:xfrm>
            <a:custGeom>
              <a:avLst/>
              <a:gdLst>
                <a:gd name="T0" fmla="*/ 2 w 133"/>
                <a:gd name="T1" fmla="*/ 31 h 203"/>
                <a:gd name="T2" fmla="*/ 2 w 133"/>
                <a:gd name="T3" fmla="*/ 31 h 203"/>
                <a:gd name="T4" fmla="*/ 2 w 133"/>
                <a:gd name="T5" fmla="*/ 28 h 203"/>
                <a:gd name="T6" fmla="*/ 0 w 133"/>
                <a:gd name="T7" fmla="*/ 24 h 203"/>
                <a:gd name="T8" fmla="*/ 0 w 133"/>
                <a:gd name="T9" fmla="*/ 20 h 203"/>
                <a:gd name="T10" fmla="*/ 0 w 133"/>
                <a:gd name="T11" fmla="*/ 16 h 203"/>
                <a:gd name="T12" fmla="*/ 2 w 133"/>
                <a:gd name="T13" fmla="*/ 14 h 203"/>
                <a:gd name="T14" fmla="*/ 2 w 133"/>
                <a:gd name="T15" fmla="*/ 10 h 203"/>
                <a:gd name="T16" fmla="*/ 4 w 133"/>
                <a:gd name="T17" fmla="*/ 8 h 203"/>
                <a:gd name="T18" fmla="*/ 8 w 133"/>
                <a:gd name="T19" fmla="*/ 4 h 203"/>
                <a:gd name="T20" fmla="*/ 10 w 133"/>
                <a:gd name="T21" fmla="*/ 2 h 203"/>
                <a:gd name="T22" fmla="*/ 15 w 133"/>
                <a:gd name="T23" fmla="*/ 2 h 203"/>
                <a:gd name="T24" fmla="*/ 17 w 133"/>
                <a:gd name="T25" fmla="*/ 0 h 203"/>
                <a:gd name="T26" fmla="*/ 21 w 133"/>
                <a:gd name="T27" fmla="*/ 0 h 203"/>
                <a:gd name="T28" fmla="*/ 25 w 133"/>
                <a:gd name="T29" fmla="*/ 0 h 203"/>
                <a:gd name="T30" fmla="*/ 29 w 133"/>
                <a:gd name="T31" fmla="*/ 2 h 203"/>
                <a:gd name="T32" fmla="*/ 31 w 133"/>
                <a:gd name="T33" fmla="*/ 4 h 203"/>
                <a:gd name="T34" fmla="*/ 35 w 133"/>
                <a:gd name="T35" fmla="*/ 6 h 203"/>
                <a:gd name="T36" fmla="*/ 37 w 133"/>
                <a:gd name="T37" fmla="*/ 8 h 203"/>
                <a:gd name="T38" fmla="*/ 39 w 133"/>
                <a:gd name="T39" fmla="*/ 10 h 203"/>
                <a:gd name="T40" fmla="*/ 39 w 133"/>
                <a:gd name="T41" fmla="*/ 10 h 203"/>
                <a:gd name="T42" fmla="*/ 131 w 133"/>
                <a:gd name="T43" fmla="*/ 172 h 203"/>
                <a:gd name="T44" fmla="*/ 131 w 133"/>
                <a:gd name="T45" fmla="*/ 172 h 203"/>
                <a:gd name="T46" fmla="*/ 131 w 133"/>
                <a:gd name="T47" fmla="*/ 176 h 203"/>
                <a:gd name="T48" fmla="*/ 133 w 133"/>
                <a:gd name="T49" fmla="*/ 178 h 203"/>
                <a:gd name="T50" fmla="*/ 133 w 133"/>
                <a:gd name="T51" fmla="*/ 182 h 203"/>
                <a:gd name="T52" fmla="*/ 133 w 133"/>
                <a:gd name="T53" fmla="*/ 186 h 203"/>
                <a:gd name="T54" fmla="*/ 131 w 133"/>
                <a:gd name="T55" fmla="*/ 189 h 203"/>
                <a:gd name="T56" fmla="*/ 131 w 133"/>
                <a:gd name="T57" fmla="*/ 193 h 203"/>
                <a:gd name="T58" fmla="*/ 129 w 133"/>
                <a:gd name="T59" fmla="*/ 195 h 203"/>
                <a:gd name="T60" fmla="*/ 125 w 133"/>
                <a:gd name="T61" fmla="*/ 199 h 203"/>
                <a:gd name="T62" fmla="*/ 123 w 133"/>
                <a:gd name="T63" fmla="*/ 201 h 203"/>
                <a:gd name="T64" fmla="*/ 119 w 133"/>
                <a:gd name="T65" fmla="*/ 201 h 203"/>
                <a:gd name="T66" fmla="*/ 117 w 133"/>
                <a:gd name="T67" fmla="*/ 203 h 203"/>
                <a:gd name="T68" fmla="*/ 113 w 133"/>
                <a:gd name="T69" fmla="*/ 203 h 203"/>
                <a:gd name="T70" fmla="*/ 109 w 133"/>
                <a:gd name="T71" fmla="*/ 203 h 203"/>
                <a:gd name="T72" fmla="*/ 105 w 133"/>
                <a:gd name="T73" fmla="*/ 201 h 203"/>
                <a:gd name="T74" fmla="*/ 103 w 133"/>
                <a:gd name="T75" fmla="*/ 201 h 203"/>
                <a:gd name="T76" fmla="*/ 99 w 133"/>
                <a:gd name="T77" fmla="*/ 199 h 203"/>
                <a:gd name="T78" fmla="*/ 97 w 133"/>
                <a:gd name="T79" fmla="*/ 195 h 203"/>
                <a:gd name="T80" fmla="*/ 94 w 133"/>
                <a:gd name="T81" fmla="*/ 193 h 203"/>
                <a:gd name="T82" fmla="*/ 94 w 133"/>
                <a:gd name="T83" fmla="*/ 193 h 203"/>
                <a:gd name="T84" fmla="*/ 2 w 133"/>
                <a:gd name="T85" fmla="*/ 31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3" h="203">
                  <a:moveTo>
                    <a:pt x="2" y="31"/>
                  </a:moveTo>
                  <a:lnTo>
                    <a:pt x="2" y="31"/>
                  </a:ln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2" y="10"/>
                  </a:lnTo>
                  <a:lnTo>
                    <a:pt x="4" y="8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9" y="2"/>
                  </a:lnTo>
                  <a:lnTo>
                    <a:pt x="31" y="4"/>
                  </a:lnTo>
                  <a:lnTo>
                    <a:pt x="35" y="6"/>
                  </a:lnTo>
                  <a:lnTo>
                    <a:pt x="37" y="8"/>
                  </a:lnTo>
                  <a:lnTo>
                    <a:pt x="39" y="10"/>
                  </a:lnTo>
                  <a:lnTo>
                    <a:pt x="131" y="172"/>
                  </a:lnTo>
                  <a:lnTo>
                    <a:pt x="131" y="176"/>
                  </a:lnTo>
                  <a:lnTo>
                    <a:pt x="133" y="178"/>
                  </a:lnTo>
                  <a:lnTo>
                    <a:pt x="133" y="182"/>
                  </a:lnTo>
                  <a:lnTo>
                    <a:pt x="133" y="186"/>
                  </a:lnTo>
                  <a:lnTo>
                    <a:pt x="131" y="189"/>
                  </a:lnTo>
                  <a:lnTo>
                    <a:pt x="131" y="193"/>
                  </a:lnTo>
                  <a:lnTo>
                    <a:pt x="129" y="195"/>
                  </a:lnTo>
                  <a:lnTo>
                    <a:pt x="125" y="199"/>
                  </a:lnTo>
                  <a:lnTo>
                    <a:pt x="123" y="201"/>
                  </a:lnTo>
                  <a:lnTo>
                    <a:pt x="119" y="201"/>
                  </a:lnTo>
                  <a:lnTo>
                    <a:pt x="117" y="203"/>
                  </a:lnTo>
                  <a:lnTo>
                    <a:pt x="113" y="203"/>
                  </a:lnTo>
                  <a:lnTo>
                    <a:pt x="109" y="203"/>
                  </a:lnTo>
                  <a:lnTo>
                    <a:pt x="105" y="201"/>
                  </a:lnTo>
                  <a:lnTo>
                    <a:pt x="103" y="201"/>
                  </a:lnTo>
                  <a:lnTo>
                    <a:pt x="99" y="199"/>
                  </a:lnTo>
                  <a:lnTo>
                    <a:pt x="97" y="195"/>
                  </a:lnTo>
                  <a:lnTo>
                    <a:pt x="94" y="193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50" name="Freeform 14">
              <a:extLst>
                <a:ext uri="{FF2B5EF4-FFF2-40B4-BE49-F238E27FC236}">
                  <a16:creationId xmlns:a16="http://schemas.microsoft.com/office/drawing/2014/main" id="{A414BBD5-F639-4E4A-A1A1-F83627A5D94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164" y="3563"/>
              <a:ext cx="179" cy="178"/>
            </a:xfrm>
            <a:custGeom>
              <a:avLst/>
              <a:gdLst>
                <a:gd name="T0" fmla="*/ 178 w 178"/>
                <a:gd name="T1" fmla="*/ 90 h 181"/>
                <a:gd name="T2" fmla="*/ 176 w 178"/>
                <a:gd name="T3" fmla="*/ 109 h 181"/>
                <a:gd name="T4" fmla="*/ 170 w 178"/>
                <a:gd name="T5" fmla="*/ 127 h 181"/>
                <a:gd name="T6" fmla="*/ 162 w 178"/>
                <a:gd name="T7" fmla="*/ 144 h 181"/>
                <a:gd name="T8" fmla="*/ 148 w 178"/>
                <a:gd name="T9" fmla="*/ 158 h 181"/>
                <a:gd name="T10" fmla="*/ 131 w 178"/>
                <a:gd name="T11" fmla="*/ 170 h 181"/>
                <a:gd name="T12" fmla="*/ 113 w 178"/>
                <a:gd name="T13" fmla="*/ 177 h 181"/>
                <a:gd name="T14" fmla="*/ 94 w 178"/>
                <a:gd name="T15" fmla="*/ 181 h 181"/>
                <a:gd name="T16" fmla="*/ 76 w 178"/>
                <a:gd name="T17" fmla="*/ 179 h 181"/>
                <a:gd name="T18" fmla="*/ 55 w 178"/>
                <a:gd name="T19" fmla="*/ 174 h 181"/>
                <a:gd name="T20" fmla="*/ 39 w 178"/>
                <a:gd name="T21" fmla="*/ 164 h 181"/>
                <a:gd name="T22" fmla="*/ 25 w 178"/>
                <a:gd name="T23" fmla="*/ 152 h 181"/>
                <a:gd name="T24" fmla="*/ 12 w 178"/>
                <a:gd name="T25" fmla="*/ 138 h 181"/>
                <a:gd name="T26" fmla="*/ 4 w 178"/>
                <a:gd name="T27" fmla="*/ 119 h 181"/>
                <a:gd name="T28" fmla="*/ 0 w 178"/>
                <a:gd name="T29" fmla="*/ 101 h 181"/>
                <a:gd name="T30" fmla="*/ 0 w 178"/>
                <a:gd name="T31" fmla="*/ 80 h 181"/>
                <a:gd name="T32" fmla="*/ 4 w 178"/>
                <a:gd name="T33" fmla="*/ 62 h 181"/>
                <a:gd name="T34" fmla="*/ 12 w 178"/>
                <a:gd name="T35" fmla="*/ 43 h 181"/>
                <a:gd name="T36" fmla="*/ 25 w 178"/>
                <a:gd name="T37" fmla="*/ 29 h 181"/>
                <a:gd name="T38" fmla="*/ 39 w 178"/>
                <a:gd name="T39" fmla="*/ 16 h 181"/>
                <a:gd name="T40" fmla="*/ 55 w 178"/>
                <a:gd name="T41" fmla="*/ 6 h 181"/>
                <a:gd name="T42" fmla="*/ 74 w 178"/>
                <a:gd name="T43" fmla="*/ 2 h 181"/>
                <a:gd name="T44" fmla="*/ 94 w 178"/>
                <a:gd name="T45" fmla="*/ 0 h 181"/>
                <a:gd name="T46" fmla="*/ 113 w 178"/>
                <a:gd name="T47" fmla="*/ 4 h 181"/>
                <a:gd name="T48" fmla="*/ 131 w 178"/>
                <a:gd name="T49" fmla="*/ 10 h 181"/>
                <a:gd name="T50" fmla="*/ 148 w 178"/>
                <a:gd name="T51" fmla="*/ 21 h 181"/>
                <a:gd name="T52" fmla="*/ 160 w 178"/>
                <a:gd name="T53" fmla="*/ 35 h 181"/>
                <a:gd name="T54" fmla="*/ 170 w 178"/>
                <a:gd name="T55" fmla="*/ 51 h 181"/>
                <a:gd name="T56" fmla="*/ 176 w 178"/>
                <a:gd name="T57" fmla="*/ 70 h 181"/>
                <a:gd name="T58" fmla="*/ 178 w 178"/>
                <a:gd name="T59" fmla="*/ 90 h 181"/>
                <a:gd name="T60" fmla="*/ 178 w 178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8" h="181">
                  <a:moveTo>
                    <a:pt x="178" y="90"/>
                  </a:moveTo>
                  <a:lnTo>
                    <a:pt x="176" y="109"/>
                  </a:lnTo>
                  <a:lnTo>
                    <a:pt x="170" y="127"/>
                  </a:lnTo>
                  <a:lnTo>
                    <a:pt x="162" y="144"/>
                  </a:lnTo>
                  <a:lnTo>
                    <a:pt x="148" y="158"/>
                  </a:lnTo>
                  <a:lnTo>
                    <a:pt x="131" y="170"/>
                  </a:lnTo>
                  <a:lnTo>
                    <a:pt x="113" y="177"/>
                  </a:lnTo>
                  <a:lnTo>
                    <a:pt x="94" y="181"/>
                  </a:lnTo>
                  <a:lnTo>
                    <a:pt x="76" y="179"/>
                  </a:lnTo>
                  <a:lnTo>
                    <a:pt x="55" y="174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8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5" y="29"/>
                  </a:lnTo>
                  <a:lnTo>
                    <a:pt x="39" y="16"/>
                  </a:lnTo>
                  <a:lnTo>
                    <a:pt x="55" y="6"/>
                  </a:lnTo>
                  <a:lnTo>
                    <a:pt x="74" y="2"/>
                  </a:lnTo>
                  <a:lnTo>
                    <a:pt x="94" y="0"/>
                  </a:lnTo>
                  <a:lnTo>
                    <a:pt x="113" y="4"/>
                  </a:lnTo>
                  <a:lnTo>
                    <a:pt x="131" y="10"/>
                  </a:lnTo>
                  <a:lnTo>
                    <a:pt x="148" y="21"/>
                  </a:lnTo>
                  <a:lnTo>
                    <a:pt x="160" y="35"/>
                  </a:lnTo>
                  <a:lnTo>
                    <a:pt x="170" y="51"/>
                  </a:lnTo>
                  <a:lnTo>
                    <a:pt x="176" y="70"/>
                  </a:lnTo>
                  <a:lnTo>
                    <a:pt x="178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51" name="Freeform 15">
              <a:extLst>
                <a:ext uri="{FF2B5EF4-FFF2-40B4-BE49-F238E27FC236}">
                  <a16:creationId xmlns:a16="http://schemas.microsoft.com/office/drawing/2014/main" id="{69D54982-01BC-440E-A162-8D3AC803DE0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220" y="3617"/>
              <a:ext cx="70" cy="69"/>
            </a:xfrm>
            <a:custGeom>
              <a:avLst/>
              <a:gdLst>
                <a:gd name="T0" fmla="*/ 70 w 70"/>
                <a:gd name="T1" fmla="*/ 35 h 70"/>
                <a:gd name="T2" fmla="*/ 68 w 70"/>
                <a:gd name="T3" fmla="*/ 48 h 70"/>
                <a:gd name="T4" fmla="*/ 62 w 70"/>
                <a:gd name="T5" fmla="*/ 58 h 70"/>
                <a:gd name="T6" fmla="*/ 52 w 70"/>
                <a:gd name="T7" fmla="*/ 66 h 70"/>
                <a:gd name="T8" fmla="*/ 41 w 70"/>
                <a:gd name="T9" fmla="*/ 70 h 70"/>
                <a:gd name="T10" fmla="*/ 29 w 70"/>
                <a:gd name="T11" fmla="*/ 70 h 70"/>
                <a:gd name="T12" fmla="*/ 17 w 70"/>
                <a:gd name="T13" fmla="*/ 66 h 70"/>
                <a:gd name="T14" fmla="*/ 9 w 70"/>
                <a:gd name="T15" fmla="*/ 58 h 70"/>
                <a:gd name="T16" fmla="*/ 2 w 70"/>
                <a:gd name="T17" fmla="*/ 48 h 70"/>
                <a:gd name="T18" fmla="*/ 0 w 70"/>
                <a:gd name="T19" fmla="*/ 35 h 70"/>
                <a:gd name="T20" fmla="*/ 2 w 70"/>
                <a:gd name="T21" fmla="*/ 23 h 70"/>
                <a:gd name="T22" fmla="*/ 9 w 70"/>
                <a:gd name="T23" fmla="*/ 13 h 70"/>
                <a:gd name="T24" fmla="*/ 17 w 70"/>
                <a:gd name="T25" fmla="*/ 5 h 70"/>
                <a:gd name="T26" fmla="*/ 29 w 70"/>
                <a:gd name="T27" fmla="*/ 0 h 70"/>
                <a:gd name="T28" fmla="*/ 39 w 70"/>
                <a:gd name="T29" fmla="*/ 0 h 70"/>
                <a:gd name="T30" fmla="*/ 52 w 70"/>
                <a:gd name="T31" fmla="*/ 5 h 70"/>
                <a:gd name="T32" fmla="*/ 62 w 70"/>
                <a:gd name="T33" fmla="*/ 13 h 70"/>
                <a:gd name="T34" fmla="*/ 66 w 70"/>
                <a:gd name="T35" fmla="*/ 23 h 70"/>
                <a:gd name="T36" fmla="*/ 70 w 70"/>
                <a:gd name="T37" fmla="*/ 35 h 70"/>
                <a:gd name="T38" fmla="*/ 70 w 70"/>
                <a:gd name="T39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70">
                  <a:moveTo>
                    <a:pt x="70" y="35"/>
                  </a:moveTo>
                  <a:lnTo>
                    <a:pt x="68" y="48"/>
                  </a:lnTo>
                  <a:lnTo>
                    <a:pt x="62" y="58"/>
                  </a:lnTo>
                  <a:lnTo>
                    <a:pt x="52" y="66"/>
                  </a:lnTo>
                  <a:lnTo>
                    <a:pt x="41" y="70"/>
                  </a:lnTo>
                  <a:lnTo>
                    <a:pt x="29" y="70"/>
                  </a:lnTo>
                  <a:lnTo>
                    <a:pt x="17" y="66"/>
                  </a:lnTo>
                  <a:lnTo>
                    <a:pt x="9" y="58"/>
                  </a:lnTo>
                  <a:lnTo>
                    <a:pt x="2" y="48"/>
                  </a:lnTo>
                  <a:lnTo>
                    <a:pt x="0" y="35"/>
                  </a:lnTo>
                  <a:lnTo>
                    <a:pt x="2" y="23"/>
                  </a:lnTo>
                  <a:lnTo>
                    <a:pt x="9" y="13"/>
                  </a:lnTo>
                  <a:lnTo>
                    <a:pt x="17" y="5"/>
                  </a:lnTo>
                  <a:lnTo>
                    <a:pt x="29" y="0"/>
                  </a:lnTo>
                  <a:lnTo>
                    <a:pt x="39" y="0"/>
                  </a:lnTo>
                  <a:lnTo>
                    <a:pt x="52" y="5"/>
                  </a:lnTo>
                  <a:lnTo>
                    <a:pt x="62" y="13"/>
                  </a:lnTo>
                  <a:lnTo>
                    <a:pt x="66" y="23"/>
                  </a:lnTo>
                  <a:lnTo>
                    <a:pt x="70" y="35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52" name="WordArt 16">
              <a:extLst>
                <a:ext uri="{FF2B5EF4-FFF2-40B4-BE49-F238E27FC236}">
                  <a16:creationId xmlns:a16="http://schemas.microsoft.com/office/drawing/2014/main" id="{D4F4F853-3A66-4D84-8074-5A10CE1DAFF8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1874" y="3691"/>
              <a:ext cx="220" cy="13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spc="0" dirty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Verdana Ref"/>
                </a:rPr>
                <a:t>10</a:t>
              </a:r>
              <a:endParaRPr lang="zh-TW" altLang="en-US" sz="1400" kern="10" spc="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Verdana Ref"/>
              </a:endParaRPr>
            </a:p>
          </p:txBody>
        </p:sp>
        <p:sp>
          <p:nvSpPr>
            <p:cNvPr id="153" name="WordArt 17">
              <a:extLst>
                <a:ext uri="{FF2B5EF4-FFF2-40B4-BE49-F238E27FC236}">
                  <a16:creationId xmlns:a16="http://schemas.microsoft.com/office/drawing/2014/main" id="{50751397-1E2D-4A0A-BFC2-3B79BA3EF541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2972" y="3469"/>
              <a:ext cx="132" cy="13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spc="0" dirty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Verdana Ref"/>
                </a:rPr>
                <a:t>R</a:t>
              </a:r>
              <a:endParaRPr lang="zh-TW" altLang="en-US" sz="1400" kern="10" spc="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Verdana Ref"/>
              </a:endParaRPr>
            </a:p>
          </p:txBody>
        </p:sp>
        <p:sp>
          <p:nvSpPr>
            <p:cNvPr id="154" name="WordArt 18">
              <a:extLst>
                <a:ext uri="{FF2B5EF4-FFF2-40B4-BE49-F238E27FC236}">
                  <a16:creationId xmlns:a16="http://schemas.microsoft.com/office/drawing/2014/main" id="{4112E900-4338-41AF-AF4D-F49627AC4D4D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2513" y="3769"/>
              <a:ext cx="703" cy="8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spc="0" dirty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Verdana Ref"/>
                </a:rPr>
                <a:t>RESISTOR</a:t>
              </a:r>
              <a:endParaRPr lang="zh-TW" altLang="en-US" sz="1400" kern="10" spc="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Verdana Ref"/>
              </a:endParaRPr>
            </a:p>
          </p:txBody>
        </p:sp>
        <p:sp>
          <p:nvSpPr>
            <p:cNvPr id="155" name="WordArt 19">
              <a:extLst>
                <a:ext uri="{FF2B5EF4-FFF2-40B4-BE49-F238E27FC236}">
                  <a16:creationId xmlns:a16="http://schemas.microsoft.com/office/drawing/2014/main" id="{7AA90A96-57DA-46BE-966E-C2BC1A1BA76F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2138" y="3686"/>
              <a:ext cx="132" cy="133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spc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W</a:t>
              </a:r>
              <a:endParaRPr lang="zh-TW" altLang="en-US" sz="1400" kern="10" spc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Symbol" panose="05050102010706020507" pitchFamily="18" charset="2"/>
              </a:endParaRPr>
            </a:p>
          </p:txBody>
        </p:sp>
      </p:grp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FFAFDE1A-8126-4E6B-A301-D6B2CC17CA03}"/>
              </a:ext>
            </a:extLst>
          </p:cNvPr>
          <p:cNvGrpSpPr/>
          <p:nvPr/>
        </p:nvGrpSpPr>
        <p:grpSpPr>
          <a:xfrm>
            <a:off x="3972993" y="1526025"/>
            <a:ext cx="2751309" cy="1973762"/>
            <a:chOff x="5307218" y="1164705"/>
            <a:chExt cx="3386560" cy="2429480"/>
          </a:xfrm>
        </p:grpSpPr>
        <p:sp>
          <p:nvSpPr>
            <p:cNvPr id="64" name="Freeform 5607">
              <a:extLst>
                <a:ext uri="{FF2B5EF4-FFF2-40B4-BE49-F238E27FC236}">
                  <a16:creationId xmlns:a16="http://schemas.microsoft.com/office/drawing/2014/main" id="{613AC33E-E727-4FB4-81C4-DA8E71BE10E7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5765677" y="706246"/>
              <a:ext cx="2429480" cy="3346397"/>
            </a:xfrm>
            <a:custGeom>
              <a:avLst/>
              <a:gdLst>
                <a:gd name="T0" fmla="*/ 1858 w 1858"/>
                <a:gd name="T1" fmla="*/ 218 h 2611"/>
                <a:gd name="T2" fmla="*/ 1658 w 1858"/>
                <a:gd name="T3" fmla="*/ 18 h 2611"/>
                <a:gd name="T4" fmla="*/ 233 w 1858"/>
                <a:gd name="T5" fmla="*/ 15 h 2611"/>
                <a:gd name="T6" fmla="*/ 43 w 1858"/>
                <a:gd name="T7" fmla="*/ 252 h 2611"/>
                <a:gd name="T8" fmla="*/ 29 w 1858"/>
                <a:gd name="T9" fmla="*/ 2400 h 2611"/>
                <a:gd name="T10" fmla="*/ 223 w 1858"/>
                <a:gd name="T11" fmla="*/ 2588 h 2611"/>
                <a:gd name="T12" fmla="*/ 1681 w 1858"/>
                <a:gd name="T13" fmla="*/ 2588 h 2611"/>
                <a:gd name="T14" fmla="*/ 1850 w 1858"/>
                <a:gd name="T15" fmla="*/ 2415 h 2611"/>
                <a:gd name="T16" fmla="*/ 1852 w 1858"/>
                <a:gd name="T17" fmla="*/ 215 h 2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58" h="2611">
                  <a:moveTo>
                    <a:pt x="1858" y="218"/>
                  </a:moveTo>
                  <a:cubicBezTo>
                    <a:pt x="1853" y="39"/>
                    <a:pt x="1729" y="17"/>
                    <a:pt x="1658" y="18"/>
                  </a:cubicBezTo>
                  <a:cubicBezTo>
                    <a:pt x="1319" y="21"/>
                    <a:pt x="329" y="18"/>
                    <a:pt x="233" y="15"/>
                  </a:cubicBezTo>
                  <a:cubicBezTo>
                    <a:pt x="20" y="0"/>
                    <a:pt x="43" y="153"/>
                    <a:pt x="43" y="252"/>
                  </a:cubicBezTo>
                  <a:cubicBezTo>
                    <a:pt x="44" y="531"/>
                    <a:pt x="32" y="2235"/>
                    <a:pt x="29" y="2400"/>
                  </a:cubicBezTo>
                  <a:cubicBezTo>
                    <a:pt x="0" y="2611"/>
                    <a:pt x="223" y="2588"/>
                    <a:pt x="223" y="2588"/>
                  </a:cubicBezTo>
                  <a:lnTo>
                    <a:pt x="1681" y="2588"/>
                  </a:lnTo>
                  <a:cubicBezTo>
                    <a:pt x="1837" y="2588"/>
                    <a:pt x="1847" y="2487"/>
                    <a:pt x="1850" y="2415"/>
                  </a:cubicBezTo>
                  <a:cubicBezTo>
                    <a:pt x="1853" y="2343"/>
                    <a:pt x="1855" y="216"/>
                    <a:pt x="1852" y="215"/>
                  </a:cubicBezTo>
                </a:path>
              </a:pathLst>
            </a:custGeom>
            <a:solidFill>
              <a:srgbClr val="FF99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5" name="Freeform 5610">
              <a:extLst>
                <a:ext uri="{FF2B5EF4-FFF2-40B4-BE49-F238E27FC236}">
                  <a16:creationId xmlns:a16="http://schemas.microsoft.com/office/drawing/2014/main" id="{812313D4-8D43-4169-8234-E0DD307153F5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8216144" y="3249030"/>
              <a:ext cx="235885" cy="247194"/>
            </a:xfrm>
            <a:custGeom>
              <a:avLst/>
              <a:gdLst>
                <a:gd name="T0" fmla="*/ 179 w 179"/>
                <a:gd name="T1" fmla="*/ 90 h 178"/>
                <a:gd name="T2" fmla="*/ 176 w 179"/>
                <a:gd name="T3" fmla="*/ 108 h 178"/>
                <a:gd name="T4" fmla="*/ 170 w 179"/>
                <a:gd name="T5" fmla="*/ 127 h 178"/>
                <a:gd name="T6" fmla="*/ 162 w 179"/>
                <a:gd name="T7" fmla="*/ 143 h 178"/>
                <a:gd name="T8" fmla="*/ 148 w 179"/>
                <a:gd name="T9" fmla="*/ 158 h 178"/>
                <a:gd name="T10" fmla="*/ 131 w 179"/>
                <a:gd name="T11" fmla="*/ 168 h 178"/>
                <a:gd name="T12" fmla="*/ 113 w 179"/>
                <a:gd name="T13" fmla="*/ 176 h 178"/>
                <a:gd name="T14" fmla="*/ 95 w 179"/>
                <a:gd name="T15" fmla="*/ 178 h 178"/>
                <a:gd name="T16" fmla="*/ 76 w 179"/>
                <a:gd name="T17" fmla="*/ 178 h 178"/>
                <a:gd name="T18" fmla="*/ 56 w 179"/>
                <a:gd name="T19" fmla="*/ 172 h 178"/>
                <a:gd name="T20" fmla="*/ 39 w 179"/>
                <a:gd name="T21" fmla="*/ 164 h 178"/>
                <a:gd name="T22" fmla="*/ 25 w 179"/>
                <a:gd name="T23" fmla="*/ 151 h 178"/>
                <a:gd name="T24" fmla="*/ 13 w 179"/>
                <a:gd name="T25" fmla="*/ 135 h 178"/>
                <a:gd name="T26" fmla="*/ 4 w 179"/>
                <a:gd name="T27" fmla="*/ 119 h 178"/>
                <a:gd name="T28" fmla="*/ 0 w 179"/>
                <a:gd name="T29" fmla="*/ 98 h 178"/>
                <a:gd name="T30" fmla="*/ 0 w 179"/>
                <a:gd name="T31" fmla="*/ 80 h 178"/>
                <a:gd name="T32" fmla="*/ 4 w 179"/>
                <a:gd name="T33" fmla="*/ 61 h 178"/>
                <a:gd name="T34" fmla="*/ 13 w 179"/>
                <a:gd name="T35" fmla="*/ 43 h 178"/>
                <a:gd name="T36" fmla="*/ 25 w 179"/>
                <a:gd name="T37" fmla="*/ 26 h 178"/>
                <a:gd name="T38" fmla="*/ 39 w 179"/>
                <a:gd name="T39" fmla="*/ 14 h 178"/>
                <a:gd name="T40" fmla="*/ 56 w 179"/>
                <a:gd name="T41" fmla="*/ 6 h 178"/>
                <a:gd name="T42" fmla="*/ 74 w 179"/>
                <a:gd name="T43" fmla="*/ 0 h 178"/>
                <a:gd name="T44" fmla="*/ 95 w 179"/>
                <a:gd name="T45" fmla="*/ 0 h 178"/>
                <a:gd name="T46" fmla="*/ 113 w 179"/>
                <a:gd name="T47" fmla="*/ 2 h 178"/>
                <a:gd name="T48" fmla="*/ 131 w 179"/>
                <a:gd name="T49" fmla="*/ 10 h 178"/>
                <a:gd name="T50" fmla="*/ 148 w 179"/>
                <a:gd name="T51" fmla="*/ 20 h 178"/>
                <a:gd name="T52" fmla="*/ 160 w 179"/>
                <a:gd name="T53" fmla="*/ 34 h 178"/>
                <a:gd name="T54" fmla="*/ 170 w 179"/>
                <a:gd name="T55" fmla="*/ 51 h 178"/>
                <a:gd name="T56" fmla="*/ 176 w 179"/>
                <a:gd name="T57" fmla="*/ 69 h 178"/>
                <a:gd name="T58" fmla="*/ 179 w 179"/>
                <a:gd name="T59" fmla="*/ 90 h 178"/>
                <a:gd name="T60" fmla="*/ 179 w 179"/>
                <a:gd name="T61" fmla="*/ 9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" h="178">
                  <a:moveTo>
                    <a:pt x="179" y="90"/>
                  </a:moveTo>
                  <a:lnTo>
                    <a:pt x="176" y="108"/>
                  </a:lnTo>
                  <a:lnTo>
                    <a:pt x="170" y="127"/>
                  </a:lnTo>
                  <a:lnTo>
                    <a:pt x="162" y="143"/>
                  </a:lnTo>
                  <a:lnTo>
                    <a:pt x="148" y="158"/>
                  </a:lnTo>
                  <a:lnTo>
                    <a:pt x="131" y="168"/>
                  </a:lnTo>
                  <a:lnTo>
                    <a:pt x="113" y="176"/>
                  </a:lnTo>
                  <a:lnTo>
                    <a:pt x="95" y="178"/>
                  </a:lnTo>
                  <a:lnTo>
                    <a:pt x="76" y="178"/>
                  </a:lnTo>
                  <a:lnTo>
                    <a:pt x="56" y="172"/>
                  </a:lnTo>
                  <a:lnTo>
                    <a:pt x="39" y="164"/>
                  </a:lnTo>
                  <a:lnTo>
                    <a:pt x="25" y="151"/>
                  </a:lnTo>
                  <a:lnTo>
                    <a:pt x="13" y="135"/>
                  </a:lnTo>
                  <a:lnTo>
                    <a:pt x="4" y="119"/>
                  </a:lnTo>
                  <a:lnTo>
                    <a:pt x="0" y="98"/>
                  </a:lnTo>
                  <a:lnTo>
                    <a:pt x="0" y="80"/>
                  </a:lnTo>
                  <a:lnTo>
                    <a:pt x="4" y="61"/>
                  </a:lnTo>
                  <a:lnTo>
                    <a:pt x="13" y="43"/>
                  </a:lnTo>
                  <a:lnTo>
                    <a:pt x="25" y="26"/>
                  </a:lnTo>
                  <a:lnTo>
                    <a:pt x="39" y="14"/>
                  </a:lnTo>
                  <a:lnTo>
                    <a:pt x="56" y="6"/>
                  </a:lnTo>
                  <a:lnTo>
                    <a:pt x="74" y="0"/>
                  </a:lnTo>
                  <a:lnTo>
                    <a:pt x="95" y="0"/>
                  </a:lnTo>
                  <a:lnTo>
                    <a:pt x="113" y="2"/>
                  </a:lnTo>
                  <a:lnTo>
                    <a:pt x="131" y="10"/>
                  </a:lnTo>
                  <a:lnTo>
                    <a:pt x="148" y="20"/>
                  </a:lnTo>
                  <a:lnTo>
                    <a:pt x="160" y="34"/>
                  </a:lnTo>
                  <a:lnTo>
                    <a:pt x="170" y="51"/>
                  </a:lnTo>
                  <a:lnTo>
                    <a:pt x="176" y="69"/>
                  </a:lnTo>
                  <a:lnTo>
                    <a:pt x="179" y="90"/>
                  </a:lnTo>
                  <a:lnTo>
                    <a:pt x="179" y="90"/>
                  </a:lnTo>
                  <a:close/>
                </a:path>
              </a:pathLst>
            </a:custGeom>
            <a:solidFill>
              <a:schemeClr val="bg2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6" name="Freeform 5614">
              <a:extLst>
                <a:ext uri="{FF2B5EF4-FFF2-40B4-BE49-F238E27FC236}">
                  <a16:creationId xmlns:a16="http://schemas.microsoft.com/office/drawing/2014/main" id="{0FEAB1D9-FC38-4B3C-AEC9-3C517E6DF78A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6480624" y="3239015"/>
              <a:ext cx="234552" cy="248567"/>
            </a:xfrm>
            <a:custGeom>
              <a:avLst/>
              <a:gdLst>
                <a:gd name="T0" fmla="*/ 178 w 178"/>
                <a:gd name="T1" fmla="*/ 89 h 179"/>
                <a:gd name="T2" fmla="*/ 176 w 178"/>
                <a:gd name="T3" fmla="*/ 109 h 179"/>
                <a:gd name="T4" fmla="*/ 170 w 178"/>
                <a:gd name="T5" fmla="*/ 128 h 179"/>
                <a:gd name="T6" fmla="*/ 162 w 178"/>
                <a:gd name="T7" fmla="*/ 144 h 179"/>
                <a:gd name="T8" fmla="*/ 148 w 178"/>
                <a:gd name="T9" fmla="*/ 158 h 179"/>
                <a:gd name="T10" fmla="*/ 131 w 178"/>
                <a:gd name="T11" fmla="*/ 169 h 179"/>
                <a:gd name="T12" fmla="*/ 113 w 178"/>
                <a:gd name="T13" fmla="*/ 177 h 179"/>
                <a:gd name="T14" fmla="*/ 94 w 178"/>
                <a:gd name="T15" fmla="*/ 179 h 179"/>
                <a:gd name="T16" fmla="*/ 76 w 178"/>
                <a:gd name="T17" fmla="*/ 179 h 179"/>
                <a:gd name="T18" fmla="*/ 55 w 178"/>
                <a:gd name="T19" fmla="*/ 173 h 179"/>
                <a:gd name="T20" fmla="*/ 39 w 178"/>
                <a:gd name="T21" fmla="*/ 164 h 179"/>
                <a:gd name="T22" fmla="*/ 25 w 178"/>
                <a:gd name="T23" fmla="*/ 152 h 179"/>
                <a:gd name="T24" fmla="*/ 12 w 178"/>
                <a:gd name="T25" fmla="*/ 136 h 179"/>
                <a:gd name="T26" fmla="*/ 4 w 178"/>
                <a:gd name="T27" fmla="*/ 117 h 179"/>
                <a:gd name="T28" fmla="*/ 0 w 178"/>
                <a:gd name="T29" fmla="*/ 99 h 179"/>
                <a:gd name="T30" fmla="*/ 0 w 178"/>
                <a:gd name="T31" fmla="*/ 80 h 179"/>
                <a:gd name="T32" fmla="*/ 4 w 178"/>
                <a:gd name="T33" fmla="*/ 60 h 179"/>
                <a:gd name="T34" fmla="*/ 12 w 178"/>
                <a:gd name="T35" fmla="*/ 43 h 179"/>
                <a:gd name="T36" fmla="*/ 25 w 178"/>
                <a:gd name="T37" fmla="*/ 27 h 179"/>
                <a:gd name="T38" fmla="*/ 39 w 178"/>
                <a:gd name="T39" fmla="*/ 15 h 179"/>
                <a:gd name="T40" fmla="*/ 55 w 178"/>
                <a:gd name="T41" fmla="*/ 6 h 179"/>
                <a:gd name="T42" fmla="*/ 74 w 178"/>
                <a:gd name="T43" fmla="*/ 0 h 179"/>
                <a:gd name="T44" fmla="*/ 94 w 178"/>
                <a:gd name="T45" fmla="*/ 0 h 179"/>
                <a:gd name="T46" fmla="*/ 113 w 178"/>
                <a:gd name="T47" fmla="*/ 2 h 179"/>
                <a:gd name="T48" fmla="*/ 131 w 178"/>
                <a:gd name="T49" fmla="*/ 11 h 179"/>
                <a:gd name="T50" fmla="*/ 148 w 178"/>
                <a:gd name="T51" fmla="*/ 21 h 179"/>
                <a:gd name="T52" fmla="*/ 160 w 178"/>
                <a:gd name="T53" fmla="*/ 35 h 179"/>
                <a:gd name="T54" fmla="*/ 170 w 178"/>
                <a:gd name="T55" fmla="*/ 52 h 179"/>
                <a:gd name="T56" fmla="*/ 176 w 178"/>
                <a:gd name="T57" fmla="*/ 70 h 179"/>
                <a:gd name="T58" fmla="*/ 178 w 178"/>
                <a:gd name="T59" fmla="*/ 89 h 179"/>
                <a:gd name="T60" fmla="*/ 178 w 178"/>
                <a:gd name="T61" fmla="*/ 8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8" h="179">
                  <a:moveTo>
                    <a:pt x="178" y="89"/>
                  </a:moveTo>
                  <a:lnTo>
                    <a:pt x="176" y="109"/>
                  </a:lnTo>
                  <a:lnTo>
                    <a:pt x="170" y="128"/>
                  </a:lnTo>
                  <a:lnTo>
                    <a:pt x="162" y="144"/>
                  </a:lnTo>
                  <a:lnTo>
                    <a:pt x="148" y="158"/>
                  </a:lnTo>
                  <a:lnTo>
                    <a:pt x="131" y="169"/>
                  </a:lnTo>
                  <a:lnTo>
                    <a:pt x="113" y="177"/>
                  </a:lnTo>
                  <a:lnTo>
                    <a:pt x="94" y="179"/>
                  </a:lnTo>
                  <a:lnTo>
                    <a:pt x="76" y="179"/>
                  </a:lnTo>
                  <a:lnTo>
                    <a:pt x="55" y="173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6"/>
                  </a:lnTo>
                  <a:lnTo>
                    <a:pt x="4" y="117"/>
                  </a:lnTo>
                  <a:lnTo>
                    <a:pt x="0" y="99"/>
                  </a:lnTo>
                  <a:lnTo>
                    <a:pt x="0" y="80"/>
                  </a:lnTo>
                  <a:lnTo>
                    <a:pt x="4" y="60"/>
                  </a:lnTo>
                  <a:lnTo>
                    <a:pt x="12" y="43"/>
                  </a:lnTo>
                  <a:lnTo>
                    <a:pt x="25" y="27"/>
                  </a:lnTo>
                  <a:lnTo>
                    <a:pt x="39" y="15"/>
                  </a:lnTo>
                  <a:lnTo>
                    <a:pt x="55" y="6"/>
                  </a:lnTo>
                  <a:lnTo>
                    <a:pt x="74" y="0"/>
                  </a:lnTo>
                  <a:lnTo>
                    <a:pt x="94" y="0"/>
                  </a:lnTo>
                  <a:lnTo>
                    <a:pt x="113" y="2"/>
                  </a:lnTo>
                  <a:lnTo>
                    <a:pt x="131" y="11"/>
                  </a:lnTo>
                  <a:lnTo>
                    <a:pt x="148" y="21"/>
                  </a:lnTo>
                  <a:lnTo>
                    <a:pt x="160" y="35"/>
                  </a:lnTo>
                  <a:lnTo>
                    <a:pt x="170" y="52"/>
                  </a:lnTo>
                  <a:lnTo>
                    <a:pt x="176" y="70"/>
                  </a:lnTo>
                  <a:lnTo>
                    <a:pt x="178" y="89"/>
                  </a:lnTo>
                  <a:lnTo>
                    <a:pt x="178" y="89"/>
                  </a:lnTo>
                  <a:close/>
                </a:path>
              </a:pathLst>
            </a:custGeom>
            <a:solidFill>
              <a:schemeClr val="bg2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7" name="Freeform 5616">
              <a:extLst>
                <a:ext uri="{FF2B5EF4-FFF2-40B4-BE49-F238E27FC236}">
                  <a16:creationId xmlns:a16="http://schemas.microsoft.com/office/drawing/2014/main" id="{A9FAECCA-41A3-49DF-B4CA-2CE8D6E6EBBE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5571615" y="3238912"/>
              <a:ext cx="234552" cy="255433"/>
            </a:xfrm>
            <a:custGeom>
              <a:avLst/>
              <a:gdLst>
                <a:gd name="T0" fmla="*/ 178 w 178"/>
                <a:gd name="T1" fmla="*/ 90 h 183"/>
                <a:gd name="T2" fmla="*/ 178 w 178"/>
                <a:gd name="T3" fmla="*/ 109 h 183"/>
                <a:gd name="T4" fmla="*/ 172 w 178"/>
                <a:gd name="T5" fmla="*/ 127 h 183"/>
                <a:gd name="T6" fmla="*/ 164 w 178"/>
                <a:gd name="T7" fmla="*/ 146 h 183"/>
                <a:gd name="T8" fmla="*/ 152 w 178"/>
                <a:gd name="T9" fmla="*/ 158 h 183"/>
                <a:gd name="T10" fmla="*/ 135 w 178"/>
                <a:gd name="T11" fmla="*/ 170 h 183"/>
                <a:gd name="T12" fmla="*/ 119 w 178"/>
                <a:gd name="T13" fmla="*/ 179 h 183"/>
                <a:gd name="T14" fmla="*/ 101 w 178"/>
                <a:gd name="T15" fmla="*/ 183 h 183"/>
                <a:gd name="T16" fmla="*/ 82 w 178"/>
                <a:gd name="T17" fmla="*/ 183 h 183"/>
                <a:gd name="T18" fmla="*/ 64 w 178"/>
                <a:gd name="T19" fmla="*/ 179 h 183"/>
                <a:gd name="T20" fmla="*/ 47 w 178"/>
                <a:gd name="T21" fmla="*/ 170 h 183"/>
                <a:gd name="T22" fmla="*/ 31 w 178"/>
                <a:gd name="T23" fmla="*/ 160 h 183"/>
                <a:gd name="T24" fmla="*/ 19 w 178"/>
                <a:gd name="T25" fmla="*/ 146 h 183"/>
                <a:gd name="T26" fmla="*/ 8 w 178"/>
                <a:gd name="T27" fmla="*/ 127 h 183"/>
                <a:gd name="T28" fmla="*/ 2 w 178"/>
                <a:gd name="T29" fmla="*/ 111 h 183"/>
                <a:gd name="T30" fmla="*/ 0 w 178"/>
                <a:gd name="T31" fmla="*/ 90 h 183"/>
                <a:gd name="T32" fmla="*/ 0 w 178"/>
                <a:gd name="T33" fmla="*/ 72 h 183"/>
                <a:gd name="T34" fmla="*/ 6 w 178"/>
                <a:gd name="T35" fmla="*/ 53 h 183"/>
                <a:gd name="T36" fmla="*/ 14 w 178"/>
                <a:gd name="T37" fmla="*/ 37 h 183"/>
                <a:gd name="T38" fmla="*/ 27 w 178"/>
                <a:gd name="T39" fmla="*/ 23 h 183"/>
                <a:gd name="T40" fmla="*/ 43 w 178"/>
                <a:gd name="T41" fmla="*/ 10 h 183"/>
                <a:gd name="T42" fmla="*/ 60 w 178"/>
                <a:gd name="T43" fmla="*/ 4 h 183"/>
                <a:gd name="T44" fmla="*/ 78 w 178"/>
                <a:gd name="T45" fmla="*/ 0 h 183"/>
                <a:gd name="T46" fmla="*/ 96 w 178"/>
                <a:gd name="T47" fmla="*/ 0 h 183"/>
                <a:gd name="T48" fmla="*/ 115 w 178"/>
                <a:gd name="T49" fmla="*/ 2 h 183"/>
                <a:gd name="T50" fmla="*/ 133 w 178"/>
                <a:gd name="T51" fmla="*/ 10 h 183"/>
                <a:gd name="T52" fmla="*/ 148 w 178"/>
                <a:gd name="T53" fmla="*/ 23 h 183"/>
                <a:gd name="T54" fmla="*/ 160 w 178"/>
                <a:gd name="T55" fmla="*/ 37 h 183"/>
                <a:gd name="T56" fmla="*/ 170 w 178"/>
                <a:gd name="T57" fmla="*/ 53 h 183"/>
                <a:gd name="T58" fmla="*/ 176 w 178"/>
                <a:gd name="T59" fmla="*/ 72 h 183"/>
                <a:gd name="T60" fmla="*/ 178 w 178"/>
                <a:gd name="T61" fmla="*/ 90 h 183"/>
                <a:gd name="T62" fmla="*/ 178 w 178"/>
                <a:gd name="T63" fmla="*/ 9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8" h="183">
                  <a:moveTo>
                    <a:pt x="178" y="90"/>
                  </a:moveTo>
                  <a:lnTo>
                    <a:pt x="178" y="109"/>
                  </a:lnTo>
                  <a:lnTo>
                    <a:pt x="172" y="127"/>
                  </a:lnTo>
                  <a:lnTo>
                    <a:pt x="164" y="146"/>
                  </a:lnTo>
                  <a:lnTo>
                    <a:pt x="152" y="158"/>
                  </a:lnTo>
                  <a:lnTo>
                    <a:pt x="135" y="170"/>
                  </a:lnTo>
                  <a:lnTo>
                    <a:pt x="119" y="179"/>
                  </a:lnTo>
                  <a:lnTo>
                    <a:pt x="101" y="183"/>
                  </a:lnTo>
                  <a:lnTo>
                    <a:pt x="82" y="183"/>
                  </a:lnTo>
                  <a:lnTo>
                    <a:pt x="64" y="179"/>
                  </a:lnTo>
                  <a:lnTo>
                    <a:pt x="47" y="170"/>
                  </a:lnTo>
                  <a:lnTo>
                    <a:pt x="31" y="160"/>
                  </a:lnTo>
                  <a:lnTo>
                    <a:pt x="19" y="146"/>
                  </a:lnTo>
                  <a:lnTo>
                    <a:pt x="8" y="127"/>
                  </a:lnTo>
                  <a:lnTo>
                    <a:pt x="2" y="111"/>
                  </a:lnTo>
                  <a:lnTo>
                    <a:pt x="0" y="90"/>
                  </a:lnTo>
                  <a:lnTo>
                    <a:pt x="0" y="72"/>
                  </a:lnTo>
                  <a:lnTo>
                    <a:pt x="6" y="53"/>
                  </a:lnTo>
                  <a:lnTo>
                    <a:pt x="14" y="37"/>
                  </a:lnTo>
                  <a:lnTo>
                    <a:pt x="27" y="23"/>
                  </a:lnTo>
                  <a:lnTo>
                    <a:pt x="43" y="10"/>
                  </a:lnTo>
                  <a:lnTo>
                    <a:pt x="60" y="4"/>
                  </a:lnTo>
                  <a:lnTo>
                    <a:pt x="78" y="0"/>
                  </a:lnTo>
                  <a:lnTo>
                    <a:pt x="96" y="0"/>
                  </a:lnTo>
                  <a:lnTo>
                    <a:pt x="115" y="2"/>
                  </a:lnTo>
                  <a:lnTo>
                    <a:pt x="133" y="10"/>
                  </a:lnTo>
                  <a:lnTo>
                    <a:pt x="148" y="23"/>
                  </a:lnTo>
                  <a:lnTo>
                    <a:pt x="160" y="37"/>
                  </a:lnTo>
                  <a:lnTo>
                    <a:pt x="170" y="53"/>
                  </a:lnTo>
                  <a:lnTo>
                    <a:pt x="176" y="72"/>
                  </a:lnTo>
                  <a:lnTo>
                    <a:pt x="178" y="90"/>
                  </a:lnTo>
                  <a:lnTo>
                    <a:pt x="178" y="90"/>
                  </a:lnTo>
                  <a:close/>
                </a:path>
              </a:pathLst>
            </a:custGeom>
            <a:solidFill>
              <a:schemeClr val="bg2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8" name="Freeform 5618">
              <a:extLst>
                <a:ext uri="{FF2B5EF4-FFF2-40B4-BE49-F238E27FC236}">
                  <a16:creationId xmlns:a16="http://schemas.microsoft.com/office/drawing/2014/main" id="{E5AE711B-4DCC-4C4E-9E47-9CE1166C2C74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5539180" y="1637492"/>
              <a:ext cx="237218" cy="254060"/>
            </a:xfrm>
            <a:custGeom>
              <a:avLst/>
              <a:gdLst>
                <a:gd name="T0" fmla="*/ 180 w 180"/>
                <a:gd name="T1" fmla="*/ 90 h 182"/>
                <a:gd name="T2" fmla="*/ 178 w 180"/>
                <a:gd name="T3" fmla="*/ 109 h 182"/>
                <a:gd name="T4" fmla="*/ 174 w 180"/>
                <a:gd name="T5" fmla="*/ 127 h 182"/>
                <a:gd name="T6" fmla="*/ 164 w 180"/>
                <a:gd name="T7" fmla="*/ 146 h 182"/>
                <a:gd name="T8" fmla="*/ 151 w 180"/>
                <a:gd name="T9" fmla="*/ 160 h 182"/>
                <a:gd name="T10" fmla="*/ 137 w 180"/>
                <a:gd name="T11" fmla="*/ 170 h 182"/>
                <a:gd name="T12" fmla="*/ 121 w 180"/>
                <a:gd name="T13" fmla="*/ 178 h 182"/>
                <a:gd name="T14" fmla="*/ 102 w 180"/>
                <a:gd name="T15" fmla="*/ 182 h 182"/>
                <a:gd name="T16" fmla="*/ 82 w 180"/>
                <a:gd name="T17" fmla="*/ 182 h 182"/>
                <a:gd name="T18" fmla="*/ 63 w 180"/>
                <a:gd name="T19" fmla="*/ 178 h 182"/>
                <a:gd name="T20" fmla="*/ 47 w 180"/>
                <a:gd name="T21" fmla="*/ 170 h 182"/>
                <a:gd name="T22" fmla="*/ 30 w 180"/>
                <a:gd name="T23" fmla="*/ 160 h 182"/>
                <a:gd name="T24" fmla="*/ 18 w 180"/>
                <a:gd name="T25" fmla="*/ 146 h 182"/>
                <a:gd name="T26" fmla="*/ 8 w 180"/>
                <a:gd name="T27" fmla="*/ 127 h 182"/>
                <a:gd name="T28" fmla="*/ 2 w 180"/>
                <a:gd name="T29" fmla="*/ 111 h 182"/>
                <a:gd name="T30" fmla="*/ 0 w 180"/>
                <a:gd name="T31" fmla="*/ 90 h 182"/>
                <a:gd name="T32" fmla="*/ 2 w 180"/>
                <a:gd name="T33" fmla="*/ 72 h 182"/>
                <a:gd name="T34" fmla="*/ 8 w 180"/>
                <a:gd name="T35" fmla="*/ 53 h 182"/>
                <a:gd name="T36" fmla="*/ 16 w 180"/>
                <a:gd name="T37" fmla="*/ 37 h 182"/>
                <a:gd name="T38" fmla="*/ 28 w 180"/>
                <a:gd name="T39" fmla="*/ 22 h 182"/>
                <a:gd name="T40" fmla="*/ 43 w 180"/>
                <a:gd name="T41" fmla="*/ 10 h 182"/>
                <a:gd name="T42" fmla="*/ 59 w 180"/>
                <a:gd name="T43" fmla="*/ 4 h 182"/>
                <a:gd name="T44" fmla="*/ 78 w 180"/>
                <a:gd name="T45" fmla="*/ 0 h 182"/>
                <a:gd name="T46" fmla="*/ 98 w 180"/>
                <a:gd name="T47" fmla="*/ 0 h 182"/>
                <a:gd name="T48" fmla="*/ 117 w 180"/>
                <a:gd name="T49" fmla="*/ 2 h 182"/>
                <a:gd name="T50" fmla="*/ 133 w 180"/>
                <a:gd name="T51" fmla="*/ 10 h 182"/>
                <a:gd name="T52" fmla="*/ 149 w 180"/>
                <a:gd name="T53" fmla="*/ 22 h 182"/>
                <a:gd name="T54" fmla="*/ 162 w 180"/>
                <a:gd name="T55" fmla="*/ 37 h 182"/>
                <a:gd name="T56" fmla="*/ 172 w 180"/>
                <a:gd name="T57" fmla="*/ 53 h 182"/>
                <a:gd name="T58" fmla="*/ 178 w 180"/>
                <a:gd name="T59" fmla="*/ 72 h 182"/>
                <a:gd name="T60" fmla="*/ 180 w 180"/>
                <a:gd name="T61" fmla="*/ 90 h 182"/>
                <a:gd name="T62" fmla="*/ 180 w 180"/>
                <a:gd name="T63" fmla="*/ 9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0" h="182">
                  <a:moveTo>
                    <a:pt x="180" y="90"/>
                  </a:moveTo>
                  <a:lnTo>
                    <a:pt x="178" y="109"/>
                  </a:lnTo>
                  <a:lnTo>
                    <a:pt x="174" y="127"/>
                  </a:lnTo>
                  <a:lnTo>
                    <a:pt x="164" y="146"/>
                  </a:lnTo>
                  <a:lnTo>
                    <a:pt x="151" y="160"/>
                  </a:lnTo>
                  <a:lnTo>
                    <a:pt x="137" y="170"/>
                  </a:lnTo>
                  <a:lnTo>
                    <a:pt x="121" y="178"/>
                  </a:lnTo>
                  <a:lnTo>
                    <a:pt x="102" y="182"/>
                  </a:lnTo>
                  <a:lnTo>
                    <a:pt x="82" y="182"/>
                  </a:lnTo>
                  <a:lnTo>
                    <a:pt x="63" y="178"/>
                  </a:lnTo>
                  <a:lnTo>
                    <a:pt x="47" y="170"/>
                  </a:lnTo>
                  <a:lnTo>
                    <a:pt x="30" y="160"/>
                  </a:lnTo>
                  <a:lnTo>
                    <a:pt x="18" y="146"/>
                  </a:lnTo>
                  <a:lnTo>
                    <a:pt x="8" y="127"/>
                  </a:lnTo>
                  <a:lnTo>
                    <a:pt x="2" y="111"/>
                  </a:lnTo>
                  <a:lnTo>
                    <a:pt x="0" y="90"/>
                  </a:lnTo>
                  <a:lnTo>
                    <a:pt x="2" y="72"/>
                  </a:lnTo>
                  <a:lnTo>
                    <a:pt x="8" y="53"/>
                  </a:lnTo>
                  <a:lnTo>
                    <a:pt x="16" y="37"/>
                  </a:lnTo>
                  <a:lnTo>
                    <a:pt x="28" y="22"/>
                  </a:lnTo>
                  <a:lnTo>
                    <a:pt x="43" y="10"/>
                  </a:lnTo>
                  <a:lnTo>
                    <a:pt x="59" y="4"/>
                  </a:lnTo>
                  <a:lnTo>
                    <a:pt x="78" y="0"/>
                  </a:lnTo>
                  <a:lnTo>
                    <a:pt x="98" y="0"/>
                  </a:lnTo>
                  <a:lnTo>
                    <a:pt x="117" y="2"/>
                  </a:lnTo>
                  <a:lnTo>
                    <a:pt x="133" y="10"/>
                  </a:lnTo>
                  <a:lnTo>
                    <a:pt x="149" y="22"/>
                  </a:lnTo>
                  <a:lnTo>
                    <a:pt x="162" y="37"/>
                  </a:lnTo>
                  <a:lnTo>
                    <a:pt x="172" y="53"/>
                  </a:lnTo>
                  <a:lnTo>
                    <a:pt x="178" y="72"/>
                  </a:lnTo>
                  <a:lnTo>
                    <a:pt x="180" y="90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chemeClr val="bg2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9" name="Freeform 5628">
              <a:extLst>
                <a:ext uri="{FF2B5EF4-FFF2-40B4-BE49-F238E27FC236}">
                  <a16:creationId xmlns:a16="http://schemas.microsoft.com/office/drawing/2014/main" id="{F93EFC12-934B-4B93-9644-A5A747C61A64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5539175" y="2440432"/>
              <a:ext cx="237218" cy="254060"/>
            </a:xfrm>
            <a:custGeom>
              <a:avLst/>
              <a:gdLst>
                <a:gd name="T0" fmla="*/ 180 w 180"/>
                <a:gd name="T1" fmla="*/ 92 h 182"/>
                <a:gd name="T2" fmla="*/ 178 w 180"/>
                <a:gd name="T3" fmla="*/ 110 h 182"/>
                <a:gd name="T4" fmla="*/ 172 w 180"/>
                <a:gd name="T5" fmla="*/ 129 h 182"/>
                <a:gd name="T6" fmla="*/ 164 w 180"/>
                <a:gd name="T7" fmla="*/ 145 h 182"/>
                <a:gd name="T8" fmla="*/ 152 w 180"/>
                <a:gd name="T9" fmla="*/ 160 h 182"/>
                <a:gd name="T10" fmla="*/ 135 w 180"/>
                <a:gd name="T11" fmla="*/ 170 h 182"/>
                <a:gd name="T12" fmla="*/ 119 w 180"/>
                <a:gd name="T13" fmla="*/ 178 h 182"/>
                <a:gd name="T14" fmla="*/ 101 w 180"/>
                <a:gd name="T15" fmla="*/ 182 h 182"/>
                <a:gd name="T16" fmla="*/ 82 w 180"/>
                <a:gd name="T17" fmla="*/ 182 h 182"/>
                <a:gd name="T18" fmla="*/ 64 w 180"/>
                <a:gd name="T19" fmla="*/ 178 h 182"/>
                <a:gd name="T20" fmla="*/ 45 w 180"/>
                <a:gd name="T21" fmla="*/ 170 h 182"/>
                <a:gd name="T22" fmla="*/ 31 w 180"/>
                <a:gd name="T23" fmla="*/ 160 h 182"/>
                <a:gd name="T24" fmla="*/ 19 w 180"/>
                <a:gd name="T25" fmla="*/ 145 h 182"/>
                <a:gd name="T26" fmla="*/ 8 w 180"/>
                <a:gd name="T27" fmla="*/ 129 h 182"/>
                <a:gd name="T28" fmla="*/ 2 w 180"/>
                <a:gd name="T29" fmla="*/ 110 h 182"/>
                <a:gd name="T30" fmla="*/ 0 w 180"/>
                <a:gd name="T31" fmla="*/ 92 h 182"/>
                <a:gd name="T32" fmla="*/ 2 w 180"/>
                <a:gd name="T33" fmla="*/ 71 h 182"/>
                <a:gd name="T34" fmla="*/ 8 w 180"/>
                <a:gd name="T35" fmla="*/ 53 h 182"/>
                <a:gd name="T36" fmla="*/ 19 w 180"/>
                <a:gd name="T37" fmla="*/ 37 h 182"/>
                <a:gd name="T38" fmla="*/ 31 w 180"/>
                <a:gd name="T39" fmla="*/ 22 h 182"/>
                <a:gd name="T40" fmla="*/ 45 w 180"/>
                <a:gd name="T41" fmla="*/ 12 h 182"/>
                <a:gd name="T42" fmla="*/ 64 w 180"/>
                <a:gd name="T43" fmla="*/ 4 h 182"/>
                <a:gd name="T44" fmla="*/ 82 w 180"/>
                <a:gd name="T45" fmla="*/ 0 h 182"/>
                <a:gd name="T46" fmla="*/ 101 w 180"/>
                <a:gd name="T47" fmla="*/ 0 h 182"/>
                <a:gd name="T48" fmla="*/ 119 w 180"/>
                <a:gd name="T49" fmla="*/ 4 h 182"/>
                <a:gd name="T50" fmla="*/ 135 w 180"/>
                <a:gd name="T51" fmla="*/ 12 h 182"/>
                <a:gd name="T52" fmla="*/ 152 w 180"/>
                <a:gd name="T53" fmla="*/ 22 h 182"/>
                <a:gd name="T54" fmla="*/ 164 w 180"/>
                <a:gd name="T55" fmla="*/ 37 h 182"/>
                <a:gd name="T56" fmla="*/ 172 w 180"/>
                <a:gd name="T57" fmla="*/ 53 h 182"/>
                <a:gd name="T58" fmla="*/ 178 w 180"/>
                <a:gd name="T59" fmla="*/ 71 h 182"/>
                <a:gd name="T60" fmla="*/ 180 w 180"/>
                <a:gd name="T61" fmla="*/ 92 h 182"/>
                <a:gd name="T62" fmla="*/ 180 w 180"/>
                <a:gd name="T63" fmla="*/ 9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0" h="182">
                  <a:moveTo>
                    <a:pt x="180" y="92"/>
                  </a:moveTo>
                  <a:lnTo>
                    <a:pt x="178" y="110"/>
                  </a:lnTo>
                  <a:lnTo>
                    <a:pt x="172" y="129"/>
                  </a:lnTo>
                  <a:lnTo>
                    <a:pt x="164" y="145"/>
                  </a:lnTo>
                  <a:lnTo>
                    <a:pt x="152" y="160"/>
                  </a:lnTo>
                  <a:lnTo>
                    <a:pt x="135" y="170"/>
                  </a:lnTo>
                  <a:lnTo>
                    <a:pt x="119" y="178"/>
                  </a:lnTo>
                  <a:lnTo>
                    <a:pt x="101" y="182"/>
                  </a:lnTo>
                  <a:lnTo>
                    <a:pt x="82" y="182"/>
                  </a:lnTo>
                  <a:lnTo>
                    <a:pt x="64" y="178"/>
                  </a:lnTo>
                  <a:lnTo>
                    <a:pt x="45" y="170"/>
                  </a:lnTo>
                  <a:lnTo>
                    <a:pt x="31" y="160"/>
                  </a:lnTo>
                  <a:lnTo>
                    <a:pt x="19" y="145"/>
                  </a:lnTo>
                  <a:lnTo>
                    <a:pt x="8" y="129"/>
                  </a:lnTo>
                  <a:lnTo>
                    <a:pt x="2" y="110"/>
                  </a:lnTo>
                  <a:lnTo>
                    <a:pt x="0" y="92"/>
                  </a:lnTo>
                  <a:lnTo>
                    <a:pt x="2" y="71"/>
                  </a:lnTo>
                  <a:lnTo>
                    <a:pt x="8" y="53"/>
                  </a:lnTo>
                  <a:lnTo>
                    <a:pt x="19" y="37"/>
                  </a:lnTo>
                  <a:lnTo>
                    <a:pt x="31" y="22"/>
                  </a:lnTo>
                  <a:lnTo>
                    <a:pt x="45" y="12"/>
                  </a:lnTo>
                  <a:lnTo>
                    <a:pt x="64" y="4"/>
                  </a:lnTo>
                  <a:lnTo>
                    <a:pt x="82" y="0"/>
                  </a:lnTo>
                  <a:lnTo>
                    <a:pt x="101" y="0"/>
                  </a:lnTo>
                  <a:lnTo>
                    <a:pt x="119" y="4"/>
                  </a:lnTo>
                  <a:lnTo>
                    <a:pt x="135" y="12"/>
                  </a:lnTo>
                  <a:lnTo>
                    <a:pt x="152" y="22"/>
                  </a:lnTo>
                  <a:lnTo>
                    <a:pt x="164" y="37"/>
                  </a:lnTo>
                  <a:lnTo>
                    <a:pt x="172" y="53"/>
                  </a:lnTo>
                  <a:lnTo>
                    <a:pt x="178" y="71"/>
                  </a:lnTo>
                  <a:lnTo>
                    <a:pt x="180" y="92"/>
                  </a:lnTo>
                  <a:lnTo>
                    <a:pt x="180" y="92"/>
                  </a:lnTo>
                  <a:close/>
                </a:path>
              </a:pathLst>
            </a:custGeom>
            <a:solidFill>
              <a:schemeClr val="bg2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70" name="Freeform 5611">
              <a:extLst>
                <a:ext uri="{FF2B5EF4-FFF2-40B4-BE49-F238E27FC236}">
                  <a16:creationId xmlns:a16="http://schemas.microsoft.com/office/drawing/2014/main" id="{C175BC4E-E489-4986-88CD-19402BC8F9C3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8289645" y="3321331"/>
              <a:ext cx="95954" cy="100921"/>
            </a:xfrm>
            <a:custGeom>
              <a:avLst/>
              <a:gdLst>
                <a:gd name="T0" fmla="*/ 73 w 73"/>
                <a:gd name="T1" fmla="*/ 37 h 72"/>
                <a:gd name="T2" fmla="*/ 71 w 73"/>
                <a:gd name="T3" fmla="*/ 47 h 72"/>
                <a:gd name="T4" fmla="*/ 65 w 73"/>
                <a:gd name="T5" fmla="*/ 59 h 72"/>
                <a:gd name="T6" fmla="*/ 55 w 73"/>
                <a:gd name="T7" fmla="*/ 68 h 72"/>
                <a:gd name="T8" fmla="*/ 45 w 73"/>
                <a:gd name="T9" fmla="*/ 72 h 72"/>
                <a:gd name="T10" fmla="*/ 32 w 73"/>
                <a:gd name="T11" fmla="*/ 72 h 72"/>
                <a:gd name="T12" fmla="*/ 20 w 73"/>
                <a:gd name="T13" fmla="*/ 70 h 72"/>
                <a:gd name="T14" fmla="*/ 10 w 73"/>
                <a:gd name="T15" fmla="*/ 64 h 72"/>
                <a:gd name="T16" fmla="*/ 4 w 73"/>
                <a:gd name="T17" fmla="*/ 53 h 72"/>
                <a:gd name="T18" fmla="*/ 0 w 73"/>
                <a:gd name="T19" fmla="*/ 43 h 72"/>
                <a:gd name="T20" fmla="*/ 0 w 73"/>
                <a:gd name="T21" fmla="*/ 31 h 72"/>
                <a:gd name="T22" fmla="*/ 4 w 73"/>
                <a:gd name="T23" fmla="*/ 18 h 72"/>
                <a:gd name="T24" fmla="*/ 10 w 73"/>
                <a:gd name="T25" fmla="*/ 8 h 72"/>
                <a:gd name="T26" fmla="*/ 20 w 73"/>
                <a:gd name="T27" fmla="*/ 2 h 72"/>
                <a:gd name="T28" fmla="*/ 32 w 73"/>
                <a:gd name="T29" fmla="*/ 0 h 72"/>
                <a:gd name="T30" fmla="*/ 45 w 73"/>
                <a:gd name="T31" fmla="*/ 0 h 72"/>
                <a:gd name="T32" fmla="*/ 55 w 73"/>
                <a:gd name="T33" fmla="*/ 6 h 72"/>
                <a:gd name="T34" fmla="*/ 65 w 73"/>
                <a:gd name="T35" fmla="*/ 14 h 72"/>
                <a:gd name="T36" fmla="*/ 71 w 73"/>
                <a:gd name="T37" fmla="*/ 25 h 72"/>
                <a:gd name="T38" fmla="*/ 73 w 73"/>
                <a:gd name="T39" fmla="*/ 37 h 72"/>
                <a:gd name="T40" fmla="*/ 73 w 73"/>
                <a:gd name="T41" fmla="*/ 3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3" h="72">
                  <a:moveTo>
                    <a:pt x="73" y="37"/>
                  </a:moveTo>
                  <a:lnTo>
                    <a:pt x="71" y="47"/>
                  </a:lnTo>
                  <a:lnTo>
                    <a:pt x="65" y="59"/>
                  </a:lnTo>
                  <a:lnTo>
                    <a:pt x="55" y="68"/>
                  </a:lnTo>
                  <a:lnTo>
                    <a:pt x="45" y="72"/>
                  </a:lnTo>
                  <a:lnTo>
                    <a:pt x="32" y="72"/>
                  </a:lnTo>
                  <a:lnTo>
                    <a:pt x="20" y="70"/>
                  </a:lnTo>
                  <a:lnTo>
                    <a:pt x="10" y="64"/>
                  </a:lnTo>
                  <a:lnTo>
                    <a:pt x="4" y="53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4" y="18"/>
                  </a:lnTo>
                  <a:lnTo>
                    <a:pt x="10" y="8"/>
                  </a:lnTo>
                  <a:lnTo>
                    <a:pt x="20" y="2"/>
                  </a:lnTo>
                  <a:lnTo>
                    <a:pt x="32" y="0"/>
                  </a:lnTo>
                  <a:lnTo>
                    <a:pt x="45" y="0"/>
                  </a:lnTo>
                  <a:lnTo>
                    <a:pt x="55" y="6"/>
                  </a:lnTo>
                  <a:lnTo>
                    <a:pt x="65" y="14"/>
                  </a:lnTo>
                  <a:lnTo>
                    <a:pt x="71" y="25"/>
                  </a:lnTo>
                  <a:lnTo>
                    <a:pt x="73" y="37"/>
                  </a:lnTo>
                  <a:lnTo>
                    <a:pt x="73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71" name="Freeform 5615">
              <a:extLst>
                <a:ext uri="{FF2B5EF4-FFF2-40B4-BE49-F238E27FC236}">
                  <a16:creationId xmlns:a16="http://schemas.microsoft.com/office/drawing/2014/main" id="{2066E96E-758E-487F-82B5-3FA2F6214DAA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6553531" y="3307376"/>
              <a:ext cx="98618" cy="102303"/>
            </a:xfrm>
            <a:custGeom>
              <a:avLst/>
              <a:gdLst>
                <a:gd name="T0" fmla="*/ 74 w 74"/>
                <a:gd name="T1" fmla="*/ 37 h 73"/>
                <a:gd name="T2" fmla="*/ 72 w 74"/>
                <a:gd name="T3" fmla="*/ 49 h 73"/>
                <a:gd name="T4" fmla="*/ 66 w 74"/>
                <a:gd name="T5" fmla="*/ 59 h 73"/>
                <a:gd name="T6" fmla="*/ 56 w 74"/>
                <a:gd name="T7" fmla="*/ 67 h 73"/>
                <a:gd name="T8" fmla="*/ 45 w 74"/>
                <a:gd name="T9" fmla="*/ 73 h 73"/>
                <a:gd name="T10" fmla="*/ 33 w 74"/>
                <a:gd name="T11" fmla="*/ 73 h 73"/>
                <a:gd name="T12" fmla="*/ 21 w 74"/>
                <a:gd name="T13" fmla="*/ 71 h 73"/>
                <a:gd name="T14" fmla="*/ 11 w 74"/>
                <a:gd name="T15" fmla="*/ 65 h 73"/>
                <a:gd name="T16" fmla="*/ 4 w 74"/>
                <a:gd name="T17" fmla="*/ 55 h 73"/>
                <a:gd name="T18" fmla="*/ 0 w 74"/>
                <a:gd name="T19" fmla="*/ 43 h 73"/>
                <a:gd name="T20" fmla="*/ 0 w 74"/>
                <a:gd name="T21" fmla="*/ 30 h 73"/>
                <a:gd name="T22" fmla="*/ 4 w 74"/>
                <a:gd name="T23" fmla="*/ 20 h 73"/>
                <a:gd name="T24" fmla="*/ 11 w 74"/>
                <a:gd name="T25" fmla="*/ 10 h 73"/>
                <a:gd name="T26" fmla="*/ 21 w 74"/>
                <a:gd name="T27" fmla="*/ 4 h 73"/>
                <a:gd name="T28" fmla="*/ 33 w 74"/>
                <a:gd name="T29" fmla="*/ 0 h 73"/>
                <a:gd name="T30" fmla="*/ 45 w 74"/>
                <a:gd name="T31" fmla="*/ 2 h 73"/>
                <a:gd name="T32" fmla="*/ 56 w 74"/>
                <a:gd name="T33" fmla="*/ 6 h 73"/>
                <a:gd name="T34" fmla="*/ 66 w 74"/>
                <a:gd name="T35" fmla="*/ 14 h 73"/>
                <a:gd name="T36" fmla="*/ 72 w 74"/>
                <a:gd name="T37" fmla="*/ 24 h 73"/>
                <a:gd name="T38" fmla="*/ 74 w 74"/>
                <a:gd name="T39" fmla="*/ 37 h 73"/>
                <a:gd name="T40" fmla="*/ 74 w 74"/>
                <a:gd name="T41" fmla="*/ 3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4" h="73">
                  <a:moveTo>
                    <a:pt x="74" y="37"/>
                  </a:moveTo>
                  <a:lnTo>
                    <a:pt x="72" y="49"/>
                  </a:lnTo>
                  <a:lnTo>
                    <a:pt x="66" y="59"/>
                  </a:lnTo>
                  <a:lnTo>
                    <a:pt x="56" y="67"/>
                  </a:lnTo>
                  <a:lnTo>
                    <a:pt x="45" y="73"/>
                  </a:lnTo>
                  <a:lnTo>
                    <a:pt x="33" y="73"/>
                  </a:lnTo>
                  <a:lnTo>
                    <a:pt x="21" y="71"/>
                  </a:lnTo>
                  <a:lnTo>
                    <a:pt x="11" y="65"/>
                  </a:lnTo>
                  <a:lnTo>
                    <a:pt x="4" y="55"/>
                  </a:lnTo>
                  <a:lnTo>
                    <a:pt x="0" y="43"/>
                  </a:lnTo>
                  <a:lnTo>
                    <a:pt x="0" y="30"/>
                  </a:lnTo>
                  <a:lnTo>
                    <a:pt x="4" y="20"/>
                  </a:lnTo>
                  <a:lnTo>
                    <a:pt x="11" y="10"/>
                  </a:lnTo>
                  <a:lnTo>
                    <a:pt x="21" y="4"/>
                  </a:lnTo>
                  <a:lnTo>
                    <a:pt x="33" y="0"/>
                  </a:lnTo>
                  <a:lnTo>
                    <a:pt x="45" y="2"/>
                  </a:lnTo>
                  <a:lnTo>
                    <a:pt x="56" y="6"/>
                  </a:lnTo>
                  <a:lnTo>
                    <a:pt x="66" y="14"/>
                  </a:lnTo>
                  <a:lnTo>
                    <a:pt x="72" y="24"/>
                  </a:lnTo>
                  <a:lnTo>
                    <a:pt x="74" y="37"/>
                  </a:lnTo>
                  <a:lnTo>
                    <a:pt x="74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72" name="Freeform 5617">
              <a:extLst>
                <a:ext uri="{FF2B5EF4-FFF2-40B4-BE49-F238E27FC236}">
                  <a16:creationId xmlns:a16="http://schemas.microsoft.com/office/drawing/2014/main" id="{9C0E78EC-BB57-4E06-83FB-3AD521F3BA5C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5644459" y="3314784"/>
              <a:ext cx="93288" cy="103685"/>
            </a:xfrm>
            <a:custGeom>
              <a:avLst/>
              <a:gdLst>
                <a:gd name="T0" fmla="*/ 70 w 70"/>
                <a:gd name="T1" fmla="*/ 37 h 74"/>
                <a:gd name="T2" fmla="*/ 68 w 70"/>
                <a:gd name="T3" fmla="*/ 50 h 74"/>
                <a:gd name="T4" fmla="*/ 62 w 70"/>
                <a:gd name="T5" fmla="*/ 60 h 74"/>
                <a:gd name="T6" fmla="*/ 54 w 70"/>
                <a:gd name="T7" fmla="*/ 68 h 74"/>
                <a:gd name="T8" fmla="*/ 43 w 70"/>
                <a:gd name="T9" fmla="*/ 74 h 74"/>
                <a:gd name="T10" fmla="*/ 31 w 70"/>
                <a:gd name="T11" fmla="*/ 74 h 74"/>
                <a:gd name="T12" fmla="*/ 21 w 70"/>
                <a:gd name="T13" fmla="*/ 72 h 74"/>
                <a:gd name="T14" fmla="*/ 11 w 70"/>
                <a:gd name="T15" fmla="*/ 64 h 74"/>
                <a:gd name="T16" fmla="*/ 5 w 70"/>
                <a:gd name="T17" fmla="*/ 56 h 74"/>
                <a:gd name="T18" fmla="*/ 0 w 70"/>
                <a:gd name="T19" fmla="*/ 43 h 74"/>
                <a:gd name="T20" fmla="*/ 0 w 70"/>
                <a:gd name="T21" fmla="*/ 31 h 74"/>
                <a:gd name="T22" fmla="*/ 5 w 70"/>
                <a:gd name="T23" fmla="*/ 21 h 74"/>
                <a:gd name="T24" fmla="*/ 11 w 70"/>
                <a:gd name="T25" fmla="*/ 11 h 74"/>
                <a:gd name="T26" fmla="*/ 21 w 70"/>
                <a:gd name="T27" fmla="*/ 4 h 74"/>
                <a:gd name="T28" fmla="*/ 31 w 70"/>
                <a:gd name="T29" fmla="*/ 0 h 74"/>
                <a:gd name="T30" fmla="*/ 43 w 70"/>
                <a:gd name="T31" fmla="*/ 2 h 74"/>
                <a:gd name="T32" fmla="*/ 54 w 70"/>
                <a:gd name="T33" fmla="*/ 7 h 74"/>
                <a:gd name="T34" fmla="*/ 62 w 70"/>
                <a:gd name="T35" fmla="*/ 15 h 74"/>
                <a:gd name="T36" fmla="*/ 68 w 70"/>
                <a:gd name="T37" fmla="*/ 25 h 74"/>
                <a:gd name="T38" fmla="*/ 70 w 70"/>
                <a:gd name="T39" fmla="*/ 37 h 74"/>
                <a:gd name="T40" fmla="*/ 70 w 70"/>
                <a:gd name="T41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74">
                  <a:moveTo>
                    <a:pt x="70" y="37"/>
                  </a:moveTo>
                  <a:lnTo>
                    <a:pt x="68" y="50"/>
                  </a:lnTo>
                  <a:lnTo>
                    <a:pt x="62" y="60"/>
                  </a:lnTo>
                  <a:lnTo>
                    <a:pt x="54" y="68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21" y="72"/>
                  </a:lnTo>
                  <a:lnTo>
                    <a:pt x="11" y="64"/>
                  </a:lnTo>
                  <a:lnTo>
                    <a:pt x="5" y="56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5" y="21"/>
                  </a:lnTo>
                  <a:lnTo>
                    <a:pt x="11" y="11"/>
                  </a:lnTo>
                  <a:lnTo>
                    <a:pt x="21" y="4"/>
                  </a:lnTo>
                  <a:lnTo>
                    <a:pt x="31" y="0"/>
                  </a:lnTo>
                  <a:lnTo>
                    <a:pt x="43" y="2"/>
                  </a:lnTo>
                  <a:lnTo>
                    <a:pt x="54" y="7"/>
                  </a:lnTo>
                  <a:lnTo>
                    <a:pt x="62" y="15"/>
                  </a:lnTo>
                  <a:lnTo>
                    <a:pt x="68" y="25"/>
                  </a:lnTo>
                  <a:lnTo>
                    <a:pt x="70" y="37"/>
                  </a:lnTo>
                  <a:lnTo>
                    <a:pt x="70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73" name="Freeform 5619">
              <a:extLst>
                <a:ext uri="{FF2B5EF4-FFF2-40B4-BE49-F238E27FC236}">
                  <a16:creationId xmlns:a16="http://schemas.microsoft.com/office/drawing/2014/main" id="{01AFC03A-68B4-4715-AA10-3BB37F7982E2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5611097" y="1714070"/>
              <a:ext cx="97285" cy="103685"/>
            </a:xfrm>
            <a:custGeom>
              <a:avLst/>
              <a:gdLst>
                <a:gd name="T0" fmla="*/ 74 w 74"/>
                <a:gd name="T1" fmla="*/ 37 h 74"/>
                <a:gd name="T2" fmla="*/ 72 w 74"/>
                <a:gd name="T3" fmla="*/ 49 h 74"/>
                <a:gd name="T4" fmla="*/ 68 w 74"/>
                <a:gd name="T5" fmla="*/ 60 h 74"/>
                <a:gd name="T6" fmla="*/ 59 w 74"/>
                <a:gd name="T7" fmla="*/ 68 h 74"/>
                <a:gd name="T8" fmla="*/ 47 w 74"/>
                <a:gd name="T9" fmla="*/ 74 h 74"/>
                <a:gd name="T10" fmla="*/ 37 w 74"/>
                <a:gd name="T11" fmla="*/ 74 h 74"/>
                <a:gd name="T12" fmla="*/ 25 w 74"/>
                <a:gd name="T13" fmla="*/ 72 h 74"/>
                <a:gd name="T14" fmla="*/ 14 w 74"/>
                <a:gd name="T15" fmla="*/ 64 h 74"/>
                <a:gd name="T16" fmla="*/ 6 w 74"/>
                <a:gd name="T17" fmla="*/ 56 h 74"/>
                <a:gd name="T18" fmla="*/ 2 w 74"/>
                <a:gd name="T19" fmla="*/ 43 h 74"/>
                <a:gd name="T20" fmla="*/ 0 w 74"/>
                <a:gd name="T21" fmla="*/ 31 h 74"/>
                <a:gd name="T22" fmla="*/ 4 w 74"/>
                <a:gd name="T23" fmla="*/ 21 h 74"/>
                <a:gd name="T24" fmla="*/ 10 w 74"/>
                <a:gd name="T25" fmla="*/ 10 h 74"/>
                <a:gd name="T26" fmla="*/ 21 w 74"/>
                <a:gd name="T27" fmla="*/ 4 h 74"/>
                <a:gd name="T28" fmla="*/ 33 w 74"/>
                <a:gd name="T29" fmla="*/ 0 h 74"/>
                <a:gd name="T30" fmla="*/ 43 w 74"/>
                <a:gd name="T31" fmla="*/ 2 h 74"/>
                <a:gd name="T32" fmla="*/ 55 w 74"/>
                <a:gd name="T33" fmla="*/ 6 h 74"/>
                <a:gd name="T34" fmla="*/ 66 w 74"/>
                <a:gd name="T35" fmla="*/ 15 h 74"/>
                <a:gd name="T36" fmla="*/ 72 w 74"/>
                <a:gd name="T37" fmla="*/ 25 h 74"/>
                <a:gd name="T38" fmla="*/ 74 w 74"/>
                <a:gd name="T39" fmla="*/ 37 h 74"/>
                <a:gd name="T40" fmla="*/ 74 w 74"/>
                <a:gd name="T41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4" h="74">
                  <a:moveTo>
                    <a:pt x="74" y="37"/>
                  </a:moveTo>
                  <a:lnTo>
                    <a:pt x="72" y="49"/>
                  </a:lnTo>
                  <a:lnTo>
                    <a:pt x="68" y="60"/>
                  </a:lnTo>
                  <a:lnTo>
                    <a:pt x="59" y="68"/>
                  </a:lnTo>
                  <a:lnTo>
                    <a:pt x="47" y="74"/>
                  </a:lnTo>
                  <a:lnTo>
                    <a:pt x="37" y="74"/>
                  </a:lnTo>
                  <a:lnTo>
                    <a:pt x="25" y="72"/>
                  </a:lnTo>
                  <a:lnTo>
                    <a:pt x="14" y="64"/>
                  </a:lnTo>
                  <a:lnTo>
                    <a:pt x="6" y="56"/>
                  </a:lnTo>
                  <a:lnTo>
                    <a:pt x="2" y="43"/>
                  </a:lnTo>
                  <a:lnTo>
                    <a:pt x="0" y="31"/>
                  </a:lnTo>
                  <a:lnTo>
                    <a:pt x="4" y="21"/>
                  </a:lnTo>
                  <a:lnTo>
                    <a:pt x="10" y="10"/>
                  </a:lnTo>
                  <a:lnTo>
                    <a:pt x="21" y="4"/>
                  </a:lnTo>
                  <a:lnTo>
                    <a:pt x="33" y="0"/>
                  </a:lnTo>
                  <a:lnTo>
                    <a:pt x="43" y="2"/>
                  </a:lnTo>
                  <a:lnTo>
                    <a:pt x="55" y="6"/>
                  </a:lnTo>
                  <a:lnTo>
                    <a:pt x="66" y="15"/>
                  </a:lnTo>
                  <a:lnTo>
                    <a:pt x="72" y="25"/>
                  </a:lnTo>
                  <a:lnTo>
                    <a:pt x="74" y="37"/>
                  </a:lnTo>
                  <a:lnTo>
                    <a:pt x="74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74" name="Freeform 5629">
              <a:extLst>
                <a:ext uri="{FF2B5EF4-FFF2-40B4-BE49-F238E27FC236}">
                  <a16:creationId xmlns:a16="http://schemas.microsoft.com/office/drawing/2014/main" id="{2AE66AAB-29F2-4165-A1BF-16B0BCC3D81F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5615967" y="2522974"/>
              <a:ext cx="94621" cy="100921"/>
            </a:xfrm>
            <a:custGeom>
              <a:avLst/>
              <a:gdLst>
                <a:gd name="T0" fmla="*/ 71 w 71"/>
                <a:gd name="T1" fmla="*/ 37 h 72"/>
                <a:gd name="T2" fmla="*/ 69 w 71"/>
                <a:gd name="T3" fmla="*/ 47 h 72"/>
                <a:gd name="T4" fmla="*/ 63 w 71"/>
                <a:gd name="T5" fmla="*/ 59 h 72"/>
                <a:gd name="T6" fmla="*/ 55 w 71"/>
                <a:gd name="T7" fmla="*/ 68 h 72"/>
                <a:gd name="T8" fmla="*/ 45 w 71"/>
                <a:gd name="T9" fmla="*/ 72 h 72"/>
                <a:gd name="T10" fmla="*/ 32 w 71"/>
                <a:gd name="T11" fmla="*/ 72 h 72"/>
                <a:gd name="T12" fmla="*/ 20 w 71"/>
                <a:gd name="T13" fmla="*/ 70 h 72"/>
                <a:gd name="T14" fmla="*/ 10 w 71"/>
                <a:gd name="T15" fmla="*/ 64 h 72"/>
                <a:gd name="T16" fmla="*/ 4 w 71"/>
                <a:gd name="T17" fmla="*/ 53 h 72"/>
                <a:gd name="T18" fmla="*/ 0 w 71"/>
                <a:gd name="T19" fmla="*/ 43 h 72"/>
                <a:gd name="T20" fmla="*/ 0 w 71"/>
                <a:gd name="T21" fmla="*/ 31 h 72"/>
                <a:gd name="T22" fmla="*/ 2 w 71"/>
                <a:gd name="T23" fmla="*/ 18 h 72"/>
                <a:gd name="T24" fmla="*/ 10 w 71"/>
                <a:gd name="T25" fmla="*/ 8 h 72"/>
                <a:gd name="T26" fmla="*/ 20 w 71"/>
                <a:gd name="T27" fmla="*/ 2 h 72"/>
                <a:gd name="T28" fmla="*/ 32 w 71"/>
                <a:gd name="T29" fmla="*/ 0 h 72"/>
                <a:gd name="T30" fmla="*/ 45 w 71"/>
                <a:gd name="T31" fmla="*/ 0 h 72"/>
                <a:gd name="T32" fmla="*/ 55 w 71"/>
                <a:gd name="T33" fmla="*/ 6 h 72"/>
                <a:gd name="T34" fmla="*/ 63 w 71"/>
                <a:gd name="T35" fmla="*/ 14 h 72"/>
                <a:gd name="T36" fmla="*/ 69 w 71"/>
                <a:gd name="T37" fmla="*/ 25 h 72"/>
                <a:gd name="T38" fmla="*/ 71 w 71"/>
                <a:gd name="T39" fmla="*/ 37 h 72"/>
                <a:gd name="T40" fmla="*/ 71 w 71"/>
                <a:gd name="T41" fmla="*/ 3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1" h="72">
                  <a:moveTo>
                    <a:pt x="71" y="37"/>
                  </a:moveTo>
                  <a:lnTo>
                    <a:pt x="69" y="47"/>
                  </a:lnTo>
                  <a:lnTo>
                    <a:pt x="63" y="59"/>
                  </a:lnTo>
                  <a:lnTo>
                    <a:pt x="55" y="68"/>
                  </a:lnTo>
                  <a:lnTo>
                    <a:pt x="45" y="72"/>
                  </a:lnTo>
                  <a:lnTo>
                    <a:pt x="32" y="72"/>
                  </a:lnTo>
                  <a:lnTo>
                    <a:pt x="20" y="70"/>
                  </a:lnTo>
                  <a:lnTo>
                    <a:pt x="10" y="64"/>
                  </a:lnTo>
                  <a:lnTo>
                    <a:pt x="4" y="53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2" y="18"/>
                  </a:lnTo>
                  <a:lnTo>
                    <a:pt x="10" y="8"/>
                  </a:lnTo>
                  <a:lnTo>
                    <a:pt x="20" y="2"/>
                  </a:lnTo>
                  <a:lnTo>
                    <a:pt x="32" y="0"/>
                  </a:lnTo>
                  <a:lnTo>
                    <a:pt x="45" y="0"/>
                  </a:lnTo>
                  <a:lnTo>
                    <a:pt x="55" y="6"/>
                  </a:lnTo>
                  <a:lnTo>
                    <a:pt x="63" y="14"/>
                  </a:lnTo>
                  <a:lnTo>
                    <a:pt x="69" y="25"/>
                  </a:lnTo>
                  <a:lnTo>
                    <a:pt x="71" y="37"/>
                  </a:lnTo>
                  <a:lnTo>
                    <a:pt x="71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75" name="Rectangle 882">
              <a:extLst>
                <a:ext uri="{FF2B5EF4-FFF2-40B4-BE49-F238E27FC236}">
                  <a16:creationId xmlns:a16="http://schemas.microsoft.com/office/drawing/2014/main" id="{B258BFAD-78D8-43E2-87C1-59DE0A7DDA04}"/>
                </a:ext>
              </a:extLst>
            </p:cNvPr>
            <p:cNvSpPr/>
            <p:nvPr/>
          </p:nvSpPr>
          <p:spPr>
            <a:xfrm>
              <a:off x="6059965" y="1382659"/>
              <a:ext cx="2571404" cy="1503265"/>
            </a:xfrm>
            <a:prstGeom prst="rect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76" name="Text Box 5625">
              <a:extLst>
                <a:ext uri="{FF2B5EF4-FFF2-40B4-BE49-F238E27FC236}">
                  <a16:creationId xmlns:a16="http://schemas.microsoft.com/office/drawing/2014/main" id="{F3202573-9B9D-4F05-8B8C-DC381CEB9E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7397" y="1419673"/>
              <a:ext cx="2618892" cy="1255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ea typeface="新細明體"/>
                  <a:cs typeface="Times New Roman"/>
                </a:rPr>
                <a:t>U31</a:t>
              </a:r>
              <a:endPara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新細明體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ea typeface="新細明體"/>
                  <a:cs typeface="Times New Roman"/>
                </a:rPr>
                <a:t> SNAPINO</a:t>
              </a:r>
              <a:endPara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新細明體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新細明體"/>
                <a:cs typeface="+mn-cs"/>
              </a:endParaRPr>
            </a:p>
          </p:txBody>
        </p:sp>
        <p:sp>
          <p:nvSpPr>
            <p:cNvPr id="77" name="Rectangle 883">
              <a:extLst>
                <a:ext uri="{FF2B5EF4-FFF2-40B4-BE49-F238E27FC236}">
                  <a16:creationId xmlns:a16="http://schemas.microsoft.com/office/drawing/2014/main" id="{7B9E7333-D69E-438F-B9C0-2B655DFC76A6}"/>
                </a:ext>
              </a:extLst>
            </p:cNvPr>
            <p:cNvSpPr/>
            <p:nvPr/>
          </p:nvSpPr>
          <p:spPr>
            <a:xfrm>
              <a:off x="8176858" y="2169355"/>
              <a:ext cx="472118" cy="47678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78" name="Rectangle 884">
              <a:extLst>
                <a:ext uri="{FF2B5EF4-FFF2-40B4-BE49-F238E27FC236}">
                  <a16:creationId xmlns:a16="http://schemas.microsoft.com/office/drawing/2014/main" id="{5AABD744-50E0-4165-AA18-844B4D6CFBB1}"/>
                </a:ext>
              </a:extLst>
            </p:cNvPr>
            <p:cNvSpPr/>
            <p:nvPr/>
          </p:nvSpPr>
          <p:spPr>
            <a:xfrm>
              <a:off x="8337603" y="1537613"/>
              <a:ext cx="310678" cy="23839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BA1E956C-38C5-47E2-BE15-3E893431B367}"/>
                </a:ext>
              </a:extLst>
            </p:cNvPr>
            <p:cNvSpPr/>
            <p:nvPr/>
          </p:nvSpPr>
          <p:spPr>
            <a:xfrm>
              <a:off x="5396430" y="1219302"/>
              <a:ext cx="624487" cy="4647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5V</a:t>
              </a:r>
            </a:p>
            <a:p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OUT</a:t>
              </a:r>
              <a:endParaRPr lang="zh-TW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87B1879F-8614-4756-B630-2DBBDDC1D93E}"/>
                </a:ext>
              </a:extLst>
            </p:cNvPr>
            <p:cNvSpPr/>
            <p:nvPr/>
          </p:nvSpPr>
          <p:spPr>
            <a:xfrm>
              <a:off x="7925046" y="2964456"/>
              <a:ext cx="768732" cy="4248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D11</a:t>
              </a:r>
              <a:endParaRPr lang="zh-TW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163AF0DA-37AD-46E0-95E5-C0014C671D72}"/>
                </a:ext>
              </a:extLst>
            </p:cNvPr>
            <p:cNvSpPr/>
            <p:nvPr/>
          </p:nvSpPr>
          <p:spPr>
            <a:xfrm>
              <a:off x="7099533" y="2967626"/>
              <a:ext cx="768732" cy="4248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D10</a:t>
              </a:r>
              <a:endParaRPr lang="zh-TW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2" name="矩形 81">
              <a:extLst>
                <a:ext uri="{FF2B5EF4-FFF2-40B4-BE49-F238E27FC236}">
                  <a16:creationId xmlns:a16="http://schemas.microsoft.com/office/drawing/2014/main" id="{FFCB7434-DAF2-496D-B658-E6519C43AA88}"/>
                </a:ext>
              </a:extLst>
            </p:cNvPr>
            <p:cNvSpPr/>
            <p:nvPr/>
          </p:nvSpPr>
          <p:spPr>
            <a:xfrm>
              <a:off x="6341175" y="2970164"/>
              <a:ext cx="624216" cy="4248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D9</a:t>
              </a:r>
              <a:endParaRPr lang="zh-TW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54E3F3AD-E1CE-471E-AE9C-EC4A87A6DD48}"/>
                </a:ext>
              </a:extLst>
            </p:cNvPr>
            <p:cNvSpPr/>
            <p:nvPr/>
          </p:nvSpPr>
          <p:spPr>
            <a:xfrm>
              <a:off x="5359090" y="2957791"/>
              <a:ext cx="862544" cy="4248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GND</a:t>
              </a:r>
              <a:endParaRPr lang="zh-TW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4" name="矩形 83">
              <a:extLst>
                <a:ext uri="{FF2B5EF4-FFF2-40B4-BE49-F238E27FC236}">
                  <a16:creationId xmlns:a16="http://schemas.microsoft.com/office/drawing/2014/main" id="{7E8762BC-733F-44C4-A448-0E8EF91E854E}"/>
                </a:ext>
              </a:extLst>
            </p:cNvPr>
            <p:cNvSpPr/>
            <p:nvPr/>
          </p:nvSpPr>
          <p:spPr>
            <a:xfrm>
              <a:off x="5415378" y="1965287"/>
              <a:ext cx="611537" cy="4248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A0</a:t>
              </a:r>
              <a:endParaRPr lang="zh-TW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5" name="Freeform 5614">
              <a:extLst>
                <a:ext uri="{FF2B5EF4-FFF2-40B4-BE49-F238E27FC236}">
                  <a16:creationId xmlns:a16="http://schemas.microsoft.com/office/drawing/2014/main" id="{AC4EBB81-1D52-44D0-9D7D-B86943580DA2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7377697" y="3234389"/>
              <a:ext cx="234552" cy="248567"/>
            </a:xfrm>
            <a:custGeom>
              <a:avLst/>
              <a:gdLst>
                <a:gd name="T0" fmla="*/ 178 w 178"/>
                <a:gd name="T1" fmla="*/ 89 h 179"/>
                <a:gd name="T2" fmla="*/ 176 w 178"/>
                <a:gd name="T3" fmla="*/ 109 h 179"/>
                <a:gd name="T4" fmla="*/ 170 w 178"/>
                <a:gd name="T5" fmla="*/ 128 h 179"/>
                <a:gd name="T6" fmla="*/ 162 w 178"/>
                <a:gd name="T7" fmla="*/ 144 h 179"/>
                <a:gd name="T8" fmla="*/ 148 w 178"/>
                <a:gd name="T9" fmla="*/ 158 h 179"/>
                <a:gd name="T10" fmla="*/ 131 w 178"/>
                <a:gd name="T11" fmla="*/ 169 h 179"/>
                <a:gd name="T12" fmla="*/ 113 w 178"/>
                <a:gd name="T13" fmla="*/ 177 h 179"/>
                <a:gd name="T14" fmla="*/ 94 w 178"/>
                <a:gd name="T15" fmla="*/ 179 h 179"/>
                <a:gd name="T16" fmla="*/ 76 w 178"/>
                <a:gd name="T17" fmla="*/ 179 h 179"/>
                <a:gd name="T18" fmla="*/ 55 w 178"/>
                <a:gd name="T19" fmla="*/ 173 h 179"/>
                <a:gd name="T20" fmla="*/ 39 w 178"/>
                <a:gd name="T21" fmla="*/ 164 h 179"/>
                <a:gd name="T22" fmla="*/ 25 w 178"/>
                <a:gd name="T23" fmla="*/ 152 h 179"/>
                <a:gd name="T24" fmla="*/ 12 w 178"/>
                <a:gd name="T25" fmla="*/ 136 h 179"/>
                <a:gd name="T26" fmla="*/ 4 w 178"/>
                <a:gd name="T27" fmla="*/ 117 h 179"/>
                <a:gd name="T28" fmla="*/ 0 w 178"/>
                <a:gd name="T29" fmla="*/ 99 h 179"/>
                <a:gd name="T30" fmla="*/ 0 w 178"/>
                <a:gd name="T31" fmla="*/ 80 h 179"/>
                <a:gd name="T32" fmla="*/ 4 w 178"/>
                <a:gd name="T33" fmla="*/ 60 h 179"/>
                <a:gd name="T34" fmla="*/ 12 w 178"/>
                <a:gd name="T35" fmla="*/ 43 h 179"/>
                <a:gd name="T36" fmla="*/ 25 w 178"/>
                <a:gd name="T37" fmla="*/ 27 h 179"/>
                <a:gd name="T38" fmla="*/ 39 w 178"/>
                <a:gd name="T39" fmla="*/ 15 h 179"/>
                <a:gd name="T40" fmla="*/ 55 w 178"/>
                <a:gd name="T41" fmla="*/ 6 h 179"/>
                <a:gd name="T42" fmla="*/ 74 w 178"/>
                <a:gd name="T43" fmla="*/ 0 h 179"/>
                <a:gd name="T44" fmla="*/ 94 w 178"/>
                <a:gd name="T45" fmla="*/ 0 h 179"/>
                <a:gd name="T46" fmla="*/ 113 w 178"/>
                <a:gd name="T47" fmla="*/ 2 h 179"/>
                <a:gd name="T48" fmla="*/ 131 w 178"/>
                <a:gd name="T49" fmla="*/ 11 h 179"/>
                <a:gd name="T50" fmla="*/ 148 w 178"/>
                <a:gd name="T51" fmla="*/ 21 h 179"/>
                <a:gd name="T52" fmla="*/ 160 w 178"/>
                <a:gd name="T53" fmla="*/ 35 h 179"/>
                <a:gd name="T54" fmla="*/ 170 w 178"/>
                <a:gd name="T55" fmla="*/ 52 h 179"/>
                <a:gd name="T56" fmla="*/ 176 w 178"/>
                <a:gd name="T57" fmla="*/ 70 h 179"/>
                <a:gd name="T58" fmla="*/ 178 w 178"/>
                <a:gd name="T59" fmla="*/ 89 h 179"/>
                <a:gd name="T60" fmla="*/ 178 w 178"/>
                <a:gd name="T61" fmla="*/ 8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8" h="179">
                  <a:moveTo>
                    <a:pt x="178" y="89"/>
                  </a:moveTo>
                  <a:lnTo>
                    <a:pt x="176" y="109"/>
                  </a:lnTo>
                  <a:lnTo>
                    <a:pt x="170" y="128"/>
                  </a:lnTo>
                  <a:lnTo>
                    <a:pt x="162" y="144"/>
                  </a:lnTo>
                  <a:lnTo>
                    <a:pt x="148" y="158"/>
                  </a:lnTo>
                  <a:lnTo>
                    <a:pt x="131" y="169"/>
                  </a:lnTo>
                  <a:lnTo>
                    <a:pt x="113" y="177"/>
                  </a:lnTo>
                  <a:lnTo>
                    <a:pt x="94" y="179"/>
                  </a:lnTo>
                  <a:lnTo>
                    <a:pt x="76" y="179"/>
                  </a:lnTo>
                  <a:lnTo>
                    <a:pt x="55" y="173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6"/>
                  </a:lnTo>
                  <a:lnTo>
                    <a:pt x="4" y="117"/>
                  </a:lnTo>
                  <a:lnTo>
                    <a:pt x="0" y="99"/>
                  </a:lnTo>
                  <a:lnTo>
                    <a:pt x="0" y="80"/>
                  </a:lnTo>
                  <a:lnTo>
                    <a:pt x="4" y="60"/>
                  </a:lnTo>
                  <a:lnTo>
                    <a:pt x="12" y="43"/>
                  </a:lnTo>
                  <a:lnTo>
                    <a:pt x="25" y="27"/>
                  </a:lnTo>
                  <a:lnTo>
                    <a:pt x="39" y="15"/>
                  </a:lnTo>
                  <a:lnTo>
                    <a:pt x="55" y="6"/>
                  </a:lnTo>
                  <a:lnTo>
                    <a:pt x="74" y="0"/>
                  </a:lnTo>
                  <a:lnTo>
                    <a:pt x="94" y="0"/>
                  </a:lnTo>
                  <a:lnTo>
                    <a:pt x="113" y="2"/>
                  </a:lnTo>
                  <a:lnTo>
                    <a:pt x="131" y="11"/>
                  </a:lnTo>
                  <a:lnTo>
                    <a:pt x="148" y="21"/>
                  </a:lnTo>
                  <a:lnTo>
                    <a:pt x="160" y="35"/>
                  </a:lnTo>
                  <a:lnTo>
                    <a:pt x="170" y="52"/>
                  </a:lnTo>
                  <a:lnTo>
                    <a:pt x="176" y="70"/>
                  </a:lnTo>
                  <a:lnTo>
                    <a:pt x="178" y="89"/>
                  </a:lnTo>
                  <a:lnTo>
                    <a:pt x="178" y="89"/>
                  </a:lnTo>
                  <a:close/>
                </a:path>
              </a:pathLst>
            </a:custGeom>
            <a:solidFill>
              <a:schemeClr val="bg2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86" name="Freeform 5613">
              <a:extLst>
                <a:ext uri="{FF2B5EF4-FFF2-40B4-BE49-F238E27FC236}">
                  <a16:creationId xmlns:a16="http://schemas.microsoft.com/office/drawing/2014/main" id="{C45B4A7E-AB95-4BEA-958B-24FD78833420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7445126" y="3306384"/>
              <a:ext cx="90622" cy="100921"/>
            </a:xfrm>
            <a:custGeom>
              <a:avLst/>
              <a:gdLst>
                <a:gd name="T0" fmla="*/ 69 w 69"/>
                <a:gd name="T1" fmla="*/ 35 h 72"/>
                <a:gd name="T2" fmla="*/ 67 w 69"/>
                <a:gd name="T3" fmla="*/ 47 h 72"/>
                <a:gd name="T4" fmla="*/ 61 w 69"/>
                <a:gd name="T5" fmla="*/ 57 h 72"/>
                <a:gd name="T6" fmla="*/ 53 w 69"/>
                <a:gd name="T7" fmla="*/ 65 h 72"/>
                <a:gd name="T8" fmla="*/ 43 w 69"/>
                <a:gd name="T9" fmla="*/ 72 h 72"/>
                <a:gd name="T10" fmla="*/ 30 w 69"/>
                <a:gd name="T11" fmla="*/ 72 h 72"/>
                <a:gd name="T12" fmla="*/ 20 w 69"/>
                <a:gd name="T13" fmla="*/ 69 h 72"/>
                <a:gd name="T14" fmla="*/ 10 w 69"/>
                <a:gd name="T15" fmla="*/ 63 h 72"/>
                <a:gd name="T16" fmla="*/ 4 w 69"/>
                <a:gd name="T17" fmla="*/ 53 h 72"/>
                <a:gd name="T18" fmla="*/ 0 w 69"/>
                <a:gd name="T19" fmla="*/ 41 h 72"/>
                <a:gd name="T20" fmla="*/ 0 w 69"/>
                <a:gd name="T21" fmla="*/ 30 h 72"/>
                <a:gd name="T22" fmla="*/ 4 w 69"/>
                <a:gd name="T23" fmla="*/ 18 h 72"/>
                <a:gd name="T24" fmla="*/ 10 w 69"/>
                <a:gd name="T25" fmla="*/ 8 h 72"/>
                <a:gd name="T26" fmla="*/ 20 w 69"/>
                <a:gd name="T27" fmla="*/ 2 h 72"/>
                <a:gd name="T28" fmla="*/ 30 w 69"/>
                <a:gd name="T29" fmla="*/ 0 h 72"/>
                <a:gd name="T30" fmla="*/ 43 w 69"/>
                <a:gd name="T31" fmla="*/ 0 h 72"/>
                <a:gd name="T32" fmla="*/ 53 w 69"/>
                <a:gd name="T33" fmla="*/ 4 h 72"/>
                <a:gd name="T34" fmla="*/ 61 w 69"/>
                <a:gd name="T35" fmla="*/ 12 h 72"/>
                <a:gd name="T36" fmla="*/ 67 w 69"/>
                <a:gd name="T37" fmla="*/ 24 h 72"/>
                <a:gd name="T38" fmla="*/ 69 w 69"/>
                <a:gd name="T39" fmla="*/ 35 h 72"/>
                <a:gd name="T40" fmla="*/ 69 w 69"/>
                <a:gd name="T41" fmla="*/ 3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" h="72">
                  <a:moveTo>
                    <a:pt x="69" y="35"/>
                  </a:moveTo>
                  <a:lnTo>
                    <a:pt x="67" y="47"/>
                  </a:lnTo>
                  <a:lnTo>
                    <a:pt x="61" y="57"/>
                  </a:lnTo>
                  <a:lnTo>
                    <a:pt x="53" y="65"/>
                  </a:lnTo>
                  <a:lnTo>
                    <a:pt x="43" y="72"/>
                  </a:lnTo>
                  <a:lnTo>
                    <a:pt x="30" y="72"/>
                  </a:lnTo>
                  <a:lnTo>
                    <a:pt x="20" y="69"/>
                  </a:lnTo>
                  <a:lnTo>
                    <a:pt x="10" y="63"/>
                  </a:lnTo>
                  <a:lnTo>
                    <a:pt x="4" y="53"/>
                  </a:lnTo>
                  <a:lnTo>
                    <a:pt x="0" y="41"/>
                  </a:lnTo>
                  <a:lnTo>
                    <a:pt x="0" y="30"/>
                  </a:lnTo>
                  <a:lnTo>
                    <a:pt x="4" y="18"/>
                  </a:lnTo>
                  <a:lnTo>
                    <a:pt x="10" y="8"/>
                  </a:lnTo>
                  <a:lnTo>
                    <a:pt x="20" y="2"/>
                  </a:lnTo>
                  <a:lnTo>
                    <a:pt x="30" y="0"/>
                  </a:lnTo>
                  <a:lnTo>
                    <a:pt x="43" y="0"/>
                  </a:lnTo>
                  <a:lnTo>
                    <a:pt x="53" y="4"/>
                  </a:lnTo>
                  <a:lnTo>
                    <a:pt x="61" y="12"/>
                  </a:lnTo>
                  <a:lnTo>
                    <a:pt x="67" y="24"/>
                  </a:lnTo>
                  <a:lnTo>
                    <a:pt x="69" y="35"/>
                  </a:lnTo>
                  <a:lnTo>
                    <a:pt x="69" y="35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101" name="手繪多邊形 6190">
            <a:extLst>
              <a:ext uri="{FF2B5EF4-FFF2-40B4-BE49-F238E27FC236}">
                <a16:creationId xmlns:a16="http://schemas.microsoft.com/office/drawing/2014/main" id="{DA8D5056-E6D8-489B-AF76-77DA03417EE7}"/>
              </a:ext>
            </a:extLst>
          </p:cNvPr>
          <p:cNvSpPr/>
          <p:nvPr/>
        </p:nvSpPr>
        <p:spPr>
          <a:xfrm rot="21152807">
            <a:off x="3403441" y="2807557"/>
            <a:ext cx="855727" cy="3363735"/>
          </a:xfrm>
          <a:custGeom>
            <a:avLst/>
            <a:gdLst>
              <a:gd name="connsiteX0" fmla="*/ 500894 w 626290"/>
              <a:gd name="connsiteY0" fmla="*/ 0 h 1894445"/>
              <a:gd name="connsiteX1" fmla="*/ 151 w 626290"/>
              <a:gd name="connsiteY1" fmla="*/ 816429 h 1894445"/>
              <a:gd name="connsiteX2" fmla="*/ 544437 w 626290"/>
              <a:gd name="connsiteY2" fmla="*/ 1828800 h 1894445"/>
              <a:gd name="connsiteX3" fmla="*/ 620637 w 626290"/>
              <a:gd name="connsiteY3" fmla="*/ 1796143 h 1894445"/>
              <a:gd name="connsiteX0" fmla="*/ 1821100 w 1821101"/>
              <a:gd name="connsiteY0" fmla="*/ 0 h 2113713"/>
              <a:gd name="connsiteX1" fmla="*/ 40264 w 1821101"/>
              <a:gd name="connsiteY1" fmla="*/ 1035697 h 2113713"/>
              <a:gd name="connsiteX2" fmla="*/ 584550 w 1821101"/>
              <a:gd name="connsiteY2" fmla="*/ 2048068 h 2113713"/>
              <a:gd name="connsiteX3" fmla="*/ 660750 w 1821101"/>
              <a:gd name="connsiteY3" fmla="*/ 2015411 h 2113713"/>
              <a:gd name="connsiteX0" fmla="*/ 1821100 w 1821100"/>
              <a:gd name="connsiteY0" fmla="*/ 28999 h 2142712"/>
              <a:gd name="connsiteX1" fmla="*/ 40264 w 1821100"/>
              <a:gd name="connsiteY1" fmla="*/ 1064696 h 2142712"/>
              <a:gd name="connsiteX2" fmla="*/ 584550 w 1821100"/>
              <a:gd name="connsiteY2" fmla="*/ 2077067 h 2142712"/>
              <a:gd name="connsiteX3" fmla="*/ 660750 w 1821100"/>
              <a:gd name="connsiteY3" fmla="*/ 2044410 h 2142712"/>
              <a:gd name="connsiteX0" fmla="*/ 1821100 w 1821100"/>
              <a:gd name="connsiteY0" fmla="*/ 25387 h 2139100"/>
              <a:gd name="connsiteX1" fmla="*/ 40264 w 1821100"/>
              <a:gd name="connsiteY1" fmla="*/ 1061084 h 2139100"/>
              <a:gd name="connsiteX2" fmla="*/ 584550 w 1821100"/>
              <a:gd name="connsiteY2" fmla="*/ 2073455 h 2139100"/>
              <a:gd name="connsiteX3" fmla="*/ 660750 w 1821100"/>
              <a:gd name="connsiteY3" fmla="*/ 2040798 h 2139100"/>
              <a:gd name="connsiteX0" fmla="*/ 1821100 w 1821100"/>
              <a:gd name="connsiteY0" fmla="*/ 19988 h 2133701"/>
              <a:gd name="connsiteX1" fmla="*/ 40264 w 1821100"/>
              <a:gd name="connsiteY1" fmla="*/ 1055685 h 2133701"/>
              <a:gd name="connsiteX2" fmla="*/ 584550 w 1821100"/>
              <a:gd name="connsiteY2" fmla="*/ 2068056 h 2133701"/>
              <a:gd name="connsiteX3" fmla="*/ 660750 w 1821100"/>
              <a:gd name="connsiteY3" fmla="*/ 2035399 h 2133701"/>
              <a:gd name="connsiteX0" fmla="*/ 1821100 w 1915616"/>
              <a:gd name="connsiteY0" fmla="*/ 19988 h 2747742"/>
              <a:gd name="connsiteX1" fmla="*/ 40264 w 1915616"/>
              <a:gd name="connsiteY1" fmla="*/ 1055685 h 2747742"/>
              <a:gd name="connsiteX2" fmla="*/ 584550 w 1915616"/>
              <a:gd name="connsiteY2" fmla="*/ 2068056 h 2747742"/>
              <a:gd name="connsiteX3" fmla="*/ 1915599 w 1915616"/>
              <a:gd name="connsiteY3" fmla="*/ 2747724 h 2747742"/>
              <a:gd name="connsiteX0" fmla="*/ 1821100 w 2394054"/>
              <a:gd name="connsiteY0" fmla="*/ 19988 h 2621768"/>
              <a:gd name="connsiteX1" fmla="*/ 40264 w 2394054"/>
              <a:gd name="connsiteY1" fmla="*/ 1055685 h 2621768"/>
              <a:gd name="connsiteX2" fmla="*/ 584550 w 2394054"/>
              <a:gd name="connsiteY2" fmla="*/ 2068056 h 2621768"/>
              <a:gd name="connsiteX3" fmla="*/ 2394042 w 2394054"/>
              <a:gd name="connsiteY3" fmla="*/ 2621744 h 2621768"/>
              <a:gd name="connsiteX0" fmla="*/ 1821100 w 1871692"/>
              <a:gd name="connsiteY0" fmla="*/ 19988 h 2737073"/>
              <a:gd name="connsiteX1" fmla="*/ 40264 w 1871692"/>
              <a:gd name="connsiteY1" fmla="*/ 1055685 h 2737073"/>
              <a:gd name="connsiteX2" fmla="*/ 584550 w 1871692"/>
              <a:gd name="connsiteY2" fmla="*/ 2068056 h 2737073"/>
              <a:gd name="connsiteX3" fmla="*/ 1871674 w 1871692"/>
              <a:gd name="connsiteY3" fmla="*/ 2737054 h 2737073"/>
              <a:gd name="connsiteX0" fmla="*/ 1938279 w 1988865"/>
              <a:gd name="connsiteY0" fmla="*/ 20450 h 2737542"/>
              <a:gd name="connsiteX1" fmla="*/ 157443 w 1988865"/>
              <a:gd name="connsiteY1" fmla="*/ 1056147 h 2737542"/>
              <a:gd name="connsiteX2" fmla="*/ 158832 w 1988865"/>
              <a:gd name="connsiteY2" fmla="*/ 2206662 h 2737542"/>
              <a:gd name="connsiteX3" fmla="*/ 1988853 w 1988865"/>
              <a:gd name="connsiteY3" fmla="*/ 2737516 h 2737542"/>
              <a:gd name="connsiteX0" fmla="*/ 1938279 w 2012264"/>
              <a:gd name="connsiteY0" fmla="*/ 20450 h 2771045"/>
              <a:gd name="connsiteX1" fmla="*/ 157443 w 2012264"/>
              <a:gd name="connsiteY1" fmla="*/ 1056147 h 2771045"/>
              <a:gd name="connsiteX2" fmla="*/ 158832 w 2012264"/>
              <a:gd name="connsiteY2" fmla="*/ 2206662 h 2771045"/>
              <a:gd name="connsiteX3" fmla="*/ 2012252 w 2012264"/>
              <a:gd name="connsiteY3" fmla="*/ 2771021 h 2771045"/>
              <a:gd name="connsiteX0" fmla="*/ 1938279 w 2012263"/>
              <a:gd name="connsiteY0" fmla="*/ 20450 h 2771050"/>
              <a:gd name="connsiteX1" fmla="*/ 157443 w 2012263"/>
              <a:gd name="connsiteY1" fmla="*/ 1056147 h 2771050"/>
              <a:gd name="connsiteX2" fmla="*/ 158832 w 2012263"/>
              <a:gd name="connsiteY2" fmla="*/ 2206662 h 2771050"/>
              <a:gd name="connsiteX3" fmla="*/ 2012252 w 2012263"/>
              <a:gd name="connsiteY3" fmla="*/ 2771021 h 2771050"/>
              <a:gd name="connsiteX0" fmla="*/ 1938279 w 2012266"/>
              <a:gd name="connsiteY0" fmla="*/ 20450 h 2771086"/>
              <a:gd name="connsiteX1" fmla="*/ 157443 w 2012266"/>
              <a:gd name="connsiteY1" fmla="*/ 1056147 h 2771086"/>
              <a:gd name="connsiteX2" fmla="*/ 158832 w 2012266"/>
              <a:gd name="connsiteY2" fmla="*/ 2206662 h 2771086"/>
              <a:gd name="connsiteX3" fmla="*/ 2012252 w 2012266"/>
              <a:gd name="connsiteY3" fmla="*/ 2771021 h 2771086"/>
              <a:gd name="connsiteX0" fmla="*/ 1938279 w 2012267"/>
              <a:gd name="connsiteY0" fmla="*/ 20450 h 2771088"/>
              <a:gd name="connsiteX1" fmla="*/ 157443 w 2012267"/>
              <a:gd name="connsiteY1" fmla="*/ 1056147 h 2771088"/>
              <a:gd name="connsiteX2" fmla="*/ 158832 w 2012267"/>
              <a:gd name="connsiteY2" fmla="*/ 2206662 h 2771088"/>
              <a:gd name="connsiteX3" fmla="*/ 2012252 w 2012267"/>
              <a:gd name="connsiteY3" fmla="*/ 2771021 h 2771088"/>
              <a:gd name="connsiteX0" fmla="*/ 1938279 w 1979884"/>
              <a:gd name="connsiteY0" fmla="*/ 20450 h 2761591"/>
              <a:gd name="connsiteX1" fmla="*/ 157443 w 1979884"/>
              <a:gd name="connsiteY1" fmla="*/ 1056147 h 2761591"/>
              <a:gd name="connsiteX2" fmla="*/ 158832 w 1979884"/>
              <a:gd name="connsiteY2" fmla="*/ 2206662 h 2761591"/>
              <a:gd name="connsiteX3" fmla="*/ 1979869 w 1979884"/>
              <a:gd name="connsiteY3" fmla="*/ 2761519 h 2761591"/>
              <a:gd name="connsiteX0" fmla="*/ 1938279 w 1979869"/>
              <a:gd name="connsiteY0" fmla="*/ 20450 h 2767309"/>
              <a:gd name="connsiteX1" fmla="*/ 157443 w 1979869"/>
              <a:gd name="connsiteY1" fmla="*/ 1056147 h 2767309"/>
              <a:gd name="connsiteX2" fmla="*/ 158832 w 1979869"/>
              <a:gd name="connsiteY2" fmla="*/ 2206662 h 2767309"/>
              <a:gd name="connsiteX3" fmla="*/ 1979869 w 1979869"/>
              <a:gd name="connsiteY3" fmla="*/ 2761519 h 2767309"/>
              <a:gd name="connsiteX0" fmla="*/ 1938279 w 1977441"/>
              <a:gd name="connsiteY0" fmla="*/ 20450 h 2757874"/>
              <a:gd name="connsiteX1" fmla="*/ 157443 w 1977441"/>
              <a:gd name="connsiteY1" fmla="*/ 1056147 h 2757874"/>
              <a:gd name="connsiteX2" fmla="*/ 158832 w 1977441"/>
              <a:gd name="connsiteY2" fmla="*/ 2206662 h 2757874"/>
              <a:gd name="connsiteX3" fmla="*/ 1977441 w 1977441"/>
              <a:gd name="connsiteY3" fmla="*/ 2751826 h 2757874"/>
              <a:gd name="connsiteX0" fmla="*/ 1892986 w 1932148"/>
              <a:gd name="connsiteY0" fmla="*/ 22078 h 2759502"/>
              <a:gd name="connsiteX1" fmla="*/ 112150 w 1932148"/>
              <a:gd name="connsiteY1" fmla="*/ 1057775 h 2759502"/>
              <a:gd name="connsiteX2" fmla="*/ 113539 w 1932148"/>
              <a:gd name="connsiteY2" fmla="*/ 2208290 h 2759502"/>
              <a:gd name="connsiteX3" fmla="*/ 1932148 w 1932148"/>
              <a:gd name="connsiteY3" fmla="*/ 2753454 h 2759502"/>
              <a:gd name="connsiteX0" fmla="*/ 1794741 w 1833903"/>
              <a:gd name="connsiteY0" fmla="*/ 16146 h 2753570"/>
              <a:gd name="connsiteX1" fmla="*/ 550753 w 1833903"/>
              <a:gd name="connsiteY1" fmla="*/ 1380222 h 2753570"/>
              <a:gd name="connsiteX2" fmla="*/ 15294 w 1833903"/>
              <a:gd name="connsiteY2" fmla="*/ 2202358 h 2753570"/>
              <a:gd name="connsiteX3" fmla="*/ 1833903 w 1833903"/>
              <a:gd name="connsiteY3" fmla="*/ 2747522 h 2753570"/>
              <a:gd name="connsiteX0" fmla="*/ 1886596 w 1886597"/>
              <a:gd name="connsiteY0" fmla="*/ 15036 h 2773608"/>
              <a:gd name="connsiteX1" fmla="*/ 554919 w 1886597"/>
              <a:gd name="connsiteY1" fmla="*/ 1400260 h 2773608"/>
              <a:gd name="connsiteX2" fmla="*/ 19460 w 1886597"/>
              <a:gd name="connsiteY2" fmla="*/ 2222396 h 2773608"/>
              <a:gd name="connsiteX3" fmla="*/ 1838069 w 1886597"/>
              <a:gd name="connsiteY3" fmla="*/ 2767560 h 2773608"/>
              <a:gd name="connsiteX0" fmla="*/ 1886596 w 1886596"/>
              <a:gd name="connsiteY0" fmla="*/ 0 h 2758572"/>
              <a:gd name="connsiteX1" fmla="*/ 554919 w 1886596"/>
              <a:gd name="connsiteY1" fmla="*/ 1385224 h 2758572"/>
              <a:gd name="connsiteX2" fmla="*/ 19460 w 1886596"/>
              <a:gd name="connsiteY2" fmla="*/ 2207360 h 2758572"/>
              <a:gd name="connsiteX3" fmla="*/ 1838069 w 1886596"/>
              <a:gd name="connsiteY3" fmla="*/ 2752524 h 2758572"/>
              <a:gd name="connsiteX0" fmla="*/ 1886596 w 2198136"/>
              <a:gd name="connsiteY0" fmla="*/ 0 h 2739649"/>
              <a:gd name="connsiteX1" fmla="*/ 554919 w 2198136"/>
              <a:gd name="connsiteY1" fmla="*/ 1385224 h 2739649"/>
              <a:gd name="connsiteX2" fmla="*/ 19460 w 2198136"/>
              <a:gd name="connsiteY2" fmla="*/ 2207360 h 2739649"/>
              <a:gd name="connsiteX3" fmla="*/ 2198136 w 2198136"/>
              <a:gd name="connsiteY3" fmla="*/ 2733014 h 2739649"/>
              <a:gd name="connsiteX0" fmla="*/ 1879164 w 2190704"/>
              <a:gd name="connsiteY0" fmla="*/ 0 h 2739649"/>
              <a:gd name="connsiteX1" fmla="*/ 808578 w 2190704"/>
              <a:gd name="connsiteY1" fmla="*/ 1403053 h 2739649"/>
              <a:gd name="connsiteX2" fmla="*/ 12028 w 2190704"/>
              <a:gd name="connsiteY2" fmla="*/ 2207360 h 2739649"/>
              <a:gd name="connsiteX3" fmla="*/ 2190704 w 2190704"/>
              <a:gd name="connsiteY3" fmla="*/ 2733014 h 2739649"/>
              <a:gd name="connsiteX0" fmla="*/ 1587168 w 1898708"/>
              <a:gd name="connsiteY0" fmla="*/ 0 h 2776534"/>
              <a:gd name="connsiteX1" fmla="*/ 516582 w 1898708"/>
              <a:gd name="connsiteY1" fmla="*/ 1403053 h 2776534"/>
              <a:gd name="connsiteX2" fmla="*/ 19034 w 1898708"/>
              <a:gd name="connsiteY2" fmla="*/ 2458440 h 2776534"/>
              <a:gd name="connsiteX3" fmla="*/ 1898708 w 1898708"/>
              <a:gd name="connsiteY3" fmla="*/ 2733014 h 2776534"/>
              <a:gd name="connsiteX0" fmla="*/ 1581682 w 1893222"/>
              <a:gd name="connsiteY0" fmla="*/ 0 h 2776534"/>
              <a:gd name="connsiteX1" fmla="*/ 685815 w 1893222"/>
              <a:gd name="connsiteY1" fmla="*/ 1387846 h 2776534"/>
              <a:gd name="connsiteX2" fmla="*/ 13548 w 1893222"/>
              <a:gd name="connsiteY2" fmla="*/ 2458440 h 2776534"/>
              <a:gd name="connsiteX3" fmla="*/ 1893222 w 1893222"/>
              <a:gd name="connsiteY3" fmla="*/ 2733014 h 2776534"/>
              <a:gd name="connsiteX0" fmla="*/ 1581681 w 1893221"/>
              <a:gd name="connsiteY0" fmla="*/ 0 h 2776534"/>
              <a:gd name="connsiteX1" fmla="*/ 685814 w 1893221"/>
              <a:gd name="connsiteY1" fmla="*/ 1387846 h 2776534"/>
              <a:gd name="connsiteX2" fmla="*/ 13547 w 1893221"/>
              <a:gd name="connsiteY2" fmla="*/ 2458440 h 2776534"/>
              <a:gd name="connsiteX3" fmla="*/ 1893221 w 1893221"/>
              <a:gd name="connsiteY3" fmla="*/ 2733014 h 2776534"/>
              <a:gd name="connsiteX0" fmla="*/ 1603019 w 1893297"/>
              <a:gd name="connsiteY0" fmla="*/ 0 h 2754731"/>
              <a:gd name="connsiteX1" fmla="*/ 685890 w 1893297"/>
              <a:gd name="connsiteY1" fmla="*/ 1366043 h 2754731"/>
              <a:gd name="connsiteX2" fmla="*/ 13623 w 1893297"/>
              <a:gd name="connsiteY2" fmla="*/ 2436637 h 2754731"/>
              <a:gd name="connsiteX3" fmla="*/ 1893297 w 1893297"/>
              <a:gd name="connsiteY3" fmla="*/ 2711211 h 2754731"/>
              <a:gd name="connsiteX0" fmla="*/ 1462594 w 1752872"/>
              <a:gd name="connsiteY0" fmla="*/ 0 h 2817727"/>
              <a:gd name="connsiteX1" fmla="*/ 545465 w 1752872"/>
              <a:gd name="connsiteY1" fmla="*/ 1366043 h 2817727"/>
              <a:gd name="connsiteX2" fmla="*/ 17052 w 1752872"/>
              <a:gd name="connsiteY2" fmla="*/ 2570272 h 2817727"/>
              <a:gd name="connsiteX3" fmla="*/ 1752872 w 1752872"/>
              <a:gd name="connsiteY3" fmla="*/ 2711211 h 2817727"/>
              <a:gd name="connsiteX0" fmla="*/ 1595180 w 1885458"/>
              <a:gd name="connsiteY0" fmla="*/ 0 h 2809592"/>
              <a:gd name="connsiteX1" fmla="*/ 678051 w 1885458"/>
              <a:gd name="connsiteY1" fmla="*/ 1366043 h 2809592"/>
              <a:gd name="connsiteX2" fmla="*/ 13778 w 1885458"/>
              <a:gd name="connsiteY2" fmla="*/ 2555907 h 2809592"/>
              <a:gd name="connsiteX3" fmla="*/ 1885458 w 1885458"/>
              <a:gd name="connsiteY3" fmla="*/ 2711211 h 2809592"/>
              <a:gd name="connsiteX0" fmla="*/ 1595180 w 1885458"/>
              <a:gd name="connsiteY0" fmla="*/ 0 h 2741874"/>
              <a:gd name="connsiteX1" fmla="*/ 678051 w 1885458"/>
              <a:gd name="connsiteY1" fmla="*/ 1366043 h 2741874"/>
              <a:gd name="connsiteX2" fmla="*/ 13778 w 1885458"/>
              <a:gd name="connsiteY2" fmla="*/ 2555907 h 2741874"/>
              <a:gd name="connsiteX3" fmla="*/ 1885458 w 1885458"/>
              <a:gd name="connsiteY3" fmla="*/ 2711211 h 2741874"/>
              <a:gd name="connsiteX0" fmla="*/ 1470995 w 1761273"/>
              <a:gd name="connsiteY0" fmla="*/ 0 h 2725186"/>
              <a:gd name="connsiteX1" fmla="*/ 553866 w 1761273"/>
              <a:gd name="connsiteY1" fmla="*/ 1366043 h 2725186"/>
              <a:gd name="connsiteX2" fmla="*/ 16798 w 1761273"/>
              <a:gd name="connsiteY2" fmla="*/ 2478095 h 2725186"/>
              <a:gd name="connsiteX3" fmla="*/ 1761273 w 1761273"/>
              <a:gd name="connsiteY3" fmla="*/ 2711211 h 2725186"/>
              <a:gd name="connsiteX0" fmla="*/ 1470995 w 1761273"/>
              <a:gd name="connsiteY0" fmla="*/ 0 h 2725186"/>
              <a:gd name="connsiteX1" fmla="*/ 553865 w 1761273"/>
              <a:gd name="connsiteY1" fmla="*/ 1366043 h 2725186"/>
              <a:gd name="connsiteX2" fmla="*/ 16798 w 1761273"/>
              <a:gd name="connsiteY2" fmla="*/ 2478095 h 2725186"/>
              <a:gd name="connsiteX3" fmla="*/ 1761273 w 1761273"/>
              <a:gd name="connsiteY3" fmla="*/ 2711211 h 2725186"/>
              <a:gd name="connsiteX0" fmla="*/ 1566882 w 1857160"/>
              <a:gd name="connsiteY0" fmla="*/ 0 h 2726553"/>
              <a:gd name="connsiteX1" fmla="*/ 649752 w 1857160"/>
              <a:gd name="connsiteY1" fmla="*/ 1366043 h 2726553"/>
              <a:gd name="connsiteX2" fmla="*/ 14365 w 1857160"/>
              <a:gd name="connsiteY2" fmla="*/ 2488341 h 2726553"/>
              <a:gd name="connsiteX3" fmla="*/ 1857160 w 1857160"/>
              <a:gd name="connsiteY3" fmla="*/ 2711211 h 2726553"/>
              <a:gd name="connsiteX0" fmla="*/ 1550315 w 1840593"/>
              <a:gd name="connsiteY0" fmla="*/ 0 h 2723597"/>
              <a:gd name="connsiteX1" fmla="*/ 633185 w 1840593"/>
              <a:gd name="connsiteY1" fmla="*/ 1366043 h 2723597"/>
              <a:gd name="connsiteX2" fmla="*/ 14735 w 1840593"/>
              <a:gd name="connsiteY2" fmla="*/ 2464057 h 2723597"/>
              <a:gd name="connsiteX3" fmla="*/ 1840593 w 1840593"/>
              <a:gd name="connsiteY3" fmla="*/ 2711211 h 2723597"/>
              <a:gd name="connsiteX0" fmla="*/ 1550314 w 1856210"/>
              <a:gd name="connsiteY0" fmla="*/ 0 h 2750953"/>
              <a:gd name="connsiteX1" fmla="*/ 633184 w 1856210"/>
              <a:gd name="connsiteY1" fmla="*/ 1366043 h 2750953"/>
              <a:gd name="connsiteX2" fmla="*/ 14734 w 1856210"/>
              <a:gd name="connsiteY2" fmla="*/ 2464057 h 2750953"/>
              <a:gd name="connsiteX3" fmla="*/ 1856210 w 1856210"/>
              <a:gd name="connsiteY3" fmla="*/ 2741110 h 2750953"/>
              <a:gd name="connsiteX0" fmla="*/ 1476477 w 1782373"/>
              <a:gd name="connsiteY0" fmla="*/ 0 h 2752738"/>
              <a:gd name="connsiteX1" fmla="*/ 559347 w 1782373"/>
              <a:gd name="connsiteY1" fmla="*/ 1366043 h 2752738"/>
              <a:gd name="connsiteX2" fmla="*/ 16638 w 1782373"/>
              <a:gd name="connsiteY2" fmla="*/ 2486190 h 2752738"/>
              <a:gd name="connsiteX3" fmla="*/ 1782373 w 1782373"/>
              <a:gd name="connsiteY3" fmla="*/ 2741110 h 2752738"/>
              <a:gd name="connsiteX0" fmla="*/ 1497798 w 1803694"/>
              <a:gd name="connsiteY0" fmla="*/ 0 h 2753246"/>
              <a:gd name="connsiteX1" fmla="*/ 580668 w 1803694"/>
              <a:gd name="connsiteY1" fmla="*/ 1366043 h 2753246"/>
              <a:gd name="connsiteX2" fmla="*/ 16037 w 1803694"/>
              <a:gd name="connsiteY2" fmla="*/ 2491477 h 2753246"/>
              <a:gd name="connsiteX3" fmla="*/ 1803694 w 1803694"/>
              <a:gd name="connsiteY3" fmla="*/ 2741110 h 2753246"/>
              <a:gd name="connsiteX0" fmla="*/ 1497798 w 1803694"/>
              <a:gd name="connsiteY0" fmla="*/ 0 h 2749448"/>
              <a:gd name="connsiteX1" fmla="*/ 580668 w 1803694"/>
              <a:gd name="connsiteY1" fmla="*/ 1366043 h 2749448"/>
              <a:gd name="connsiteX2" fmla="*/ 16037 w 1803694"/>
              <a:gd name="connsiteY2" fmla="*/ 2491477 h 2749448"/>
              <a:gd name="connsiteX3" fmla="*/ 1803694 w 1803694"/>
              <a:gd name="connsiteY3" fmla="*/ 2741110 h 2749448"/>
              <a:gd name="connsiteX0" fmla="*/ 1504493 w 1810389"/>
              <a:gd name="connsiteY0" fmla="*/ 0 h 2749448"/>
              <a:gd name="connsiteX1" fmla="*/ 587363 w 1810389"/>
              <a:gd name="connsiteY1" fmla="*/ 1366043 h 2749448"/>
              <a:gd name="connsiteX2" fmla="*/ 22732 w 1810389"/>
              <a:gd name="connsiteY2" fmla="*/ 2491477 h 2749448"/>
              <a:gd name="connsiteX3" fmla="*/ 1810389 w 1810389"/>
              <a:gd name="connsiteY3" fmla="*/ 2741110 h 2749448"/>
              <a:gd name="connsiteX0" fmla="*/ 1438307 w 1809970"/>
              <a:gd name="connsiteY0" fmla="*/ 0 h 2733586"/>
              <a:gd name="connsiteX1" fmla="*/ 586944 w 1809970"/>
              <a:gd name="connsiteY1" fmla="*/ 1350181 h 2733586"/>
              <a:gd name="connsiteX2" fmla="*/ 22313 w 1809970"/>
              <a:gd name="connsiteY2" fmla="*/ 2475615 h 2733586"/>
              <a:gd name="connsiteX3" fmla="*/ 1809970 w 1809970"/>
              <a:gd name="connsiteY3" fmla="*/ 2725248 h 2733586"/>
              <a:gd name="connsiteX0" fmla="*/ 1438306 w 1849732"/>
              <a:gd name="connsiteY0" fmla="*/ 0 h 2712175"/>
              <a:gd name="connsiteX1" fmla="*/ 586943 w 1849732"/>
              <a:gd name="connsiteY1" fmla="*/ 1350181 h 2712175"/>
              <a:gd name="connsiteX2" fmla="*/ 22312 w 1849732"/>
              <a:gd name="connsiteY2" fmla="*/ 2475615 h 2712175"/>
              <a:gd name="connsiteX3" fmla="*/ 1849733 w 1849732"/>
              <a:gd name="connsiteY3" fmla="*/ 2702444 h 2712175"/>
              <a:gd name="connsiteX0" fmla="*/ 1449022 w 1849801"/>
              <a:gd name="connsiteY0" fmla="*/ 0 h 2710338"/>
              <a:gd name="connsiteX1" fmla="*/ 587010 w 1849801"/>
              <a:gd name="connsiteY1" fmla="*/ 1348344 h 2710338"/>
              <a:gd name="connsiteX2" fmla="*/ 22379 w 1849801"/>
              <a:gd name="connsiteY2" fmla="*/ 2473778 h 2710338"/>
              <a:gd name="connsiteX3" fmla="*/ 1849800 w 1849801"/>
              <a:gd name="connsiteY3" fmla="*/ 2700607 h 2710338"/>
              <a:gd name="connsiteX0" fmla="*/ 1441469 w 1842247"/>
              <a:gd name="connsiteY0" fmla="*/ 0 h 2708662"/>
              <a:gd name="connsiteX1" fmla="*/ 579457 w 1842247"/>
              <a:gd name="connsiteY1" fmla="*/ 1348344 h 2708662"/>
              <a:gd name="connsiteX2" fmla="*/ 22643 w 1842247"/>
              <a:gd name="connsiteY2" fmla="*/ 2445463 h 2708662"/>
              <a:gd name="connsiteX3" fmla="*/ 1842247 w 1842247"/>
              <a:gd name="connsiteY3" fmla="*/ 2700607 h 2708662"/>
              <a:gd name="connsiteX0" fmla="*/ 1451341 w 1852119"/>
              <a:gd name="connsiteY0" fmla="*/ 0 h 2707789"/>
              <a:gd name="connsiteX1" fmla="*/ 589329 w 1852119"/>
              <a:gd name="connsiteY1" fmla="*/ 1348344 h 2707789"/>
              <a:gd name="connsiteX2" fmla="*/ 22299 w 1852119"/>
              <a:gd name="connsiteY2" fmla="*/ 2425903 h 2707789"/>
              <a:gd name="connsiteX3" fmla="*/ 1852119 w 1852119"/>
              <a:gd name="connsiteY3" fmla="*/ 2700607 h 2707789"/>
              <a:gd name="connsiteX0" fmla="*/ 1451341 w 1852119"/>
              <a:gd name="connsiteY0" fmla="*/ 0 h 2708836"/>
              <a:gd name="connsiteX1" fmla="*/ 589329 w 1852119"/>
              <a:gd name="connsiteY1" fmla="*/ 1348344 h 2708836"/>
              <a:gd name="connsiteX2" fmla="*/ 22299 w 1852119"/>
              <a:gd name="connsiteY2" fmla="*/ 2425903 h 2708836"/>
              <a:gd name="connsiteX3" fmla="*/ 1852119 w 1852119"/>
              <a:gd name="connsiteY3" fmla="*/ 2700607 h 2708836"/>
              <a:gd name="connsiteX0" fmla="*/ 1443787 w 1844565"/>
              <a:gd name="connsiteY0" fmla="*/ 0 h 2707589"/>
              <a:gd name="connsiteX1" fmla="*/ 581775 w 1844565"/>
              <a:gd name="connsiteY1" fmla="*/ 1348344 h 2707589"/>
              <a:gd name="connsiteX2" fmla="*/ 22563 w 1844565"/>
              <a:gd name="connsiteY2" fmla="*/ 2397588 h 2707589"/>
              <a:gd name="connsiteX3" fmla="*/ 1844565 w 1844565"/>
              <a:gd name="connsiteY3" fmla="*/ 2700607 h 2707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565" h="2707589">
                <a:moveTo>
                  <a:pt x="1443787" y="0"/>
                </a:moveTo>
                <a:cubicBezTo>
                  <a:pt x="718135" y="169942"/>
                  <a:pt x="818646" y="948746"/>
                  <a:pt x="581775" y="1348344"/>
                </a:cubicBezTo>
                <a:cubicBezTo>
                  <a:pt x="344904" y="1747942"/>
                  <a:pt x="-105782" y="2139317"/>
                  <a:pt x="22563" y="2397588"/>
                </a:cubicBezTo>
                <a:cubicBezTo>
                  <a:pt x="445097" y="2601992"/>
                  <a:pt x="1497004" y="2740961"/>
                  <a:pt x="1844565" y="2700607"/>
                </a:cubicBezTo>
              </a:path>
            </a:pathLst>
          </a:custGeom>
          <a:noFill/>
          <a:ln w="666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2" name="Group 1171">
            <a:extLst>
              <a:ext uri="{FF2B5EF4-FFF2-40B4-BE49-F238E27FC236}">
                <a16:creationId xmlns:a16="http://schemas.microsoft.com/office/drawing/2014/main" id="{0186532C-7944-4C3E-84B3-CD0D34D8AE62}"/>
              </a:ext>
            </a:extLst>
          </p:cNvPr>
          <p:cNvGrpSpPr>
            <a:grpSpLocks/>
          </p:cNvGrpSpPr>
          <p:nvPr/>
        </p:nvGrpSpPr>
        <p:grpSpPr bwMode="auto">
          <a:xfrm rot="18076811" flipV="1">
            <a:off x="3886761" y="2447010"/>
            <a:ext cx="575040" cy="407804"/>
            <a:chOff x="7943" y="1468"/>
            <a:chExt cx="439" cy="328"/>
          </a:xfrm>
        </p:grpSpPr>
        <p:sp>
          <p:nvSpPr>
            <p:cNvPr id="103" name="Freeform 1142">
              <a:extLst>
                <a:ext uri="{FF2B5EF4-FFF2-40B4-BE49-F238E27FC236}">
                  <a16:creationId xmlns:a16="http://schemas.microsoft.com/office/drawing/2014/main" id="{6F7F57F4-CCA5-459F-A967-1AC414D08C2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056" y="1468"/>
              <a:ext cx="326" cy="328"/>
            </a:xfrm>
            <a:custGeom>
              <a:avLst/>
              <a:gdLst>
                <a:gd name="T0" fmla="*/ 326 w 326"/>
                <a:gd name="T1" fmla="*/ 164 h 328"/>
                <a:gd name="T2" fmla="*/ 324 w 326"/>
                <a:gd name="T3" fmla="*/ 191 h 328"/>
                <a:gd name="T4" fmla="*/ 320 w 326"/>
                <a:gd name="T5" fmla="*/ 215 h 328"/>
                <a:gd name="T6" fmla="*/ 309 w 326"/>
                <a:gd name="T7" fmla="*/ 238 h 328"/>
                <a:gd name="T8" fmla="*/ 295 w 326"/>
                <a:gd name="T9" fmla="*/ 260 h 328"/>
                <a:gd name="T10" fmla="*/ 279 w 326"/>
                <a:gd name="T11" fmla="*/ 281 h 328"/>
                <a:gd name="T12" fmla="*/ 260 w 326"/>
                <a:gd name="T13" fmla="*/ 297 h 328"/>
                <a:gd name="T14" fmla="*/ 238 w 326"/>
                <a:gd name="T15" fmla="*/ 310 h 328"/>
                <a:gd name="T16" fmla="*/ 213 w 326"/>
                <a:gd name="T17" fmla="*/ 320 h 328"/>
                <a:gd name="T18" fmla="*/ 189 w 326"/>
                <a:gd name="T19" fmla="*/ 326 h 328"/>
                <a:gd name="T20" fmla="*/ 164 w 326"/>
                <a:gd name="T21" fmla="*/ 328 h 328"/>
                <a:gd name="T22" fmla="*/ 137 w 326"/>
                <a:gd name="T23" fmla="*/ 326 h 328"/>
                <a:gd name="T24" fmla="*/ 113 w 326"/>
                <a:gd name="T25" fmla="*/ 320 h 328"/>
                <a:gd name="T26" fmla="*/ 88 w 326"/>
                <a:gd name="T27" fmla="*/ 310 h 328"/>
                <a:gd name="T28" fmla="*/ 68 w 326"/>
                <a:gd name="T29" fmla="*/ 297 h 328"/>
                <a:gd name="T30" fmla="*/ 47 w 326"/>
                <a:gd name="T31" fmla="*/ 281 h 328"/>
                <a:gd name="T32" fmla="*/ 31 w 326"/>
                <a:gd name="T33" fmla="*/ 260 h 328"/>
                <a:gd name="T34" fmla="*/ 18 w 326"/>
                <a:gd name="T35" fmla="*/ 240 h 328"/>
                <a:gd name="T36" fmla="*/ 8 w 326"/>
                <a:gd name="T37" fmla="*/ 215 h 328"/>
                <a:gd name="T38" fmla="*/ 2 w 326"/>
                <a:gd name="T39" fmla="*/ 191 h 328"/>
                <a:gd name="T40" fmla="*/ 0 w 326"/>
                <a:gd name="T41" fmla="*/ 164 h 328"/>
                <a:gd name="T42" fmla="*/ 2 w 326"/>
                <a:gd name="T43" fmla="*/ 139 h 328"/>
                <a:gd name="T44" fmla="*/ 8 w 326"/>
                <a:gd name="T45" fmla="*/ 115 h 328"/>
                <a:gd name="T46" fmla="*/ 16 w 326"/>
                <a:gd name="T47" fmla="*/ 90 h 328"/>
                <a:gd name="T48" fmla="*/ 31 w 326"/>
                <a:gd name="T49" fmla="*/ 67 h 328"/>
                <a:gd name="T50" fmla="*/ 47 w 326"/>
                <a:gd name="T51" fmla="*/ 49 h 328"/>
                <a:gd name="T52" fmla="*/ 68 w 326"/>
                <a:gd name="T53" fmla="*/ 33 h 328"/>
                <a:gd name="T54" fmla="*/ 88 w 326"/>
                <a:gd name="T55" fmla="*/ 18 h 328"/>
                <a:gd name="T56" fmla="*/ 113 w 326"/>
                <a:gd name="T57" fmla="*/ 8 h 328"/>
                <a:gd name="T58" fmla="*/ 137 w 326"/>
                <a:gd name="T59" fmla="*/ 2 h 328"/>
                <a:gd name="T60" fmla="*/ 162 w 326"/>
                <a:gd name="T61" fmla="*/ 0 h 328"/>
                <a:gd name="T62" fmla="*/ 189 w 326"/>
                <a:gd name="T63" fmla="*/ 2 h 328"/>
                <a:gd name="T64" fmla="*/ 213 w 326"/>
                <a:gd name="T65" fmla="*/ 8 h 328"/>
                <a:gd name="T66" fmla="*/ 238 w 326"/>
                <a:gd name="T67" fmla="*/ 18 h 328"/>
                <a:gd name="T68" fmla="*/ 258 w 326"/>
                <a:gd name="T69" fmla="*/ 33 h 328"/>
                <a:gd name="T70" fmla="*/ 279 w 326"/>
                <a:gd name="T71" fmla="*/ 49 h 328"/>
                <a:gd name="T72" fmla="*/ 295 w 326"/>
                <a:gd name="T73" fmla="*/ 67 h 328"/>
                <a:gd name="T74" fmla="*/ 309 w 326"/>
                <a:gd name="T75" fmla="*/ 90 h 328"/>
                <a:gd name="T76" fmla="*/ 318 w 326"/>
                <a:gd name="T77" fmla="*/ 113 h 328"/>
                <a:gd name="T78" fmla="*/ 324 w 326"/>
                <a:gd name="T79" fmla="*/ 139 h 328"/>
                <a:gd name="T80" fmla="*/ 326 w 326"/>
                <a:gd name="T81" fmla="*/ 164 h 328"/>
                <a:gd name="T82" fmla="*/ 326 w 326"/>
                <a:gd name="T83" fmla="*/ 16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6" h="328">
                  <a:moveTo>
                    <a:pt x="326" y="164"/>
                  </a:moveTo>
                  <a:lnTo>
                    <a:pt x="324" y="191"/>
                  </a:lnTo>
                  <a:lnTo>
                    <a:pt x="320" y="215"/>
                  </a:lnTo>
                  <a:lnTo>
                    <a:pt x="309" y="238"/>
                  </a:lnTo>
                  <a:lnTo>
                    <a:pt x="295" y="260"/>
                  </a:lnTo>
                  <a:lnTo>
                    <a:pt x="279" y="281"/>
                  </a:lnTo>
                  <a:lnTo>
                    <a:pt x="260" y="297"/>
                  </a:lnTo>
                  <a:lnTo>
                    <a:pt x="238" y="310"/>
                  </a:lnTo>
                  <a:lnTo>
                    <a:pt x="213" y="320"/>
                  </a:lnTo>
                  <a:lnTo>
                    <a:pt x="189" y="326"/>
                  </a:lnTo>
                  <a:lnTo>
                    <a:pt x="164" y="328"/>
                  </a:lnTo>
                  <a:lnTo>
                    <a:pt x="137" y="326"/>
                  </a:lnTo>
                  <a:lnTo>
                    <a:pt x="113" y="320"/>
                  </a:lnTo>
                  <a:lnTo>
                    <a:pt x="88" y="310"/>
                  </a:lnTo>
                  <a:lnTo>
                    <a:pt x="68" y="297"/>
                  </a:lnTo>
                  <a:lnTo>
                    <a:pt x="47" y="281"/>
                  </a:lnTo>
                  <a:lnTo>
                    <a:pt x="31" y="260"/>
                  </a:lnTo>
                  <a:lnTo>
                    <a:pt x="18" y="240"/>
                  </a:lnTo>
                  <a:lnTo>
                    <a:pt x="8" y="215"/>
                  </a:lnTo>
                  <a:lnTo>
                    <a:pt x="2" y="191"/>
                  </a:lnTo>
                  <a:lnTo>
                    <a:pt x="0" y="164"/>
                  </a:lnTo>
                  <a:lnTo>
                    <a:pt x="2" y="139"/>
                  </a:lnTo>
                  <a:lnTo>
                    <a:pt x="8" y="115"/>
                  </a:lnTo>
                  <a:lnTo>
                    <a:pt x="16" y="90"/>
                  </a:lnTo>
                  <a:lnTo>
                    <a:pt x="31" y="67"/>
                  </a:lnTo>
                  <a:lnTo>
                    <a:pt x="47" y="49"/>
                  </a:lnTo>
                  <a:lnTo>
                    <a:pt x="68" y="33"/>
                  </a:lnTo>
                  <a:lnTo>
                    <a:pt x="88" y="18"/>
                  </a:lnTo>
                  <a:lnTo>
                    <a:pt x="113" y="8"/>
                  </a:lnTo>
                  <a:lnTo>
                    <a:pt x="137" y="2"/>
                  </a:lnTo>
                  <a:lnTo>
                    <a:pt x="162" y="0"/>
                  </a:lnTo>
                  <a:lnTo>
                    <a:pt x="189" y="2"/>
                  </a:lnTo>
                  <a:lnTo>
                    <a:pt x="213" y="8"/>
                  </a:lnTo>
                  <a:lnTo>
                    <a:pt x="238" y="18"/>
                  </a:lnTo>
                  <a:lnTo>
                    <a:pt x="258" y="33"/>
                  </a:lnTo>
                  <a:lnTo>
                    <a:pt x="279" y="49"/>
                  </a:lnTo>
                  <a:lnTo>
                    <a:pt x="295" y="67"/>
                  </a:lnTo>
                  <a:lnTo>
                    <a:pt x="309" y="90"/>
                  </a:lnTo>
                  <a:lnTo>
                    <a:pt x="318" y="113"/>
                  </a:lnTo>
                  <a:lnTo>
                    <a:pt x="324" y="139"/>
                  </a:lnTo>
                  <a:lnTo>
                    <a:pt x="326" y="164"/>
                  </a:lnTo>
                  <a:lnTo>
                    <a:pt x="326" y="164"/>
                  </a:lnTo>
                  <a:close/>
                </a:path>
              </a:pathLst>
            </a:custGeom>
            <a:solidFill>
              <a:srgbClr val="FF000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104" name="Freeform 1143">
              <a:extLst>
                <a:ext uri="{FF2B5EF4-FFF2-40B4-BE49-F238E27FC236}">
                  <a16:creationId xmlns:a16="http://schemas.microsoft.com/office/drawing/2014/main" id="{AED91070-8FDC-411D-B576-1F2647998CE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130" y="1542"/>
              <a:ext cx="180" cy="180"/>
            </a:xfrm>
            <a:custGeom>
              <a:avLst/>
              <a:gdLst>
                <a:gd name="T0" fmla="*/ 180 w 180"/>
                <a:gd name="T1" fmla="*/ 90 h 180"/>
                <a:gd name="T2" fmla="*/ 176 w 180"/>
                <a:gd name="T3" fmla="*/ 110 h 180"/>
                <a:gd name="T4" fmla="*/ 170 w 180"/>
                <a:gd name="T5" fmla="*/ 129 h 180"/>
                <a:gd name="T6" fmla="*/ 162 w 180"/>
                <a:gd name="T7" fmla="*/ 145 h 180"/>
                <a:gd name="T8" fmla="*/ 147 w 180"/>
                <a:gd name="T9" fmla="*/ 160 h 180"/>
                <a:gd name="T10" fmla="*/ 131 w 180"/>
                <a:gd name="T11" fmla="*/ 170 h 180"/>
                <a:gd name="T12" fmla="*/ 113 w 180"/>
                <a:gd name="T13" fmla="*/ 176 h 180"/>
                <a:gd name="T14" fmla="*/ 94 w 180"/>
                <a:gd name="T15" fmla="*/ 180 h 180"/>
                <a:gd name="T16" fmla="*/ 74 w 180"/>
                <a:gd name="T17" fmla="*/ 178 h 180"/>
                <a:gd name="T18" fmla="*/ 55 w 180"/>
                <a:gd name="T19" fmla="*/ 174 h 180"/>
                <a:gd name="T20" fmla="*/ 39 w 180"/>
                <a:gd name="T21" fmla="*/ 166 h 180"/>
                <a:gd name="T22" fmla="*/ 24 w 180"/>
                <a:gd name="T23" fmla="*/ 151 h 180"/>
                <a:gd name="T24" fmla="*/ 12 w 180"/>
                <a:gd name="T25" fmla="*/ 137 h 180"/>
                <a:gd name="T26" fmla="*/ 4 w 180"/>
                <a:gd name="T27" fmla="*/ 119 h 180"/>
                <a:gd name="T28" fmla="*/ 0 w 180"/>
                <a:gd name="T29" fmla="*/ 100 h 180"/>
                <a:gd name="T30" fmla="*/ 0 w 180"/>
                <a:gd name="T31" fmla="*/ 80 h 180"/>
                <a:gd name="T32" fmla="*/ 4 w 180"/>
                <a:gd name="T33" fmla="*/ 61 h 180"/>
                <a:gd name="T34" fmla="*/ 12 w 180"/>
                <a:gd name="T35" fmla="*/ 45 h 180"/>
                <a:gd name="T36" fmla="*/ 24 w 180"/>
                <a:gd name="T37" fmla="*/ 28 h 180"/>
                <a:gd name="T38" fmla="*/ 39 w 180"/>
                <a:gd name="T39" fmla="*/ 16 h 180"/>
                <a:gd name="T40" fmla="*/ 55 w 180"/>
                <a:gd name="T41" fmla="*/ 6 h 180"/>
                <a:gd name="T42" fmla="*/ 74 w 180"/>
                <a:gd name="T43" fmla="*/ 2 h 180"/>
                <a:gd name="T44" fmla="*/ 94 w 180"/>
                <a:gd name="T45" fmla="*/ 0 h 180"/>
                <a:gd name="T46" fmla="*/ 113 w 180"/>
                <a:gd name="T47" fmla="*/ 4 h 180"/>
                <a:gd name="T48" fmla="*/ 131 w 180"/>
                <a:gd name="T49" fmla="*/ 10 h 180"/>
                <a:gd name="T50" fmla="*/ 147 w 180"/>
                <a:gd name="T51" fmla="*/ 22 h 180"/>
                <a:gd name="T52" fmla="*/ 162 w 180"/>
                <a:gd name="T53" fmla="*/ 37 h 180"/>
                <a:gd name="T54" fmla="*/ 170 w 180"/>
                <a:gd name="T55" fmla="*/ 53 h 180"/>
                <a:gd name="T56" fmla="*/ 176 w 180"/>
                <a:gd name="T57" fmla="*/ 71 h 180"/>
                <a:gd name="T58" fmla="*/ 180 w 180"/>
                <a:gd name="T59" fmla="*/ 90 h 180"/>
                <a:gd name="T60" fmla="*/ 180 w 180"/>
                <a:gd name="T61" fmla="*/ 9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80">
                  <a:moveTo>
                    <a:pt x="180" y="90"/>
                  </a:moveTo>
                  <a:lnTo>
                    <a:pt x="176" y="110"/>
                  </a:lnTo>
                  <a:lnTo>
                    <a:pt x="170" y="129"/>
                  </a:lnTo>
                  <a:lnTo>
                    <a:pt x="162" y="145"/>
                  </a:lnTo>
                  <a:lnTo>
                    <a:pt x="147" y="160"/>
                  </a:lnTo>
                  <a:lnTo>
                    <a:pt x="131" y="170"/>
                  </a:lnTo>
                  <a:lnTo>
                    <a:pt x="113" y="176"/>
                  </a:lnTo>
                  <a:lnTo>
                    <a:pt x="94" y="180"/>
                  </a:lnTo>
                  <a:lnTo>
                    <a:pt x="74" y="178"/>
                  </a:lnTo>
                  <a:lnTo>
                    <a:pt x="55" y="174"/>
                  </a:lnTo>
                  <a:lnTo>
                    <a:pt x="39" y="166"/>
                  </a:lnTo>
                  <a:lnTo>
                    <a:pt x="24" y="151"/>
                  </a:lnTo>
                  <a:lnTo>
                    <a:pt x="12" y="137"/>
                  </a:lnTo>
                  <a:lnTo>
                    <a:pt x="4" y="119"/>
                  </a:lnTo>
                  <a:lnTo>
                    <a:pt x="0" y="100"/>
                  </a:lnTo>
                  <a:lnTo>
                    <a:pt x="0" y="80"/>
                  </a:lnTo>
                  <a:lnTo>
                    <a:pt x="4" y="61"/>
                  </a:lnTo>
                  <a:lnTo>
                    <a:pt x="12" y="45"/>
                  </a:lnTo>
                  <a:lnTo>
                    <a:pt x="24" y="28"/>
                  </a:lnTo>
                  <a:lnTo>
                    <a:pt x="39" y="16"/>
                  </a:lnTo>
                  <a:lnTo>
                    <a:pt x="55" y="6"/>
                  </a:lnTo>
                  <a:lnTo>
                    <a:pt x="74" y="2"/>
                  </a:lnTo>
                  <a:lnTo>
                    <a:pt x="94" y="0"/>
                  </a:lnTo>
                  <a:lnTo>
                    <a:pt x="113" y="4"/>
                  </a:lnTo>
                  <a:lnTo>
                    <a:pt x="131" y="10"/>
                  </a:lnTo>
                  <a:lnTo>
                    <a:pt x="147" y="22"/>
                  </a:lnTo>
                  <a:lnTo>
                    <a:pt x="162" y="37"/>
                  </a:lnTo>
                  <a:lnTo>
                    <a:pt x="170" y="53"/>
                  </a:lnTo>
                  <a:lnTo>
                    <a:pt x="176" y="71"/>
                  </a:lnTo>
                  <a:lnTo>
                    <a:pt x="180" y="90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105" name="Freeform 1144">
              <a:extLst>
                <a:ext uri="{FF2B5EF4-FFF2-40B4-BE49-F238E27FC236}">
                  <a16:creationId xmlns:a16="http://schemas.microsoft.com/office/drawing/2014/main" id="{EAB14252-72CC-4C47-8A89-7B344A1C1D4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185" y="1595"/>
              <a:ext cx="70" cy="74"/>
            </a:xfrm>
            <a:custGeom>
              <a:avLst/>
              <a:gdLst>
                <a:gd name="T0" fmla="*/ 70 w 70"/>
                <a:gd name="T1" fmla="*/ 37 h 74"/>
                <a:gd name="T2" fmla="*/ 68 w 70"/>
                <a:gd name="T3" fmla="*/ 49 h 74"/>
                <a:gd name="T4" fmla="*/ 62 w 70"/>
                <a:gd name="T5" fmla="*/ 59 h 74"/>
                <a:gd name="T6" fmla="*/ 53 w 70"/>
                <a:gd name="T7" fmla="*/ 68 h 74"/>
                <a:gd name="T8" fmla="*/ 43 w 70"/>
                <a:gd name="T9" fmla="*/ 74 h 74"/>
                <a:gd name="T10" fmla="*/ 31 w 70"/>
                <a:gd name="T11" fmla="*/ 74 h 74"/>
                <a:gd name="T12" fmla="*/ 21 w 70"/>
                <a:gd name="T13" fmla="*/ 72 h 74"/>
                <a:gd name="T14" fmla="*/ 10 w 70"/>
                <a:gd name="T15" fmla="*/ 64 h 74"/>
                <a:gd name="T16" fmla="*/ 4 w 70"/>
                <a:gd name="T17" fmla="*/ 55 h 74"/>
                <a:gd name="T18" fmla="*/ 0 w 70"/>
                <a:gd name="T19" fmla="*/ 43 h 74"/>
                <a:gd name="T20" fmla="*/ 0 w 70"/>
                <a:gd name="T21" fmla="*/ 31 h 74"/>
                <a:gd name="T22" fmla="*/ 4 w 70"/>
                <a:gd name="T23" fmla="*/ 20 h 74"/>
                <a:gd name="T24" fmla="*/ 10 w 70"/>
                <a:gd name="T25" fmla="*/ 10 h 74"/>
                <a:gd name="T26" fmla="*/ 21 w 70"/>
                <a:gd name="T27" fmla="*/ 4 h 74"/>
                <a:gd name="T28" fmla="*/ 31 w 70"/>
                <a:gd name="T29" fmla="*/ 0 h 74"/>
                <a:gd name="T30" fmla="*/ 43 w 70"/>
                <a:gd name="T31" fmla="*/ 2 h 74"/>
                <a:gd name="T32" fmla="*/ 53 w 70"/>
                <a:gd name="T33" fmla="*/ 6 h 74"/>
                <a:gd name="T34" fmla="*/ 62 w 70"/>
                <a:gd name="T35" fmla="*/ 14 h 74"/>
                <a:gd name="T36" fmla="*/ 68 w 70"/>
                <a:gd name="T37" fmla="*/ 25 h 74"/>
                <a:gd name="T38" fmla="*/ 70 w 70"/>
                <a:gd name="T39" fmla="*/ 37 h 74"/>
                <a:gd name="T40" fmla="*/ 70 w 70"/>
                <a:gd name="T41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74">
                  <a:moveTo>
                    <a:pt x="70" y="37"/>
                  </a:moveTo>
                  <a:lnTo>
                    <a:pt x="68" y="49"/>
                  </a:lnTo>
                  <a:lnTo>
                    <a:pt x="62" y="59"/>
                  </a:lnTo>
                  <a:lnTo>
                    <a:pt x="53" y="68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21" y="72"/>
                  </a:lnTo>
                  <a:lnTo>
                    <a:pt x="10" y="64"/>
                  </a:lnTo>
                  <a:lnTo>
                    <a:pt x="4" y="55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4" y="20"/>
                  </a:lnTo>
                  <a:lnTo>
                    <a:pt x="10" y="10"/>
                  </a:lnTo>
                  <a:lnTo>
                    <a:pt x="21" y="4"/>
                  </a:lnTo>
                  <a:lnTo>
                    <a:pt x="31" y="0"/>
                  </a:lnTo>
                  <a:lnTo>
                    <a:pt x="43" y="2"/>
                  </a:lnTo>
                  <a:lnTo>
                    <a:pt x="53" y="6"/>
                  </a:lnTo>
                  <a:lnTo>
                    <a:pt x="62" y="14"/>
                  </a:lnTo>
                  <a:lnTo>
                    <a:pt x="68" y="25"/>
                  </a:lnTo>
                  <a:lnTo>
                    <a:pt x="70" y="37"/>
                  </a:lnTo>
                  <a:lnTo>
                    <a:pt x="70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106" name="Rectangle 1161">
              <a:extLst>
                <a:ext uri="{FF2B5EF4-FFF2-40B4-BE49-F238E27FC236}">
                  <a16:creationId xmlns:a16="http://schemas.microsoft.com/office/drawing/2014/main" id="{D690569A-88B9-4221-8939-1F53FFFA32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712678">
              <a:off x="7943" y="1733"/>
              <a:ext cx="144" cy="43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</p:grpSp>
      <p:sp>
        <p:nvSpPr>
          <p:cNvPr id="107" name="矩形 106">
            <a:extLst>
              <a:ext uri="{FF2B5EF4-FFF2-40B4-BE49-F238E27FC236}">
                <a16:creationId xmlns:a16="http://schemas.microsoft.com/office/drawing/2014/main" id="{1D1D2424-54D2-4BE3-8A64-3DE74589C18C}"/>
              </a:ext>
            </a:extLst>
          </p:cNvPr>
          <p:cNvSpPr/>
          <p:nvPr/>
        </p:nvSpPr>
        <p:spPr>
          <a:xfrm>
            <a:off x="5056453" y="3734686"/>
            <a:ext cx="344071" cy="4250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800" b="1" i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</a:t>
            </a:r>
            <a:endParaRPr lang="zh-TW" altLang="en-US" sz="2800" b="1" i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895B4B80-1E5A-403D-AD74-2F3EFBFF76B8}"/>
              </a:ext>
            </a:extLst>
          </p:cNvPr>
          <p:cNvSpPr/>
          <p:nvPr/>
        </p:nvSpPr>
        <p:spPr>
          <a:xfrm flipH="1">
            <a:off x="4915444" y="6313189"/>
            <a:ext cx="277881" cy="489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b="1" i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</a:t>
            </a:r>
            <a:endParaRPr lang="zh-TW" altLang="en-US" sz="2800" b="1" i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119" name="Group 2">
            <a:extLst>
              <a:ext uri="{FF2B5EF4-FFF2-40B4-BE49-F238E27FC236}">
                <a16:creationId xmlns:a16="http://schemas.microsoft.com/office/drawing/2014/main" id="{57077D5D-00C7-44B0-B664-A36D1CA835D8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914234" y="3785410"/>
            <a:ext cx="1583911" cy="438103"/>
            <a:chOff x="11617" y="3426"/>
            <a:chExt cx="1788" cy="448"/>
          </a:xfrm>
        </p:grpSpPr>
        <p:sp>
          <p:nvSpPr>
            <p:cNvPr id="120" name="Freeform 3">
              <a:extLst>
                <a:ext uri="{FF2B5EF4-FFF2-40B4-BE49-F238E27FC236}">
                  <a16:creationId xmlns:a16="http://schemas.microsoft.com/office/drawing/2014/main" id="{634722CA-49BF-497A-A153-8D09F1AD43B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617" y="3426"/>
              <a:ext cx="1788" cy="448"/>
            </a:xfrm>
            <a:custGeom>
              <a:avLst/>
              <a:gdLst>
                <a:gd name="T0" fmla="*/ 1658 w 1783"/>
                <a:gd name="T1" fmla="*/ 455 h 455"/>
                <a:gd name="T2" fmla="*/ 1678 w 1783"/>
                <a:gd name="T3" fmla="*/ 453 h 455"/>
                <a:gd name="T4" fmla="*/ 1701 w 1783"/>
                <a:gd name="T5" fmla="*/ 447 h 455"/>
                <a:gd name="T6" fmla="*/ 1719 w 1783"/>
                <a:gd name="T7" fmla="*/ 437 h 455"/>
                <a:gd name="T8" fmla="*/ 1738 w 1783"/>
                <a:gd name="T9" fmla="*/ 424 h 455"/>
                <a:gd name="T10" fmla="*/ 1754 w 1783"/>
                <a:gd name="T11" fmla="*/ 408 h 455"/>
                <a:gd name="T12" fmla="*/ 1766 w 1783"/>
                <a:gd name="T13" fmla="*/ 391 h 455"/>
                <a:gd name="T14" fmla="*/ 1777 w 1783"/>
                <a:gd name="T15" fmla="*/ 371 h 455"/>
                <a:gd name="T16" fmla="*/ 1781 w 1783"/>
                <a:gd name="T17" fmla="*/ 348 h 455"/>
                <a:gd name="T18" fmla="*/ 1783 w 1783"/>
                <a:gd name="T19" fmla="*/ 328 h 455"/>
                <a:gd name="T20" fmla="*/ 1783 w 1783"/>
                <a:gd name="T21" fmla="*/ 127 h 455"/>
                <a:gd name="T22" fmla="*/ 1781 w 1783"/>
                <a:gd name="T23" fmla="*/ 104 h 455"/>
                <a:gd name="T24" fmla="*/ 1777 w 1783"/>
                <a:gd name="T25" fmla="*/ 84 h 455"/>
                <a:gd name="T26" fmla="*/ 1766 w 1783"/>
                <a:gd name="T27" fmla="*/ 63 h 455"/>
                <a:gd name="T28" fmla="*/ 1754 w 1783"/>
                <a:gd name="T29" fmla="*/ 45 h 455"/>
                <a:gd name="T30" fmla="*/ 1738 w 1783"/>
                <a:gd name="T31" fmla="*/ 30 h 455"/>
                <a:gd name="T32" fmla="*/ 1719 w 1783"/>
                <a:gd name="T33" fmla="*/ 16 h 455"/>
                <a:gd name="T34" fmla="*/ 1701 w 1783"/>
                <a:gd name="T35" fmla="*/ 8 h 455"/>
                <a:gd name="T36" fmla="*/ 1678 w 1783"/>
                <a:gd name="T37" fmla="*/ 2 h 455"/>
                <a:gd name="T38" fmla="*/ 1656 w 1783"/>
                <a:gd name="T39" fmla="*/ 0 h 455"/>
                <a:gd name="T40" fmla="*/ 127 w 1783"/>
                <a:gd name="T41" fmla="*/ 0 h 455"/>
                <a:gd name="T42" fmla="*/ 104 w 1783"/>
                <a:gd name="T43" fmla="*/ 2 h 455"/>
                <a:gd name="T44" fmla="*/ 84 w 1783"/>
                <a:gd name="T45" fmla="*/ 8 h 455"/>
                <a:gd name="T46" fmla="*/ 63 w 1783"/>
                <a:gd name="T47" fmla="*/ 18 h 455"/>
                <a:gd name="T48" fmla="*/ 45 w 1783"/>
                <a:gd name="T49" fmla="*/ 30 h 455"/>
                <a:gd name="T50" fmla="*/ 30 w 1783"/>
                <a:gd name="T51" fmla="*/ 45 h 455"/>
                <a:gd name="T52" fmla="*/ 16 w 1783"/>
                <a:gd name="T53" fmla="*/ 63 h 455"/>
                <a:gd name="T54" fmla="*/ 8 w 1783"/>
                <a:gd name="T55" fmla="*/ 84 h 455"/>
                <a:gd name="T56" fmla="*/ 2 w 1783"/>
                <a:gd name="T57" fmla="*/ 104 h 455"/>
                <a:gd name="T58" fmla="*/ 0 w 1783"/>
                <a:gd name="T59" fmla="*/ 127 h 455"/>
                <a:gd name="T60" fmla="*/ 0 w 1783"/>
                <a:gd name="T61" fmla="*/ 328 h 455"/>
                <a:gd name="T62" fmla="*/ 2 w 1783"/>
                <a:gd name="T63" fmla="*/ 350 h 455"/>
                <a:gd name="T64" fmla="*/ 8 w 1783"/>
                <a:gd name="T65" fmla="*/ 371 h 455"/>
                <a:gd name="T66" fmla="*/ 16 w 1783"/>
                <a:gd name="T67" fmla="*/ 391 h 455"/>
                <a:gd name="T68" fmla="*/ 30 w 1783"/>
                <a:gd name="T69" fmla="*/ 410 h 455"/>
                <a:gd name="T70" fmla="*/ 45 w 1783"/>
                <a:gd name="T71" fmla="*/ 424 h 455"/>
                <a:gd name="T72" fmla="*/ 63 w 1783"/>
                <a:gd name="T73" fmla="*/ 437 h 455"/>
                <a:gd name="T74" fmla="*/ 84 w 1783"/>
                <a:gd name="T75" fmla="*/ 447 h 455"/>
                <a:gd name="T76" fmla="*/ 104 w 1783"/>
                <a:gd name="T77" fmla="*/ 453 h 455"/>
                <a:gd name="T78" fmla="*/ 127 w 1783"/>
                <a:gd name="T79" fmla="*/ 455 h 455"/>
                <a:gd name="T80" fmla="*/ 1658 w 1783"/>
                <a:gd name="T81" fmla="*/ 455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3" h="455">
                  <a:moveTo>
                    <a:pt x="1658" y="455"/>
                  </a:moveTo>
                  <a:lnTo>
                    <a:pt x="1678" y="453"/>
                  </a:lnTo>
                  <a:lnTo>
                    <a:pt x="1701" y="447"/>
                  </a:lnTo>
                  <a:lnTo>
                    <a:pt x="1719" y="437"/>
                  </a:lnTo>
                  <a:lnTo>
                    <a:pt x="1738" y="424"/>
                  </a:lnTo>
                  <a:lnTo>
                    <a:pt x="1754" y="408"/>
                  </a:lnTo>
                  <a:lnTo>
                    <a:pt x="1766" y="391"/>
                  </a:lnTo>
                  <a:lnTo>
                    <a:pt x="1777" y="371"/>
                  </a:lnTo>
                  <a:lnTo>
                    <a:pt x="1781" y="348"/>
                  </a:lnTo>
                  <a:lnTo>
                    <a:pt x="1783" y="328"/>
                  </a:lnTo>
                  <a:lnTo>
                    <a:pt x="1783" y="127"/>
                  </a:lnTo>
                  <a:lnTo>
                    <a:pt x="1781" y="104"/>
                  </a:lnTo>
                  <a:lnTo>
                    <a:pt x="1777" y="84"/>
                  </a:lnTo>
                  <a:lnTo>
                    <a:pt x="1766" y="63"/>
                  </a:lnTo>
                  <a:lnTo>
                    <a:pt x="1754" y="45"/>
                  </a:lnTo>
                  <a:lnTo>
                    <a:pt x="1738" y="30"/>
                  </a:lnTo>
                  <a:lnTo>
                    <a:pt x="1719" y="16"/>
                  </a:lnTo>
                  <a:lnTo>
                    <a:pt x="1701" y="8"/>
                  </a:lnTo>
                  <a:lnTo>
                    <a:pt x="1678" y="2"/>
                  </a:lnTo>
                  <a:lnTo>
                    <a:pt x="1656" y="0"/>
                  </a:lnTo>
                  <a:lnTo>
                    <a:pt x="127" y="0"/>
                  </a:lnTo>
                  <a:lnTo>
                    <a:pt x="104" y="2"/>
                  </a:lnTo>
                  <a:lnTo>
                    <a:pt x="84" y="8"/>
                  </a:lnTo>
                  <a:lnTo>
                    <a:pt x="63" y="18"/>
                  </a:lnTo>
                  <a:lnTo>
                    <a:pt x="45" y="30"/>
                  </a:lnTo>
                  <a:lnTo>
                    <a:pt x="30" y="45"/>
                  </a:lnTo>
                  <a:lnTo>
                    <a:pt x="16" y="63"/>
                  </a:lnTo>
                  <a:lnTo>
                    <a:pt x="8" y="84"/>
                  </a:lnTo>
                  <a:lnTo>
                    <a:pt x="2" y="104"/>
                  </a:lnTo>
                  <a:lnTo>
                    <a:pt x="0" y="127"/>
                  </a:lnTo>
                  <a:lnTo>
                    <a:pt x="0" y="328"/>
                  </a:lnTo>
                  <a:lnTo>
                    <a:pt x="2" y="350"/>
                  </a:lnTo>
                  <a:lnTo>
                    <a:pt x="8" y="371"/>
                  </a:lnTo>
                  <a:lnTo>
                    <a:pt x="16" y="391"/>
                  </a:lnTo>
                  <a:lnTo>
                    <a:pt x="30" y="410"/>
                  </a:lnTo>
                  <a:lnTo>
                    <a:pt x="45" y="424"/>
                  </a:lnTo>
                  <a:lnTo>
                    <a:pt x="63" y="437"/>
                  </a:lnTo>
                  <a:lnTo>
                    <a:pt x="84" y="447"/>
                  </a:lnTo>
                  <a:lnTo>
                    <a:pt x="104" y="453"/>
                  </a:lnTo>
                  <a:lnTo>
                    <a:pt x="127" y="455"/>
                  </a:lnTo>
                  <a:lnTo>
                    <a:pt x="1658" y="455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21" name="Freeform 4">
              <a:extLst>
                <a:ext uri="{FF2B5EF4-FFF2-40B4-BE49-F238E27FC236}">
                  <a16:creationId xmlns:a16="http://schemas.microsoft.com/office/drawing/2014/main" id="{9196CDE6-A99F-4A84-BAB7-89769B966B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839" y="3632"/>
              <a:ext cx="314" cy="40"/>
            </a:xfrm>
            <a:custGeom>
              <a:avLst/>
              <a:gdLst>
                <a:gd name="T0" fmla="*/ 21 w 314"/>
                <a:gd name="T1" fmla="*/ 41 h 41"/>
                <a:gd name="T2" fmla="*/ 21 w 314"/>
                <a:gd name="T3" fmla="*/ 41 h 41"/>
                <a:gd name="T4" fmla="*/ 16 w 314"/>
                <a:gd name="T5" fmla="*/ 41 h 41"/>
                <a:gd name="T6" fmla="*/ 14 w 314"/>
                <a:gd name="T7" fmla="*/ 39 h 41"/>
                <a:gd name="T8" fmla="*/ 10 w 314"/>
                <a:gd name="T9" fmla="*/ 39 h 41"/>
                <a:gd name="T10" fmla="*/ 8 w 314"/>
                <a:gd name="T11" fmla="*/ 37 h 41"/>
                <a:gd name="T12" fmla="*/ 4 w 314"/>
                <a:gd name="T13" fmla="*/ 33 h 41"/>
                <a:gd name="T14" fmla="*/ 2 w 314"/>
                <a:gd name="T15" fmla="*/ 31 h 41"/>
                <a:gd name="T16" fmla="*/ 2 w 314"/>
                <a:gd name="T17" fmla="*/ 27 h 41"/>
                <a:gd name="T18" fmla="*/ 0 w 314"/>
                <a:gd name="T19" fmla="*/ 24 h 41"/>
                <a:gd name="T20" fmla="*/ 0 w 314"/>
                <a:gd name="T21" fmla="*/ 20 h 41"/>
                <a:gd name="T22" fmla="*/ 0 w 314"/>
                <a:gd name="T23" fmla="*/ 16 h 41"/>
                <a:gd name="T24" fmla="*/ 2 w 314"/>
                <a:gd name="T25" fmla="*/ 12 h 41"/>
                <a:gd name="T26" fmla="*/ 2 w 314"/>
                <a:gd name="T27" fmla="*/ 10 h 41"/>
                <a:gd name="T28" fmla="*/ 4 w 314"/>
                <a:gd name="T29" fmla="*/ 6 h 41"/>
                <a:gd name="T30" fmla="*/ 8 w 314"/>
                <a:gd name="T31" fmla="*/ 4 h 41"/>
                <a:gd name="T32" fmla="*/ 10 w 314"/>
                <a:gd name="T33" fmla="*/ 2 h 41"/>
                <a:gd name="T34" fmla="*/ 14 w 314"/>
                <a:gd name="T35" fmla="*/ 2 h 41"/>
                <a:gd name="T36" fmla="*/ 16 w 314"/>
                <a:gd name="T37" fmla="*/ 0 h 41"/>
                <a:gd name="T38" fmla="*/ 21 w 314"/>
                <a:gd name="T39" fmla="*/ 0 h 41"/>
                <a:gd name="T40" fmla="*/ 21 w 314"/>
                <a:gd name="T41" fmla="*/ 0 h 41"/>
                <a:gd name="T42" fmla="*/ 293 w 314"/>
                <a:gd name="T43" fmla="*/ 0 h 41"/>
                <a:gd name="T44" fmla="*/ 293 w 314"/>
                <a:gd name="T45" fmla="*/ 0 h 41"/>
                <a:gd name="T46" fmla="*/ 295 w 314"/>
                <a:gd name="T47" fmla="*/ 0 h 41"/>
                <a:gd name="T48" fmla="*/ 299 w 314"/>
                <a:gd name="T49" fmla="*/ 2 h 41"/>
                <a:gd name="T50" fmla="*/ 303 w 314"/>
                <a:gd name="T51" fmla="*/ 2 h 41"/>
                <a:gd name="T52" fmla="*/ 305 w 314"/>
                <a:gd name="T53" fmla="*/ 4 h 41"/>
                <a:gd name="T54" fmla="*/ 307 w 314"/>
                <a:gd name="T55" fmla="*/ 6 h 41"/>
                <a:gd name="T56" fmla="*/ 310 w 314"/>
                <a:gd name="T57" fmla="*/ 10 h 41"/>
                <a:gd name="T58" fmla="*/ 312 w 314"/>
                <a:gd name="T59" fmla="*/ 12 h 41"/>
                <a:gd name="T60" fmla="*/ 314 w 314"/>
                <a:gd name="T61" fmla="*/ 16 h 41"/>
                <a:gd name="T62" fmla="*/ 314 w 314"/>
                <a:gd name="T63" fmla="*/ 20 h 41"/>
                <a:gd name="T64" fmla="*/ 314 w 314"/>
                <a:gd name="T65" fmla="*/ 24 h 41"/>
                <a:gd name="T66" fmla="*/ 312 w 314"/>
                <a:gd name="T67" fmla="*/ 27 h 41"/>
                <a:gd name="T68" fmla="*/ 310 w 314"/>
                <a:gd name="T69" fmla="*/ 31 h 41"/>
                <a:gd name="T70" fmla="*/ 307 w 314"/>
                <a:gd name="T71" fmla="*/ 33 h 41"/>
                <a:gd name="T72" fmla="*/ 305 w 314"/>
                <a:gd name="T73" fmla="*/ 37 h 41"/>
                <a:gd name="T74" fmla="*/ 303 w 314"/>
                <a:gd name="T75" fmla="*/ 39 h 41"/>
                <a:gd name="T76" fmla="*/ 299 w 314"/>
                <a:gd name="T77" fmla="*/ 39 h 41"/>
                <a:gd name="T78" fmla="*/ 295 w 314"/>
                <a:gd name="T79" fmla="*/ 41 h 41"/>
                <a:gd name="T80" fmla="*/ 293 w 314"/>
                <a:gd name="T81" fmla="*/ 41 h 41"/>
                <a:gd name="T82" fmla="*/ 293 w 314"/>
                <a:gd name="T83" fmla="*/ 41 h 41"/>
                <a:gd name="T84" fmla="*/ 21 w 314"/>
                <a:gd name="T8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4" h="41">
                  <a:moveTo>
                    <a:pt x="21" y="41"/>
                  </a:moveTo>
                  <a:lnTo>
                    <a:pt x="21" y="41"/>
                  </a:lnTo>
                  <a:lnTo>
                    <a:pt x="16" y="41"/>
                  </a:lnTo>
                  <a:lnTo>
                    <a:pt x="14" y="39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4" y="33"/>
                  </a:lnTo>
                  <a:lnTo>
                    <a:pt x="2" y="31"/>
                  </a:lnTo>
                  <a:lnTo>
                    <a:pt x="2" y="27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4" y="6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93" y="0"/>
                  </a:lnTo>
                  <a:lnTo>
                    <a:pt x="295" y="0"/>
                  </a:lnTo>
                  <a:lnTo>
                    <a:pt x="299" y="2"/>
                  </a:lnTo>
                  <a:lnTo>
                    <a:pt x="303" y="2"/>
                  </a:lnTo>
                  <a:lnTo>
                    <a:pt x="305" y="4"/>
                  </a:lnTo>
                  <a:lnTo>
                    <a:pt x="307" y="6"/>
                  </a:lnTo>
                  <a:lnTo>
                    <a:pt x="310" y="10"/>
                  </a:lnTo>
                  <a:lnTo>
                    <a:pt x="312" y="12"/>
                  </a:lnTo>
                  <a:lnTo>
                    <a:pt x="314" y="16"/>
                  </a:lnTo>
                  <a:lnTo>
                    <a:pt x="314" y="20"/>
                  </a:lnTo>
                  <a:lnTo>
                    <a:pt x="314" y="24"/>
                  </a:lnTo>
                  <a:lnTo>
                    <a:pt x="312" y="27"/>
                  </a:lnTo>
                  <a:lnTo>
                    <a:pt x="310" y="31"/>
                  </a:lnTo>
                  <a:lnTo>
                    <a:pt x="307" y="33"/>
                  </a:lnTo>
                  <a:lnTo>
                    <a:pt x="305" y="37"/>
                  </a:lnTo>
                  <a:lnTo>
                    <a:pt x="303" y="39"/>
                  </a:lnTo>
                  <a:lnTo>
                    <a:pt x="299" y="39"/>
                  </a:lnTo>
                  <a:lnTo>
                    <a:pt x="295" y="41"/>
                  </a:lnTo>
                  <a:lnTo>
                    <a:pt x="293" y="41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22" name="Freeform 5">
              <a:extLst>
                <a:ext uri="{FF2B5EF4-FFF2-40B4-BE49-F238E27FC236}">
                  <a16:creationId xmlns:a16="http://schemas.microsoft.com/office/drawing/2014/main" id="{E6997693-C545-48F2-9668-D2B89D0448B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668" y="3563"/>
              <a:ext cx="181" cy="178"/>
            </a:xfrm>
            <a:custGeom>
              <a:avLst/>
              <a:gdLst>
                <a:gd name="T0" fmla="*/ 180 w 180"/>
                <a:gd name="T1" fmla="*/ 90 h 181"/>
                <a:gd name="T2" fmla="*/ 178 w 180"/>
                <a:gd name="T3" fmla="*/ 109 h 181"/>
                <a:gd name="T4" fmla="*/ 172 w 180"/>
                <a:gd name="T5" fmla="*/ 127 h 181"/>
                <a:gd name="T6" fmla="*/ 162 w 180"/>
                <a:gd name="T7" fmla="*/ 144 h 181"/>
                <a:gd name="T8" fmla="*/ 150 w 180"/>
                <a:gd name="T9" fmla="*/ 158 h 181"/>
                <a:gd name="T10" fmla="*/ 133 w 180"/>
                <a:gd name="T11" fmla="*/ 170 h 181"/>
                <a:gd name="T12" fmla="*/ 115 w 180"/>
                <a:gd name="T13" fmla="*/ 177 h 181"/>
                <a:gd name="T14" fmla="*/ 94 w 180"/>
                <a:gd name="T15" fmla="*/ 181 h 181"/>
                <a:gd name="T16" fmla="*/ 76 w 180"/>
                <a:gd name="T17" fmla="*/ 179 h 181"/>
                <a:gd name="T18" fmla="*/ 57 w 180"/>
                <a:gd name="T19" fmla="*/ 174 h 181"/>
                <a:gd name="T20" fmla="*/ 39 w 180"/>
                <a:gd name="T21" fmla="*/ 164 h 181"/>
                <a:gd name="T22" fmla="*/ 25 w 180"/>
                <a:gd name="T23" fmla="*/ 152 h 181"/>
                <a:gd name="T24" fmla="*/ 12 w 180"/>
                <a:gd name="T25" fmla="*/ 138 h 181"/>
                <a:gd name="T26" fmla="*/ 4 w 180"/>
                <a:gd name="T27" fmla="*/ 119 h 181"/>
                <a:gd name="T28" fmla="*/ 0 w 180"/>
                <a:gd name="T29" fmla="*/ 101 h 181"/>
                <a:gd name="T30" fmla="*/ 0 w 180"/>
                <a:gd name="T31" fmla="*/ 80 h 181"/>
                <a:gd name="T32" fmla="*/ 4 w 180"/>
                <a:gd name="T33" fmla="*/ 62 h 181"/>
                <a:gd name="T34" fmla="*/ 12 w 180"/>
                <a:gd name="T35" fmla="*/ 43 h 181"/>
                <a:gd name="T36" fmla="*/ 25 w 180"/>
                <a:gd name="T37" fmla="*/ 29 h 181"/>
                <a:gd name="T38" fmla="*/ 39 w 180"/>
                <a:gd name="T39" fmla="*/ 16 h 181"/>
                <a:gd name="T40" fmla="*/ 57 w 180"/>
                <a:gd name="T41" fmla="*/ 6 h 181"/>
                <a:gd name="T42" fmla="*/ 76 w 180"/>
                <a:gd name="T43" fmla="*/ 2 h 181"/>
                <a:gd name="T44" fmla="*/ 94 w 180"/>
                <a:gd name="T45" fmla="*/ 0 h 181"/>
                <a:gd name="T46" fmla="*/ 115 w 180"/>
                <a:gd name="T47" fmla="*/ 4 h 181"/>
                <a:gd name="T48" fmla="*/ 133 w 180"/>
                <a:gd name="T49" fmla="*/ 10 h 181"/>
                <a:gd name="T50" fmla="*/ 147 w 180"/>
                <a:gd name="T51" fmla="*/ 21 h 181"/>
                <a:gd name="T52" fmla="*/ 162 w 180"/>
                <a:gd name="T53" fmla="*/ 35 h 181"/>
                <a:gd name="T54" fmla="*/ 172 w 180"/>
                <a:gd name="T55" fmla="*/ 51 h 181"/>
                <a:gd name="T56" fmla="*/ 178 w 180"/>
                <a:gd name="T57" fmla="*/ 70 h 181"/>
                <a:gd name="T58" fmla="*/ 180 w 180"/>
                <a:gd name="T59" fmla="*/ 90 h 181"/>
                <a:gd name="T60" fmla="*/ 180 w 180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81">
                  <a:moveTo>
                    <a:pt x="180" y="90"/>
                  </a:moveTo>
                  <a:lnTo>
                    <a:pt x="178" y="109"/>
                  </a:lnTo>
                  <a:lnTo>
                    <a:pt x="172" y="127"/>
                  </a:lnTo>
                  <a:lnTo>
                    <a:pt x="162" y="144"/>
                  </a:lnTo>
                  <a:lnTo>
                    <a:pt x="150" y="158"/>
                  </a:lnTo>
                  <a:lnTo>
                    <a:pt x="133" y="170"/>
                  </a:lnTo>
                  <a:lnTo>
                    <a:pt x="115" y="177"/>
                  </a:lnTo>
                  <a:lnTo>
                    <a:pt x="94" y="181"/>
                  </a:lnTo>
                  <a:lnTo>
                    <a:pt x="76" y="179"/>
                  </a:lnTo>
                  <a:lnTo>
                    <a:pt x="57" y="174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8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5" y="29"/>
                  </a:lnTo>
                  <a:lnTo>
                    <a:pt x="39" y="16"/>
                  </a:lnTo>
                  <a:lnTo>
                    <a:pt x="57" y="6"/>
                  </a:lnTo>
                  <a:lnTo>
                    <a:pt x="76" y="2"/>
                  </a:lnTo>
                  <a:lnTo>
                    <a:pt x="94" y="0"/>
                  </a:lnTo>
                  <a:lnTo>
                    <a:pt x="115" y="4"/>
                  </a:lnTo>
                  <a:lnTo>
                    <a:pt x="133" y="10"/>
                  </a:lnTo>
                  <a:lnTo>
                    <a:pt x="147" y="21"/>
                  </a:lnTo>
                  <a:lnTo>
                    <a:pt x="162" y="35"/>
                  </a:lnTo>
                  <a:lnTo>
                    <a:pt x="172" y="51"/>
                  </a:lnTo>
                  <a:lnTo>
                    <a:pt x="178" y="70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23" name="Freeform 6">
              <a:extLst>
                <a:ext uri="{FF2B5EF4-FFF2-40B4-BE49-F238E27FC236}">
                  <a16:creationId xmlns:a16="http://schemas.microsoft.com/office/drawing/2014/main" id="{C83BB75D-125F-40B6-BB67-07ABB887D90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723" y="3617"/>
              <a:ext cx="70" cy="69"/>
            </a:xfrm>
            <a:custGeom>
              <a:avLst/>
              <a:gdLst>
                <a:gd name="T0" fmla="*/ 70 w 70"/>
                <a:gd name="T1" fmla="*/ 35 h 70"/>
                <a:gd name="T2" fmla="*/ 68 w 70"/>
                <a:gd name="T3" fmla="*/ 48 h 70"/>
                <a:gd name="T4" fmla="*/ 62 w 70"/>
                <a:gd name="T5" fmla="*/ 58 h 70"/>
                <a:gd name="T6" fmla="*/ 54 w 70"/>
                <a:gd name="T7" fmla="*/ 66 h 70"/>
                <a:gd name="T8" fmla="*/ 41 w 70"/>
                <a:gd name="T9" fmla="*/ 70 h 70"/>
                <a:gd name="T10" fmla="*/ 29 w 70"/>
                <a:gd name="T11" fmla="*/ 70 h 70"/>
                <a:gd name="T12" fmla="*/ 19 w 70"/>
                <a:gd name="T13" fmla="*/ 66 h 70"/>
                <a:gd name="T14" fmla="*/ 8 w 70"/>
                <a:gd name="T15" fmla="*/ 58 h 70"/>
                <a:gd name="T16" fmla="*/ 2 w 70"/>
                <a:gd name="T17" fmla="*/ 48 h 70"/>
                <a:gd name="T18" fmla="*/ 0 w 70"/>
                <a:gd name="T19" fmla="*/ 35 h 70"/>
                <a:gd name="T20" fmla="*/ 2 w 70"/>
                <a:gd name="T21" fmla="*/ 23 h 70"/>
                <a:gd name="T22" fmla="*/ 8 w 70"/>
                <a:gd name="T23" fmla="*/ 13 h 70"/>
                <a:gd name="T24" fmla="*/ 19 w 70"/>
                <a:gd name="T25" fmla="*/ 5 h 70"/>
                <a:gd name="T26" fmla="*/ 29 w 70"/>
                <a:gd name="T27" fmla="*/ 0 h 70"/>
                <a:gd name="T28" fmla="*/ 41 w 70"/>
                <a:gd name="T29" fmla="*/ 0 h 70"/>
                <a:gd name="T30" fmla="*/ 52 w 70"/>
                <a:gd name="T31" fmla="*/ 5 h 70"/>
                <a:gd name="T32" fmla="*/ 62 w 70"/>
                <a:gd name="T33" fmla="*/ 13 h 70"/>
                <a:gd name="T34" fmla="*/ 68 w 70"/>
                <a:gd name="T35" fmla="*/ 23 h 70"/>
                <a:gd name="T36" fmla="*/ 70 w 70"/>
                <a:gd name="T37" fmla="*/ 35 h 70"/>
                <a:gd name="T38" fmla="*/ 70 w 70"/>
                <a:gd name="T39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70">
                  <a:moveTo>
                    <a:pt x="70" y="35"/>
                  </a:moveTo>
                  <a:lnTo>
                    <a:pt x="68" y="48"/>
                  </a:lnTo>
                  <a:lnTo>
                    <a:pt x="62" y="58"/>
                  </a:lnTo>
                  <a:lnTo>
                    <a:pt x="54" y="66"/>
                  </a:lnTo>
                  <a:lnTo>
                    <a:pt x="41" y="70"/>
                  </a:lnTo>
                  <a:lnTo>
                    <a:pt x="29" y="70"/>
                  </a:lnTo>
                  <a:lnTo>
                    <a:pt x="19" y="66"/>
                  </a:lnTo>
                  <a:lnTo>
                    <a:pt x="8" y="58"/>
                  </a:lnTo>
                  <a:lnTo>
                    <a:pt x="2" y="48"/>
                  </a:lnTo>
                  <a:lnTo>
                    <a:pt x="0" y="35"/>
                  </a:lnTo>
                  <a:lnTo>
                    <a:pt x="2" y="23"/>
                  </a:lnTo>
                  <a:lnTo>
                    <a:pt x="8" y="13"/>
                  </a:lnTo>
                  <a:lnTo>
                    <a:pt x="19" y="5"/>
                  </a:lnTo>
                  <a:lnTo>
                    <a:pt x="29" y="0"/>
                  </a:lnTo>
                  <a:lnTo>
                    <a:pt x="41" y="0"/>
                  </a:lnTo>
                  <a:lnTo>
                    <a:pt x="52" y="5"/>
                  </a:lnTo>
                  <a:lnTo>
                    <a:pt x="62" y="13"/>
                  </a:lnTo>
                  <a:lnTo>
                    <a:pt x="68" y="23"/>
                  </a:lnTo>
                  <a:lnTo>
                    <a:pt x="70" y="35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24" name="Freeform 7">
              <a:extLst>
                <a:ext uri="{FF2B5EF4-FFF2-40B4-BE49-F238E27FC236}">
                  <a16:creationId xmlns:a16="http://schemas.microsoft.com/office/drawing/2014/main" id="{B96806D4-2713-48A9-9961-580BA4893CD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856" y="3632"/>
              <a:ext cx="383" cy="40"/>
            </a:xfrm>
            <a:custGeom>
              <a:avLst/>
              <a:gdLst>
                <a:gd name="T0" fmla="*/ 20 w 381"/>
                <a:gd name="T1" fmla="*/ 41 h 41"/>
                <a:gd name="T2" fmla="*/ 20 w 381"/>
                <a:gd name="T3" fmla="*/ 41 h 41"/>
                <a:gd name="T4" fmla="*/ 16 w 381"/>
                <a:gd name="T5" fmla="*/ 41 h 41"/>
                <a:gd name="T6" fmla="*/ 14 w 381"/>
                <a:gd name="T7" fmla="*/ 39 h 41"/>
                <a:gd name="T8" fmla="*/ 10 w 381"/>
                <a:gd name="T9" fmla="*/ 39 h 41"/>
                <a:gd name="T10" fmla="*/ 8 w 381"/>
                <a:gd name="T11" fmla="*/ 37 h 41"/>
                <a:gd name="T12" fmla="*/ 4 w 381"/>
                <a:gd name="T13" fmla="*/ 33 h 41"/>
                <a:gd name="T14" fmla="*/ 2 w 381"/>
                <a:gd name="T15" fmla="*/ 31 h 41"/>
                <a:gd name="T16" fmla="*/ 2 w 381"/>
                <a:gd name="T17" fmla="*/ 27 h 41"/>
                <a:gd name="T18" fmla="*/ 0 w 381"/>
                <a:gd name="T19" fmla="*/ 24 h 41"/>
                <a:gd name="T20" fmla="*/ 0 w 381"/>
                <a:gd name="T21" fmla="*/ 20 h 41"/>
                <a:gd name="T22" fmla="*/ 0 w 381"/>
                <a:gd name="T23" fmla="*/ 16 h 41"/>
                <a:gd name="T24" fmla="*/ 2 w 381"/>
                <a:gd name="T25" fmla="*/ 12 h 41"/>
                <a:gd name="T26" fmla="*/ 2 w 381"/>
                <a:gd name="T27" fmla="*/ 10 h 41"/>
                <a:gd name="T28" fmla="*/ 4 w 381"/>
                <a:gd name="T29" fmla="*/ 6 h 41"/>
                <a:gd name="T30" fmla="*/ 8 w 381"/>
                <a:gd name="T31" fmla="*/ 4 h 41"/>
                <a:gd name="T32" fmla="*/ 10 w 381"/>
                <a:gd name="T33" fmla="*/ 2 h 41"/>
                <a:gd name="T34" fmla="*/ 14 w 381"/>
                <a:gd name="T35" fmla="*/ 2 h 41"/>
                <a:gd name="T36" fmla="*/ 16 w 381"/>
                <a:gd name="T37" fmla="*/ 0 h 41"/>
                <a:gd name="T38" fmla="*/ 20 w 381"/>
                <a:gd name="T39" fmla="*/ 0 h 41"/>
                <a:gd name="T40" fmla="*/ 20 w 381"/>
                <a:gd name="T41" fmla="*/ 0 h 41"/>
                <a:gd name="T42" fmla="*/ 360 w 381"/>
                <a:gd name="T43" fmla="*/ 0 h 41"/>
                <a:gd name="T44" fmla="*/ 360 w 381"/>
                <a:gd name="T45" fmla="*/ 0 h 41"/>
                <a:gd name="T46" fmla="*/ 362 w 381"/>
                <a:gd name="T47" fmla="*/ 0 h 41"/>
                <a:gd name="T48" fmla="*/ 366 w 381"/>
                <a:gd name="T49" fmla="*/ 2 h 41"/>
                <a:gd name="T50" fmla="*/ 371 w 381"/>
                <a:gd name="T51" fmla="*/ 2 h 41"/>
                <a:gd name="T52" fmla="*/ 373 w 381"/>
                <a:gd name="T53" fmla="*/ 4 h 41"/>
                <a:gd name="T54" fmla="*/ 375 w 381"/>
                <a:gd name="T55" fmla="*/ 6 h 41"/>
                <a:gd name="T56" fmla="*/ 377 w 381"/>
                <a:gd name="T57" fmla="*/ 10 h 41"/>
                <a:gd name="T58" fmla="*/ 379 w 381"/>
                <a:gd name="T59" fmla="*/ 12 h 41"/>
                <a:gd name="T60" fmla="*/ 379 w 381"/>
                <a:gd name="T61" fmla="*/ 16 h 41"/>
                <a:gd name="T62" fmla="*/ 381 w 381"/>
                <a:gd name="T63" fmla="*/ 20 h 41"/>
                <a:gd name="T64" fmla="*/ 379 w 381"/>
                <a:gd name="T65" fmla="*/ 24 h 41"/>
                <a:gd name="T66" fmla="*/ 379 w 381"/>
                <a:gd name="T67" fmla="*/ 27 h 41"/>
                <a:gd name="T68" fmla="*/ 377 w 381"/>
                <a:gd name="T69" fmla="*/ 31 h 41"/>
                <a:gd name="T70" fmla="*/ 375 w 381"/>
                <a:gd name="T71" fmla="*/ 33 h 41"/>
                <a:gd name="T72" fmla="*/ 373 w 381"/>
                <a:gd name="T73" fmla="*/ 37 h 41"/>
                <a:gd name="T74" fmla="*/ 371 w 381"/>
                <a:gd name="T75" fmla="*/ 39 h 41"/>
                <a:gd name="T76" fmla="*/ 366 w 381"/>
                <a:gd name="T77" fmla="*/ 39 h 41"/>
                <a:gd name="T78" fmla="*/ 362 w 381"/>
                <a:gd name="T79" fmla="*/ 41 h 41"/>
                <a:gd name="T80" fmla="*/ 360 w 381"/>
                <a:gd name="T81" fmla="*/ 41 h 41"/>
                <a:gd name="T82" fmla="*/ 360 w 381"/>
                <a:gd name="T83" fmla="*/ 41 h 41"/>
                <a:gd name="T84" fmla="*/ 20 w 381"/>
                <a:gd name="T8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81" h="41">
                  <a:moveTo>
                    <a:pt x="20" y="41"/>
                  </a:moveTo>
                  <a:lnTo>
                    <a:pt x="20" y="41"/>
                  </a:lnTo>
                  <a:lnTo>
                    <a:pt x="16" y="41"/>
                  </a:lnTo>
                  <a:lnTo>
                    <a:pt x="14" y="39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4" y="33"/>
                  </a:lnTo>
                  <a:lnTo>
                    <a:pt x="2" y="31"/>
                  </a:lnTo>
                  <a:lnTo>
                    <a:pt x="2" y="27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4" y="6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360" y="0"/>
                  </a:lnTo>
                  <a:lnTo>
                    <a:pt x="362" y="0"/>
                  </a:lnTo>
                  <a:lnTo>
                    <a:pt x="366" y="2"/>
                  </a:lnTo>
                  <a:lnTo>
                    <a:pt x="371" y="2"/>
                  </a:lnTo>
                  <a:lnTo>
                    <a:pt x="373" y="4"/>
                  </a:lnTo>
                  <a:lnTo>
                    <a:pt x="375" y="6"/>
                  </a:lnTo>
                  <a:lnTo>
                    <a:pt x="377" y="10"/>
                  </a:lnTo>
                  <a:lnTo>
                    <a:pt x="379" y="12"/>
                  </a:lnTo>
                  <a:lnTo>
                    <a:pt x="379" y="16"/>
                  </a:lnTo>
                  <a:lnTo>
                    <a:pt x="381" y="20"/>
                  </a:lnTo>
                  <a:lnTo>
                    <a:pt x="379" y="24"/>
                  </a:lnTo>
                  <a:lnTo>
                    <a:pt x="379" y="27"/>
                  </a:lnTo>
                  <a:lnTo>
                    <a:pt x="377" y="31"/>
                  </a:lnTo>
                  <a:lnTo>
                    <a:pt x="375" y="33"/>
                  </a:lnTo>
                  <a:lnTo>
                    <a:pt x="373" y="37"/>
                  </a:lnTo>
                  <a:lnTo>
                    <a:pt x="371" y="39"/>
                  </a:lnTo>
                  <a:lnTo>
                    <a:pt x="366" y="39"/>
                  </a:lnTo>
                  <a:lnTo>
                    <a:pt x="362" y="41"/>
                  </a:lnTo>
                  <a:lnTo>
                    <a:pt x="360" y="41"/>
                  </a:lnTo>
                  <a:lnTo>
                    <a:pt x="20" y="4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25" name="Freeform 8">
              <a:extLst>
                <a:ext uri="{FF2B5EF4-FFF2-40B4-BE49-F238E27FC236}">
                  <a16:creationId xmlns:a16="http://schemas.microsoft.com/office/drawing/2014/main" id="{B9AD6AE3-62C9-49E4-B977-DA5BF60FD62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481" y="3472"/>
              <a:ext cx="178" cy="289"/>
            </a:xfrm>
            <a:custGeom>
              <a:avLst/>
              <a:gdLst>
                <a:gd name="T0" fmla="*/ 4 w 178"/>
                <a:gd name="T1" fmla="*/ 31 h 293"/>
                <a:gd name="T2" fmla="*/ 4 w 178"/>
                <a:gd name="T3" fmla="*/ 31 h 293"/>
                <a:gd name="T4" fmla="*/ 2 w 178"/>
                <a:gd name="T5" fmla="*/ 26 h 293"/>
                <a:gd name="T6" fmla="*/ 0 w 178"/>
                <a:gd name="T7" fmla="*/ 24 h 293"/>
                <a:gd name="T8" fmla="*/ 0 w 178"/>
                <a:gd name="T9" fmla="*/ 20 h 293"/>
                <a:gd name="T10" fmla="*/ 2 w 178"/>
                <a:gd name="T11" fmla="*/ 16 h 293"/>
                <a:gd name="T12" fmla="*/ 2 w 178"/>
                <a:gd name="T13" fmla="*/ 12 h 293"/>
                <a:gd name="T14" fmla="*/ 4 w 178"/>
                <a:gd name="T15" fmla="*/ 10 h 293"/>
                <a:gd name="T16" fmla="*/ 6 w 178"/>
                <a:gd name="T17" fmla="*/ 8 h 293"/>
                <a:gd name="T18" fmla="*/ 8 w 178"/>
                <a:gd name="T19" fmla="*/ 4 h 293"/>
                <a:gd name="T20" fmla="*/ 12 w 178"/>
                <a:gd name="T21" fmla="*/ 2 h 293"/>
                <a:gd name="T22" fmla="*/ 14 w 178"/>
                <a:gd name="T23" fmla="*/ 2 h 293"/>
                <a:gd name="T24" fmla="*/ 18 w 178"/>
                <a:gd name="T25" fmla="*/ 0 h 293"/>
                <a:gd name="T26" fmla="*/ 22 w 178"/>
                <a:gd name="T27" fmla="*/ 0 h 293"/>
                <a:gd name="T28" fmla="*/ 24 w 178"/>
                <a:gd name="T29" fmla="*/ 0 h 293"/>
                <a:gd name="T30" fmla="*/ 28 w 178"/>
                <a:gd name="T31" fmla="*/ 2 h 293"/>
                <a:gd name="T32" fmla="*/ 32 w 178"/>
                <a:gd name="T33" fmla="*/ 4 h 293"/>
                <a:gd name="T34" fmla="*/ 34 w 178"/>
                <a:gd name="T35" fmla="*/ 6 h 293"/>
                <a:gd name="T36" fmla="*/ 36 w 178"/>
                <a:gd name="T37" fmla="*/ 8 h 293"/>
                <a:gd name="T38" fmla="*/ 38 w 178"/>
                <a:gd name="T39" fmla="*/ 10 h 293"/>
                <a:gd name="T40" fmla="*/ 38 w 178"/>
                <a:gd name="T41" fmla="*/ 10 h 293"/>
                <a:gd name="T42" fmla="*/ 176 w 178"/>
                <a:gd name="T43" fmla="*/ 262 h 293"/>
                <a:gd name="T44" fmla="*/ 176 w 178"/>
                <a:gd name="T45" fmla="*/ 262 h 293"/>
                <a:gd name="T46" fmla="*/ 178 w 178"/>
                <a:gd name="T47" fmla="*/ 266 h 293"/>
                <a:gd name="T48" fmla="*/ 178 w 178"/>
                <a:gd name="T49" fmla="*/ 269 h 293"/>
                <a:gd name="T50" fmla="*/ 178 w 178"/>
                <a:gd name="T51" fmla="*/ 273 h 293"/>
                <a:gd name="T52" fmla="*/ 178 w 178"/>
                <a:gd name="T53" fmla="*/ 277 h 293"/>
                <a:gd name="T54" fmla="*/ 176 w 178"/>
                <a:gd name="T55" fmla="*/ 279 h 293"/>
                <a:gd name="T56" fmla="*/ 176 w 178"/>
                <a:gd name="T57" fmla="*/ 283 h 293"/>
                <a:gd name="T58" fmla="*/ 174 w 178"/>
                <a:gd name="T59" fmla="*/ 285 h 293"/>
                <a:gd name="T60" fmla="*/ 170 w 178"/>
                <a:gd name="T61" fmla="*/ 289 h 293"/>
                <a:gd name="T62" fmla="*/ 168 w 178"/>
                <a:gd name="T63" fmla="*/ 291 h 293"/>
                <a:gd name="T64" fmla="*/ 163 w 178"/>
                <a:gd name="T65" fmla="*/ 291 h 293"/>
                <a:gd name="T66" fmla="*/ 161 w 178"/>
                <a:gd name="T67" fmla="*/ 293 h 293"/>
                <a:gd name="T68" fmla="*/ 157 w 178"/>
                <a:gd name="T69" fmla="*/ 293 h 293"/>
                <a:gd name="T70" fmla="*/ 153 w 178"/>
                <a:gd name="T71" fmla="*/ 293 h 293"/>
                <a:gd name="T72" fmla="*/ 151 w 178"/>
                <a:gd name="T73" fmla="*/ 291 h 293"/>
                <a:gd name="T74" fmla="*/ 147 w 178"/>
                <a:gd name="T75" fmla="*/ 289 h 293"/>
                <a:gd name="T76" fmla="*/ 145 w 178"/>
                <a:gd name="T77" fmla="*/ 287 h 293"/>
                <a:gd name="T78" fmla="*/ 141 w 178"/>
                <a:gd name="T79" fmla="*/ 285 h 293"/>
                <a:gd name="T80" fmla="*/ 139 w 178"/>
                <a:gd name="T81" fmla="*/ 283 h 293"/>
                <a:gd name="T82" fmla="*/ 139 w 178"/>
                <a:gd name="T83" fmla="*/ 283 h 293"/>
                <a:gd name="T84" fmla="*/ 4 w 178"/>
                <a:gd name="T85" fmla="*/ 31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8" h="293">
                  <a:moveTo>
                    <a:pt x="4" y="31"/>
                  </a:moveTo>
                  <a:lnTo>
                    <a:pt x="4" y="31"/>
                  </a:lnTo>
                  <a:lnTo>
                    <a:pt x="2" y="26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2" y="16"/>
                  </a:lnTo>
                  <a:lnTo>
                    <a:pt x="2" y="12"/>
                  </a:lnTo>
                  <a:lnTo>
                    <a:pt x="4" y="10"/>
                  </a:lnTo>
                  <a:lnTo>
                    <a:pt x="6" y="8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2" y="4"/>
                  </a:lnTo>
                  <a:lnTo>
                    <a:pt x="34" y="6"/>
                  </a:lnTo>
                  <a:lnTo>
                    <a:pt x="36" y="8"/>
                  </a:lnTo>
                  <a:lnTo>
                    <a:pt x="38" y="10"/>
                  </a:lnTo>
                  <a:lnTo>
                    <a:pt x="176" y="262"/>
                  </a:lnTo>
                  <a:lnTo>
                    <a:pt x="178" y="266"/>
                  </a:lnTo>
                  <a:lnTo>
                    <a:pt x="178" y="269"/>
                  </a:lnTo>
                  <a:lnTo>
                    <a:pt x="178" y="273"/>
                  </a:lnTo>
                  <a:lnTo>
                    <a:pt x="178" y="277"/>
                  </a:lnTo>
                  <a:lnTo>
                    <a:pt x="176" y="279"/>
                  </a:lnTo>
                  <a:lnTo>
                    <a:pt x="176" y="283"/>
                  </a:lnTo>
                  <a:lnTo>
                    <a:pt x="174" y="285"/>
                  </a:lnTo>
                  <a:lnTo>
                    <a:pt x="170" y="289"/>
                  </a:lnTo>
                  <a:lnTo>
                    <a:pt x="168" y="291"/>
                  </a:lnTo>
                  <a:lnTo>
                    <a:pt x="163" y="291"/>
                  </a:lnTo>
                  <a:lnTo>
                    <a:pt x="161" y="293"/>
                  </a:lnTo>
                  <a:lnTo>
                    <a:pt x="157" y="293"/>
                  </a:lnTo>
                  <a:lnTo>
                    <a:pt x="153" y="293"/>
                  </a:lnTo>
                  <a:lnTo>
                    <a:pt x="151" y="291"/>
                  </a:lnTo>
                  <a:lnTo>
                    <a:pt x="147" y="289"/>
                  </a:lnTo>
                  <a:lnTo>
                    <a:pt x="145" y="287"/>
                  </a:lnTo>
                  <a:lnTo>
                    <a:pt x="141" y="285"/>
                  </a:lnTo>
                  <a:lnTo>
                    <a:pt x="139" y="283"/>
                  </a:lnTo>
                  <a:lnTo>
                    <a:pt x="4" y="3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26" name="Freeform 9">
              <a:extLst>
                <a:ext uri="{FF2B5EF4-FFF2-40B4-BE49-F238E27FC236}">
                  <a16:creationId xmlns:a16="http://schemas.microsoft.com/office/drawing/2014/main" id="{3CDE9989-3D5E-4044-AAA8-D50147C4B66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618" y="3472"/>
              <a:ext cx="180" cy="289"/>
            </a:xfrm>
            <a:custGeom>
              <a:avLst/>
              <a:gdLst>
                <a:gd name="T0" fmla="*/ 141 w 180"/>
                <a:gd name="T1" fmla="*/ 10 h 293"/>
                <a:gd name="T2" fmla="*/ 141 w 180"/>
                <a:gd name="T3" fmla="*/ 10 h 293"/>
                <a:gd name="T4" fmla="*/ 143 w 180"/>
                <a:gd name="T5" fmla="*/ 8 h 293"/>
                <a:gd name="T6" fmla="*/ 145 w 180"/>
                <a:gd name="T7" fmla="*/ 6 h 293"/>
                <a:gd name="T8" fmla="*/ 149 w 180"/>
                <a:gd name="T9" fmla="*/ 4 h 293"/>
                <a:gd name="T10" fmla="*/ 152 w 180"/>
                <a:gd name="T11" fmla="*/ 2 h 293"/>
                <a:gd name="T12" fmla="*/ 156 w 180"/>
                <a:gd name="T13" fmla="*/ 0 h 293"/>
                <a:gd name="T14" fmla="*/ 160 w 180"/>
                <a:gd name="T15" fmla="*/ 0 h 293"/>
                <a:gd name="T16" fmla="*/ 164 w 180"/>
                <a:gd name="T17" fmla="*/ 0 h 293"/>
                <a:gd name="T18" fmla="*/ 166 w 180"/>
                <a:gd name="T19" fmla="*/ 2 h 293"/>
                <a:gd name="T20" fmla="*/ 170 w 180"/>
                <a:gd name="T21" fmla="*/ 2 h 293"/>
                <a:gd name="T22" fmla="*/ 172 w 180"/>
                <a:gd name="T23" fmla="*/ 4 h 293"/>
                <a:gd name="T24" fmla="*/ 176 w 180"/>
                <a:gd name="T25" fmla="*/ 8 h 293"/>
                <a:gd name="T26" fmla="*/ 178 w 180"/>
                <a:gd name="T27" fmla="*/ 10 h 293"/>
                <a:gd name="T28" fmla="*/ 178 w 180"/>
                <a:gd name="T29" fmla="*/ 14 h 293"/>
                <a:gd name="T30" fmla="*/ 180 w 180"/>
                <a:gd name="T31" fmla="*/ 16 h 293"/>
                <a:gd name="T32" fmla="*/ 180 w 180"/>
                <a:gd name="T33" fmla="*/ 20 h 293"/>
                <a:gd name="T34" fmla="*/ 180 w 180"/>
                <a:gd name="T35" fmla="*/ 24 h 293"/>
                <a:gd name="T36" fmla="*/ 178 w 180"/>
                <a:gd name="T37" fmla="*/ 26 h 293"/>
                <a:gd name="T38" fmla="*/ 178 w 180"/>
                <a:gd name="T39" fmla="*/ 31 h 293"/>
                <a:gd name="T40" fmla="*/ 178 w 180"/>
                <a:gd name="T41" fmla="*/ 31 h 293"/>
                <a:gd name="T42" fmla="*/ 39 w 180"/>
                <a:gd name="T43" fmla="*/ 283 h 293"/>
                <a:gd name="T44" fmla="*/ 39 w 180"/>
                <a:gd name="T45" fmla="*/ 283 h 293"/>
                <a:gd name="T46" fmla="*/ 37 w 180"/>
                <a:gd name="T47" fmla="*/ 285 h 293"/>
                <a:gd name="T48" fmla="*/ 35 w 180"/>
                <a:gd name="T49" fmla="*/ 287 h 293"/>
                <a:gd name="T50" fmla="*/ 31 w 180"/>
                <a:gd name="T51" fmla="*/ 289 h 293"/>
                <a:gd name="T52" fmla="*/ 29 w 180"/>
                <a:gd name="T53" fmla="*/ 291 h 293"/>
                <a:gd name="T54" fmla="*/ 24 w 180"/>
                <a:gd name="T55" fmla="*/ 293 h 293"/>
                <a:gd name="T56" fmla="*/ 20 w 180"/>
                <a:gd name="T57" fmla="*/ 293 h 293"/>
                <a:gd name="T58" fmla="*/ 18 w 180"/>
                <a:gd name="T59" fmla="*/ 293 h 293"/>
                <a:gd name="T60" fmla="*/ 14 w 180"/>
                <a:gd name="T61" fmla="*/ 291 h 293"/>
                <a:gd name="T62" fmla="*/ 10 w 180"/>
                <a:gd name="T63" fmla="*/ 291 h 293"/>
                <a:gd name="T64" fmla="*/ 8 w 180"/>
                <a:gd name="T65" fmla="*/ 289 h 293"/>
                <a:gd name="T66" fmla="*/ 6 w 180"/>
                <a:gd name="T67" fmla="*/ 285 h 293"/>
                <a:gd name="T68" fmla="*/ 4 w 180"/>
                <a:gd name="T69" fmla="*/ 283 h 293"/>
                <a:gd name="T70" fmla="*/ 2 w 180"/>
                <a:gd name="T71" fmla="*/ 279 h 293"/>
                <a:gd name="T72" fmla="*/ 0 w 180"/>
                <a:gd name="T73" fmla="*/ 277 h 293"/>
                <a:gd name="T74" fmla="*/ 0 w 180"/>
                <a:gd name="T75" fmla="*/ 273 h 293"/>
                <a:gd name="T76" fmla="*/ 0 w 180"/>
                <a:gd name="T77" fmla="*/ 269 h 293"/>
                <a:gd name="T78" fmla="*/ 2 w 180"/>
                <a:gd name="T79" fmla="*/ 266 h 293"/>
                <a:gd name="T80" fmla="*/ 2 w 180"/>
                <a:gd name="T81" fmla="*/ 262 h 293"/>
                <a:gd name="T82" fmla="*/ 2 w 180"/>
                <a:gd name="T83" fmla="*/ 262 h 293"/>
                <a:gd name="T84" fmla="*/ 141 w 180"/>
                <a:gd name="T85" fmla="*/ 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0" h="293">
                  <a:moveTo>
                    <a:pt x="141" y="10"/>
                  </a:moveTo>
                  <a:lnTo>
                    <a:pt x="141" y="10"/>
                  </a:lnTo>
                  <a:lnTo>
                    <a:pt x="143" y="8"/>
                  </a:lnTo>
                  <a:lnTo>
                    <a:pt x="145" y="6"/>
                  </a:lnTo>
                  <a:lnTo>
                    <a:pt x="149" y="4"/>
                  </a:lnTo>
                  <a:lnTo>
                    <a:pt x="152" y="2"/>
                  </a:lnTo>
                  <a:lnTo>
                    <a:pt x="156" y="0"/>
                  </a:lnTo>
                  <a:lnTo>
                    <a:pt x="160" y="0"/>
                  </a:lnTo>
                  <a:lnTo>
                    <a:pt x="164" y="0"/>
                  </a:lnTo>
                  <a:lnTo>
                    <a:pt x="166" y="2"/>
                  </a:lnTo>
                  <a:lnTo>
                    <a:pt x="170" y="2"/>
                  </a:lnTo>
                  <a:lnTo>
                    <a:pt x="172" y="4"/>
                  </a:lnTo>
                  <a:lnTo>
                    <a:pt x="176" y="8"/>
                  </a:lnTo>
                  <a:lnTo>
                    <a:pt x="178" y="10"/>
                  </a:lnTo>
                  <a:lnTo>
                    <a:pt x="178" y="14"/>
                  </a:lnTo>
                  <a:lnTo>
                    <a:pt x="180" y="16"/>
                  </a:lnTo>
                  <a:lnTo>
                    <a:pt x="180" y="20"/>
                  </a:lnTo>
                  <a:lnTo>
                    <a:pt x="180" y="24"/>
                  </a:lnTo>
                  <a:lnTo>
                    <a:pt x="178" y="26"/>
                  </a:lnTo>
                  <a:lnTo>
                    <a:pt x="178" y="31"/>
                  </a:lnTo>
                  <a:lnTo>
                    <a:pt x="39" y="283"/>
                  </a:lnTo>
                  <a:lnTo>
                    <a:pt x="37" y="285"/>
                  </a:lnTo>
                  <a:lnTo>
                    <a:pt x="35" y="287"/>
                  </a:lnTo>
                  <a:lnTo>
                    <a:pt x="31" y="289"/>
                  </a:lnTo>
                  <a:lnTo>
                    <a:pt x="29" y="291"/>
                  </a:lnTo>
                  <a:lnTo>
                    <a:pt x="24" y="293"/>
                  </a:lnTo>
                  <a:lnTo>
                    <a:pt x="20" y="293"/>
                  </a:lnTo>
                  <a:lnTo>
                    <a:pt x="18" y="293"/>
                  </a:lnTo>
                  <a:lnTo>
                    <a:pt x="14" y="291"/>
                  </a:lnTo>
                  <a:lnTo>
                    <a:pt x="10" y="291"/>
                  </a:lnTo>
                  <a:lnTo>
                    <a:pt x="8" y="289"/>
                  </a:lnTo>
                  <a:lnTo>
                    <a:pt x="6" y="285"/>
                  </a:lnTo>
                  <a:lnTo>
                    <a:pt x="4" y="283"/>
                  </a:lnTo>
                  <a:lnTo>
                    <a:pt x="2" y="279"/>
                  </a:lnTo>
                  <a:lnTo>
                    <a:pt x="0" y="277"/>
                  </a:lnTo>
                  <a:lnTo>
                    <a:pt x="0" y="273"/>
                  </a:lnTo>
                  <a:lnTo>
                    <a:pt x="0" y="269"/>
                  </a:lnTo>
                  <a:lnTo>
                    <a:pt x="2" y="266"/>
                  </a:lnTo>
                  <a:lnTo>
                    <a:pt x="2" y="262"/>
                  </a:lnTo>
                  <a:lnTo>
                    <a:pt x="141" y="10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27" name="Freeform 10">
              <a:extLst>
                <a:ext uri="{FF2B5EF4-FFF2-40B4-BE49-F238E27FC236}">
                  <a16:creationId xmlns:a16="http://schemas.microsoft.com/office/drawing/2014/main" id="{4F394F1B-858F-4C8E-AB63-684208AB897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205" y="3472"/>
              <a:ext cx="176" cy="289"/>
            </a:xfrm>
            <a:custGeom>
              <a:avLst/>
              <a:gdLst>
                <a:gd name="T0" fmla="*/ 2 w 176"/>
                <a:gd name="T1" fmla="*/ 31 h 293"/>
                <a:gd name="T2" fmla="*/ 2 w 176"/>
                <a:gd name="T3" fmla="*/ 31 h 293"/>
                <a:gd name="T4" fmla="*/ 0 w 176"/>
                <a:gd name="T5" fmla="*/ 26 h 293"/>
                <a:gd name="T6" fmla="*/ 0 w 176"/>
                <a:gd name="T7" fmla="*/ 24 h 293"/>
                <a:gd name="T8" fmla="*/ 0 w 176"/>
                <a:gd name="T9" fmla="*/ 20 h 293"/>
                <a:gd name="T10" fmla="*/ 0 w 176"/>
                <a:gd name="T11" fmla="*/ 16 h 293"/>
                <a:gd name="T12" fmla="*/ 0 w 176"/>
                <a:gd name="T13" fmla="*/ 12 h 293"/>
                <a:gd name="T14" fmla="*/ 2 w 176"/>
                <a:gd name="T15" fmla="*/ 10 h 293"/>
                <a:gd name="T16" fmla="*/ 4 w 176"/>
                <a:gd name="T17" fmla="*/ 8 h 293"/>
                <a:gd name="T18" fmla="*/ 6 w 176"/>
                <a:gd name="T19" fmla="*/ 4 h 293"/>
                <a:gd name="T20" fmla="*/ 10 w 176"/>
                <a:gd name="T21" fmla="*/ 2 h 293"/>
                <a:gd name="T22" fmla="*/ 12 w 176"/>
                <a:gd name="T23" fmla="*/ 2 h 293"/>
                <a:gd name="T24" fmla="*/ 16 w 176"/>
                <a:gd name="T25" fmla="*/ 0 h 293"/>
                <a:gd name="T26" fmla="*/ 20 w 176"/>
                <a:gd name="T27" fmla="*/ 0 h 293"/>
                <a:gd name="T28" fmla="*/ 24 w 176"/>
                <a:gd name="T29" fmla="*/ 0 h 293"/>
                <a:gd name="T30" fmla="*/ 27 w 176"/>
                <a:gd name="T31" fmla="*/ 2 h 293"/>
                <a:gd name="T32" fmla="*/ 31 w 176"/>
                <a:gd name="T33" fmla="*/ 4 h 293"/>
                <a:gd name="T34" fmla="*/ 33 w 176"/>
                <a:gd name="T35" fmla="*/ 6 h 293"/>
                <a:gd name="T36" fmla="*/ 35 w 176"/>
                <a:gd name="T37" fmla="*/ 8 h 293"/>
                <a:gd name="T38" fmla="*/ 37 w 176"/>
                <a:gd name="T39" fmla="*/ 10 h 293"/>
                <a:gd name="T40" fmla="*/ 37 w 176"/>
                <a:gd name="T41" fmla="*/ 10 h 293"/>
                <a:gd name="T42" fmla="*/ 174 w 176"/>
                <a:gd name="T43" fmla="*/ 262 h 293"/>
                <a:gd name="T44" fmla="*/ 174 w 176"/>
                <a:gd name="T45" fmla="*/ 262 h 293"/>
                <a:gd name="T46" fmla="*/ 176 w 176"/>
                <a:gd name="T47" fmla="*/ 266 h 293"/>
                <a:gd name="T48" fmla="*/ 176 w 176"/>
                <a:gd name="T49" fmla="*/ 269 h 293"/>
                <a:gd name="T50" fmla="*/ 176 w 176"/>
                <a:gd name="T51" fmla="*/ 273 h 293"/>
                <a:gd name="T52" fmla="*/ 176 w 176"/>
                <a:gd name="T53" fmla="*/ 277 h 293"/>
                <a:gd name="T54" fmla="*/ 176 w 176"/>
                <a:gd name="T55" fmla="*/ 279 h 293"/>
                <a:gd name="T56" fmla="*/ 174 w 176"/>
                <a:gd name="T57" fmla="*/ 283 h 293"/>
                <a:gd name="T58" fmla="*/ 172 w 176"/>
                <a:gd name="T59" fmla="*/ 285 h 293"/>
                <a:gd name="T60" fmla="*/ 170 w 176"/>
                <a:gd name="T61" fmla="*/ 289 h 293"/>
                <a:gd name="T62" fmla="*/ 166 w 176"/>
                <a:gd name="T63" fmla="*/ 291 h 293"/>
                <a:gd name="T64" fmla="*/ 164 w 176"/>
                <a:gd name="T65" fmla="*/ 291 h 293"/>
                <a:gd name="T66" fmla="*/ 160 w 176"/>
                <a:gd name="T67" fmla="*/ 293 h 293"/>
                <a:gd name="T68" fmla="*/ 156 w 176"/>
                <a:gd name="T69" fmla="*/ 293 h 293"/>
                <a:gd name="T70" fmla="*/ 152 w 176"/>
                <a:gd name="T71" fmla="*/ 293 h 293"/>
                <a:gd name="T72" fmla="*/ 149 w 176"/>
                <a:gd name="T73" fmla="*/ 291 h 293"/>
                <a:gd name="T74" fmla="*/ 145 w 176"/>
                <a:gd name="T75" fmla="*/ 289 h 293"/>
                <a:gd name="T76" fmla="*/ 143 w 176"/>
                <a:gd name="T77" fmla="*/ 287 h 293"/>
                <a:gd name="T78" fmla="*/ 141 w 176"/>
                <a:gd name="T79" fmla="*/ 285 h 293"/>
                <a:gd name="T80" fmla="*/ 139 w 176"/>
                <a:gd name="T81" fmla="*/ 283 h 293"/>
                <a:gd name="T82" fmla="*/ 139 w 176"/>
                <a:gd name="T83" fmla="*/ 283 h 293"/>
                <a:gd name="T84" fmla="*/ 2 w 176"/>
                <a:gd name="T85" fmla="*/ 31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293">
                  <a:moveTo>
                    <a:pt x="2" y="31"/>
                  </a:moveTo>
                  <a:lnTo>
                    <a:pt x="2" y="31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8"/>
                  </a:lnTo>
                  <a:lnTo>
                    <a:pt x="6" y="4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7" y="2"/>
                  </a:lnTo>
                  <a:lnTo>
                    <a:pt x="31" y="4"/>
                  </a:lnTo>
                  <a:lnTo>
                    <a:pt x="33" y="6"/>
                  </a:lnTo>
                  <a:lnTo>
                    <a:pt x="35" y="8"/>
                  </a:lnTo>
                  <a:lnTo>
                    <a:pt x="37" y="10"/>
                  </a:lnTo>
                  <a:lnTo>
                    <a:pt x="174" y="262"/>
                  </a:lnTo>
                  <a:lnTo>
                    <a:pt x="176" y="266"/>
                  </a:lnTo>
                  <a:lnTo>
                    <a:pt x="176" y="269"/>
                  </a:lnTo>
                  <a:lnTo>
                    <a:pt x="176" y="273"/>
                  </a:lnTo>
                  <a:lnTo>
                    <a:pt x="176" y="277"/>
                  </a:lnTo>
                  <a:lnTo>
                    <a:pt x="176" y="279"/>
                  </a:lnTo>
                  <a:lnTo>
                    <a:pt x="174" y="283"/>
                  </a:lnTo>
                  <a:lnTo>
                    <a:pt x="172" y="285"/>
                  </a:lnTo>
                  <a:lnTo>
                    <a:pt x="170" y="289"/>
                  </a:lnTo>
                  <a:lnTo>
                    <a:pt x="166" y="291"/>
                  </a:lnTo>
                  <a:lnTo>
                    <a:pt x="164" y="291"/>
                  </a:lnTo>
                  <a:lnTo>
                    <a:pt x="160" y="293"/>
                  </a:lnTo>
                  <a:lnTo>
                    <a:pt x="156" y="293"/>
                  </a:lnTo>
                  <a:lnTo>
                    <a:pt x="152" y="293"/>
                  </a:lnTo>
                  <a:lnTo>
                    <a:pt x="149" y="291"/>
                  </a:lnTo>
                  <a:lnTo>
                    <a:pt x="145" y="289"/>
                  </a:lnTo>
                  <a:lnTo>
                    <a:pt x="143" y="287"/>
                  </a:lnTo>
                  <a:lnTo>
                    <a:pt x="141" y="285"/>
                  </a:lnTo>
                  <a:lnTo>
                    <a:pt x="139" y="283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28" name="Freeform 11">
              <a:extLst>
                <a:ext uri="{FF2B5EF4-FFF2-40B4-BE49-F238E27FC236}">
                  <a16:creationId xmlns:a16="http://schemas.microsoft.com/office/drawing/2014/main" id="{CD010B51-694A-499D-AB26-1F7B7880A32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340" y="3472"/>
              <a:ext cx="181" cy="289"/>
            </a:xfrm>
            <a:custGeom>
              <a:avLst/>
              <a:gdLst>
                <a:gd name="T0" fmla="*/ 144 w 181"/>
                <a:gd name="T1" fmla="*/ 10 h 293"/>
                <a:gd name="T2" fmla="*/ 144 w 181"/>
                <a:gd name="T3" fmla="*/ 10 h 293"/>
                <a:gd name="T4" fmla="*/ 146 w 181"/>
                <a:gd name="T5" fmla="*/ 8 h 293"/>
                <a:gd name="T6" fmla="*/ 148 w 181"/>
                <a:gd name="T7" fmla="*/ 6 h 293"/>
                <a:gd name="T8" fmla="*/ 150 w 181"/>
                <a:gd name="T9" fmla="*/ 4 h 293"/>
                <a:gd name="T10" fmla="*/ 154 w 181"/>
                <a:gd name="T11" fmla="*/ 2 h 293"/>
                <a:gd name="T12" fmla="*/ 156 w 181"/>
                <a:gd name="T13" fmla="*/ 0 h 293"/>
                <a:gd name="T14" fmla="*/ 160 w 181"/>
                <a:gd name="T15" fmla="*/ 0 h 293"/>
                <a:gd name="T16" fmla="*/ 164 w 181"/>
                <a:gd name="T17" fmla="*/ 0 h 293"/>
                <a:gd name="T18" fmla="*/ 168 w 181"/>
                <a:gd name="T19" fmla="*/ 2 h 293"/>
                <a:gd name="T20" fmla="*/ 170 w 181"/>
                <a:gd name="T21" fmla="*/ 2 h 293"/>
                <a:gd name="T22" fmla="*/ 174 w 181"/>
                <a:gd name="T23" fmla="*/ 4 h 293"/>
                <a:gd name="T24" fmla="*/ 176 w 181"/>
                <a:gd name="T25" fmla="*/ 8 h 293"/>
                <a:gd name="T26" fmla="*/ 178 w 181"/>
                <a:gd name="T27" fmla="*/ 10 h 293"/>
                <a:gd name="T28" fmla="*/ 181 w 181"/>
                <a:gd name="T29" fmla="*/ 14 h 293"/>
                <a:gd name="T30" fmla="*/ 181 w 181"/>
                <a:gd name="T31" fmla="*/ 16 h 293"/>
                <a:gd name="T32" fmla="*/ 181 w 181"/>
                <a:gd name="T33" fmla="*/ 20 h 293"/>
                <a:gd name="T34" fmla="*/ 181 w 181"/>
                <a:gd name="T35" fmla="*/ 24 h 293"/>
                <a:gd name="T36" fmla="*/ 181 w 181"/>
                <a:gd name="T37" fmla="*/ 26 h 293"/>
                <a:gd name="T38" fmla="*/ 178 w 181"/>
                <a:gd name="T39" fmla="*/ 31 h 293"/>
                <a:gd name="T40" fmla="*/ 178 w 181"/>
                <a:gd name="T41" fmla="*/ 31 h 293"/>
                <a:gd name="T42" fmla="*/ 39 w 181"/>
                <a:gd name="T43" fmla="*/ 283 h 293"/>
                <a:gd name="T44" fmla="*/ 39 w 181"/>
                <a:gd name="T45" fmla="*/ 283 h 293"/>
                <a:gd name="T46" fmla="*/ 37 w 181"/>
                <a:gd name="T47" fmla="*/ 285 h 293"/>
                <a:gd name="T48" fmla="*/ 35 w 181"/>
                <a:gd name="T49" fmla="*/ 287 h 293"/>
                <a:gd name="T50" fmla="*/ 33 w 181"/>
                <a:gd name="T51" fmla="*/ 289 h 293"/>
                <a:gd name="T52" fmla="*/ 29 w 181"/>
                <a:gd name="T53" fmla="*/ 291 h 293"/>
                <a:gd name="T54" fmla="*/ 25 w 181"/>
                <a:gd name="T55" fmla="*/ 293 h 293"/>
                <a:gd name="T56" fmla="*/ 23 w 181"/>
                <a:gd name="T57" fmla="*/ 293 h 293"/>
                <a:gd name="T58" fmla="*/ 19 w 181"/>
                <a:gd name="T59" fmla="*/ 293 h 293"/>
                <a:gd name="T60" fmla="*/ 14 w 181"/>
                <a:gd name="T61" fmla="*/ 291 h 293"/>
                <a:gd name="T62" fmla="*/ 12 w 181"/>
                <a:gd name="T63" fmla="*/ 291 h 293"/>
                <a:gd name="T64" fmla="*/ 8 w 181"/>
                <a:gd name="T65" fmla="*/ 289 h 293"/>
                <a:gd name="T66" fmla="*/ 6 w 181"/>
                <a:gd name="T67" fmla="*/ 285 h 293"/>
                <a:gd name="T68" fmla="*/ 4 w 181"/>
                <a:gd name="T69" fmla="*/ 283 h 293"/>
                <a:gd name="T70" fmla="*/ 2 w 181"/>
                <a:gd name="T71" fmla="*/ 279 h 293"/>
                <a:gd name="T72" fmla="*/ 2 w 181"/>
                <a:gd name="T73" fmla="*/ 277 h 293"/>
                <a:gd name="T74" fmla="*/ 0 w 181"/>
                <a:gd name="T75" fmla="*/ 273 h 293"/>
                <a:gd name="T76" fmla="*/ 2 w 181"/>
                <a:gd name="T77" fmla="*/ 269 h 293"/>
                <a:gd name="T78" fmla="*/ 2 w 181"/>
                <a:gd name="T79" fmla="*/ 266 h 293"/>
                <a:gd name="T80" fmla="*/ 4 w 181"/>
                <a:gd name="T81" fmla="*/ 262 h 293"/>
                <a:gd name="T82" fmla="*/ 4 w 181"/>
                <a:gd name="T83" fmla="*/ 262 h 293"/>
                <a:gd name="T84" fmla="*/ 144 w 181"/>
                <a:gd name="T85" fmla="*/ 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1" h="293">
                  <a:moveTo>
                    <a:pt x="144" y="10"/>
                  </a:moveTo>
                  <a:lnTo>
                    <a:pt x="144" y="10"/>
                  </a:lnTo>
                  <a:lnTo>
                    <a:pt x="146" y="8"/>
                  </a:lnTo>
                  <a:lnTo>
                    <a:pt x="148" y="6"/>
                  </a:lnTo>
                  <a:lnTo>
                    <a:pt x="150" y="4"/>
                  </a:lnTo>
                  <a:lnTo>
                    <a:pt x="154" y="2"/>
                  </a:lnTo>
                  <a:lnTo>
                    <a:pt x="156" y="0"/>
                  </a:lnTo>
                  <a:lnTo>
                    <a:pt x="160" y="0"/>
                  </a:lnTo>
                  <a:lnTo>
                    <a:pt x="164" y="0"/>
                  </a:lnTo>
                  <a:lnTo>
                    <a:pt x="168" y="2"/>
                  </a:lnTo>
                  <a:lnTo>
                    <a:pt x="170" y="2"/>
                  </a:lnTo>
                  <a:lnTo>
                    <a:pt x="174" y="4"/>
                  </a:lnTo>
                  <a:lnTo>
                    <a:pt x="176" y="8"/>
                  </a:lnTo>
                  <a:lnTo>
                    <a:pt x="178" y="10"/>
                  </a:lnTo>
                  <a:lnTo>
                    <a:pt x="181" y="14"/>
                  </a:lnTo>
                  <a:lnTo>
                    <a:pt x="181" y="16"/>
                  </a:lnTo>
                  <a:lnTo>
                    <a:pt x="181" y="20"/>
                  </a:lnTo>
                  <a:lnTo>
                    <a:pt x="181" y="24"/>
                  </a:lnTo>
                  <a:lnTo>
                    <a:pt x="181" y="26"/>
                  </a:lnTo>
                  <a:lnTo>
                    <a:pt x="178" y="31"/>
                  </a:lnTo>
                  <a:lnTo>
                    <a:pt x="39" y="283"/>
                  </a:lnTo>
                  <a:lnTo>
                    <a:pt x="37" y="285"/>
                  </a:lnTo>
                  <a:lnTo>
                    <a:pt x="35" y="287"/>
                  </a:lnTo>
                  <a:lnTo>
                    <a:pt x="33" y="289"/>
                  </a:lnTo>
                  <a:lnTo>
                    <a:pt x="29" y="291"/>
                  </a:lnTo>
                  <a:lnTo>
                    <a:pt x="25" y="293"/>
                  </a:lnTo>
                  <a:lnTo>
                    <a:pt x="23" y="293"/>
                  </a:lnTo>
                  <a:lnTo>
                    <a:pt x="19" y="293"/>
                  </a:lnTo>
                  <a:lnTo>
                    <a:pt x="14" y="291"/>
                  </a:lnTo>
                  <a:lnTo>
                    <a:pt x="12" y="291"/>
                  </a:lnTo>
                  <a:lnTo>
                    <a:pt x="8" y="289"/>
                  </a:lnTo>
                  <a:lnTo>
                    <a:pt x="6" y="285"/>
                  </a:lnTo>
                  <a:lnTo>
                    <a:pt x="4" y="283"/>
                  </a:lnTo>
                  <a:lnTo>
                    <a:pt x="2" y="279"/>
                  </a:lnTo>
                  <a:lnTo>
                    <a:pt x="2" y="277"/>
                  </a:lnTo>
                  <a:lnTo>
                    <a:pt x="0" y="273"/>
                  </a:lnTo>
                  <a:lnTo>
                    <a:pt x="2" y="269"/>
                  </a:lnTo>
                  <a:lnTo>
                    <a:pt x="2" y="266"/>
                  </a:lnTo>
                  <a:lnTo>
                    <a:pt x="4" y="262"/>
                  </a:lnTo>
                  <a:lnTo>
                    <a:pt x="144" y="10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29" name="Freeform 12">
              <a:extLst>
                <a:ext uri="{FF2B5EF4-FFF2-40B4-BE49-F238E27FC236}">
                  <a16:creationId xmlns:a16="http://schemas.microsoft.com/office/drawing/2014/main" id="{88F6BDE3-4E13-4EFB-8D49-A428FC9049E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112" y="3472"/>
              <a:ext cx="134" cy="198"/>
            </a:xfrm>
            <a:custGeom>
              <a:avLst/>
              <a:gdLst>
                <a:gd name="T0" fmla="*/ 94 w 133"/>
                <a:gd name="T1" fmla="*/ 10 h 201"/>
                <a:gd name="T2" fmla="*/ 94 w 133"/>
                <a:gd name="T3" fmla="*/ 10 h 201"/>
                <a:gd name="T4" fmla="*/ 96 w 133"/>
                <a:gd name="T5" fmla="*/ 8 h 201"/>
                <a:gd name="T6" fmla="*/ 98 w 133"/>
                <a:gd name="T7" fmla="*/ 4 h 201"/>
                <a:gd name="T8" fmla="*/ 102 w 133"/>
                <a:gd name="T9" fmla="*/ 2 h 201"/>
                <a:gd name="T10" fmla="*/ 104 w 133"/>
                <a:gd name="T11" fmla="*/ 2 h 201"/>
                <a:gd name="T12" fmla="*/ 108 w 133"/>
                <a:gd name="T13" fmla="*/ 0 h 201"/>
                <a:gd name="T14" fmla="*/ 112 w 133"/>
                <a:gd name="T15" fmla="*/ 0 h 201"/>
                <a:gd name="T16" fmla="*/ 114 w 133"/>
                <a:gd name="T17" fmla="*/ 0 h 201"/>
                <a:gd name="T18" fmla="*/ 119 w 133"/>
                <a:gd name="T19" fmla="*/ 2 h 201"/>
                <a:gd name="T20" fmla="*/ 123 w 133"/>
                <a:gd name="T21" fmla="*/ 2 h 201"/>
                <a:gd name="T22" fmla="*/ 125 w 133"/>
                <a:gd name="T23" fmla="*/ 4 h 201"/>
                <a:gd name="T24" fmla="*/ 127 w 133"/>
                <a:gd name="T25" fmla="*/ 8 h 201"/>
                <a:gd name="T26" fmla="*/ 129 w 133"/>
                <a:gd name="T27" fmla="*/ 10 h 201"/>
                <a:gd name="T28" fmla="*/ 131 w 133"/>
                <a:gd name="T29" fmla="*/ 14 h 201"/>
                <a:gd name="T30" fmla="*/ 131 w 133"/>
                <a:gd name="T31" fmla="*/ 16 h 201"/>
                <a:gd name="T32" fmla="*/ 133 w 133"/>
                <a:gd name="T33" fmla="*/ 20 h 201"/>
                <a:gd name="T34" fmla="*/ 131 w 133"/>
                <a:gd name="T35" fmla="*/ 24 h 201"/>
                <a:gd name="T36" fmla="*/ 131 w 133"/>
                <a:gd name="T37" fmla="*/ 28 h 201"/>
                <a:gd name="T38" fmla="*/ 129 w 133"/>
                <a:gd name="T39" fmla="*/ 31 h 201"/>
                <a:gd name="T40" fmla="*/ 129 w 133"/>
                <a:gd name="T41" fmla="*/ 31 h 201"/>
                <a:gd name="T42" fmla="*/ 37 w 133"/>
                <a:gd name="T43" fmla="*/ 191 h 201"/>
                <a:gd name="T44" fmla="*/ 37 w 133"/>
                <a:gd name="T45" fmla="*/ 191 h 201"/>
                <a:gd name="T46" fmla="*/ 34 w 133"/>
                <a:gd name="T47" fmla="*/ 193 h 201"/>
                <a:gd name="T48" fmla="*/ 32 w 133"/>
                <a:gd name="T49" fmla="*/ 197 h 201"/>
                <a:gd name="T50" fmla="*/ 30 w 133"/>
                <a:gd name="T51" fmla="*/ 199 h 201"/>
                <a:gd name="T52" fmla="*/ 26 w 133"/>
                <a:gd name="T53" fmla="*/ 199 h 201"/>
                <a:gd name="T54" fmla="*/ 22 w 133"/>
                <a:gd name="T55" fmla="*/ 201 h 201"/>
                <a:gd name="T56" fmla="*/ 20 w 133"/>
                <a:gd name="T57" fmla="*/ 201 h 201"/>
                <a:gd name="T58" fmla="*/ 16 w 133"/>
                <a:gd name="T59" fmla="*/ 201 h 201"/>
                <a:gd name="T60" fmla="*/ 12 w 133"/>
                <a:gd name="T61" fmla="*/ 199 h 201"/>
                <a:gd name="T62" fmla="*/ 10 w 133"/>
                <a:gd name="T63" fmla="*/ 199 h 201"/>
                <a:gd name="T64" fmla="*/ 6 w 133"/>
                <a:gd name="T65" fmla="*/ 197 h 201"/>
                <a:gd name="T66" fmla="*/ 4 w 133"/>
                <a:gd name="T67" fmla="*/ 193 h 201"/>
                <a:gd name="T68" fmla="*/ 2 w 133"/>
                <a:gd name="T69" fmla="*/ 191 h 201"/>
                <a:gd name="T70" fmla="*/ 0 w 133"/>
                <a:gd name="T71" fmla="*/ 186 h 201"/>
                <a:gd name="T72" fmla="*/ 0 w 133"/>
                <a:gd name="T73" fmla="*/ 184 h 201"/>
                <a:gd name="T74" fmla="*/ 0 w 133"/>
                <a:gd name="T75" fmla="*/ 180 h 201"/>
                <a:gd name="T76" fmla="*/ 0 w 133"/>
                <a:gd name="T77" fmla="*/ 176 h 201"/>
                <a:gd name="T78" fmla="*/ 0 w 133"/>
                <a:gd name="T79" fmla="*/ 172 h 201"/>
                <a:gd name="T80" fmla="*/ 2 w 133"/>
                <a:gd name="T81" fmla="*/ 170 h 201"/>
                <a:gd name="T82" fmla="*/ 2 w 133"/>
                <a:gd name="T83" fmla="*/ 170 h 201"/>
                <a:gd name="T84" fmla="*/ 94 w 133"/>
                <a:gd name="T85" fmla="*/ 1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3" h="201">
                  <a:moveTo>
                    <a:pt x="94" y="10"/>
                  </a:moveTo>
                  <a:lnTo>
                    <a:pt x="94" y="10"/>
                  </a:lnTo>
                  <a:lnTo>
                    <a:pt x="96" y="8"/>
                  </a:lnTo>
                  <a:lnTo>
                    <a:pt x="98" y="4"/>
                  </a:lnTo>
                  <a:lnTo>
                    <a:pt x="102" y="2"/>
                  </a:lnTo>
                  <a:lnTo>
                    <a:pt x="104" y="2"/>
                  </a:lnTo>
                  <a:lnTo>
                    <a:pt x="108" y="0"/>
                  </a:lnTo>
                  <a:lnTo>
                    <a:pt x="112" y="0"/>
                  </a:lnTo>
                  <a:lnTo>
                    <a:pt x="114" y="0"/>
                  </a:lnTo>
                  <a:lnTo>
                    <a:pt x="119" y="2"/>
                  </a:lnTo>
                  <a:lnTo>
                    <a:pt x="123" y="2"/>
                  </a:lnTo>
                  <a:lnTo>
                    <a:pt x="125" y="4"/>
                  </a:lnTo>
                  <a:lnTo>
                    <a:pt x="127" y="8"/>
                  </a:lnTo>
                  <a:lnTo>
                    <a:pt x="129" y="10"/>
                  </a:lnTo>
                  <a:lnTo>
                    <a:pt x="131" y="14"/>
                  </a:lnTo>
                  <a:lnTo>
                    <a:pt x="131" y="16"/>
                  </a:lnTo>
                  <a:lnTo>
                    <a:pt x="133" y="20"/>
                  </a:lnTo>
                  <a:lnTo>
                    <a:pt x="131" y="24"/>
                  </a:lnTo>
                  <a:lnTo>
                    <a:pt x="131" y="28"/>
                  </a:lnTo>
                  <a:lnTo>
                    <a:pt x="129" y="31"/>
                  </a:lnTo>
                  <a:lnTo>
                    <a:pt x="37" y="191"/>
                  </a:lnTo>
                  <a:lnTo>
                    <a:pt x="34" y="193"/>
                  </a:lnTo>
                  <a:lnTo>
                    <a:pt x="32" y="197"/>
                  </a:lnTo>
                  <a:lnTo>
                    <a:pt x="30" y="199"/>
                  </a:lnTo>
                  <a:lnTo>
                    <a:pt x="26" y="199"/>
                  </a:lnTo>
                  <a:lnTo>
                    <a:pt x="22" y="201"/>
                  </a:lnTo>
                  <a:lnTo>
                    <a:pt x="20" y="201"/>
                  </a:lnTo>
                  <a:lnTo>
                    <a:pt x="16" y="201"/>
                  </a:lnTo>
                  <a:lnTo>
                    <a:pt x="12" y="199"/>
                  </a:lnTo>
                  <a:lnTo>
                    <a:pt x="10" y="199"/>
                  </a:lnTo>
                  <a:lnTo>
                    <a:pt x="6" y="197"/>
                  </a:lnTo>
                  <a:lnTo>
                    <a:pt x="4" y="193"/>
                  </a:lnTo>
                  <a:lnTo>
                    <a:pt x="2" y="191"/>
                  </a:lnTo>
                  <a:lnTo>
                    <a:pt x="0" y="186"/>
                  </a:lnTo>
                  <a:lnTo>
                    <a:pt x="0" y="184"/>
                  </a:lnTo>
                  <a:lnTo>
                    <a:pt x="0" y="180"/>
                  </a:lnTo>
                  <a:lnTo>
                    <a:pt x="0" y="176"/>
                  </a:lnTo>
                  <a:lnTo>
                    <a:pt x="0" y="172"/>
                  </a:lnTo>
                  <a:lnTo>
                    <a:pt x="2" y="170"/>
                  </a:lnTo>
                  <a:lnTo>
                    <a:pt x="94" y="10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30" name="Freeform 13">
              <a:extLst>
                <a:ext uri="{FF2B5EF4-FFF2-40B4-BE49-F238E27FC236}">
                  <a16:creationId xmlns:a16="http://schemas.microsoft.com/office/drawing/2014/main" id="{B7FF84EA-A641-4BD0-834E-567A0D80EA6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757" y="3472"/>
              <a:ext cx="134" cy="200"/>
            </a:xfrm>
            <a:custGeom>
              <a:avLst/>
              <a:gdLst>
                <a:gd name="T0" fmla="*/ 2 w 133"/>
                <a:gd name="T1" fmla="*/ 31 h 203"/>
                <a:gd name="T2" fmla="*/ 2 w 133"/>
                <a:gd name="T3" fmla="*/ 31 h 203"/>
                <a:gd name="T4" fmla="*/ 2 w 133"/>
                <a:gd name="T5" fmla="*/ 28 h 203"/>
                <a:gd name="T6" fmla="*/ 0 w 133"/>
                <a:gd name="T7" fmla="*/ 24 h 203"/>
                <a:gd name="T8" fmla="*/ 0 w 133"/>
                <a:gd name="T9" fmla="*/ 20 h 203"/>
                <a:gd name="T10" fmla="*/ 0 w 133"/>
                <a:gd name="T11" fmla="*/ 16 h 203"/>
                <a:gd name="T12" fmla="*/ 2 w 133"/>
                <a:gd name="T13" fmla="*/ 14 h 203"/>
                <a:gd name="T14" fmla="*/ 2 w 133"/>
                <a:gd name="T15" fmla="*/ 10 h 203"/>
                <a:gd name="T16" fmla="*/ 4 w 133"/>
                <a:gd name="T17" fmla="*/ 8 h 203"/>
                <a:gd name="T18" fmla="*/ 8 w 133"/>
                <a:gd name="T19" fmla="*/ 4 h 203"/>
                <a:gd name="T20" fmla="*/ 10 w 133"/>
                <a:gd name="T21" fmla="*/ 2 h 203"/>
                <a:gd name="T22" fmla="*/ 15 w 133"/>
                <a:gd name="T23" fmla="*/ 2 h 203"/>
                <a:gd name="T24" fmla="*/ 17 w 133"/>
                <a:gd name="T25" fmla="*/ 0 h 203"/>
                <a:gd name="T26" fmla="*/ 21 w 133"/>
                <a:gd name="T27" fmla="*/ 0 h 203"/>
                <a:gd name="T28" fmla="*/ 25 w 133"/>
                <a:gd name="T29" fmla="*/ 0 h 203"/>
                <a:gd name="T30" fmla="*/ 29 w 133"/>
                <a:gd name="T31" fmla="*/ 2 h 203"/>
                <a:gd name="T32" fmla="*/ 31 w 133"/>
                <a:gd name="T33" fmla="*/ 4 h 203"/>
                <a:gd name="T34" fmla="*/ 35 w 133"/>
                <a:gd name="T35" fmla="*/ 6 h 203"/>
                <a:gd name="T36" fmla="*/ 37 w 133"/>
                <a:gd name="T37" fmla="*/ 8 h 203"/>
                <a:gd name="T38" fmla="*/ 39 w 133"/>
                <a:gd name="T39" fmla="*/ 10 h 203"/>
                <a:gd name="T40" fmla="*/ 39 w 133"/>
                <a:gd name="T41" fmla="*/ 10 h 203"/>
                <a:gd name="T42" fmla="*/ 131 w 133"/>
                <a:gd name="T43" fmla="*/ 172 h 203"/>
                <a:gd name="T44" fmla="*/ 131 w 133"/>
                <a:gd name="T45" fmla="*/ 172 h 203"/>
                <a:gd name="T46" fmla="*/ 131 w 133"/>
                <a:gd name="T47" fmla="*/ 176 h 203"/>
                <a:gd name="T48" fmla="*/ 133 w 133"/>
                <a:gd name="T49" fmla="*/ 178 h 203"/>
                <a:gd name="T50" fmla="*/ 133 w 133"/>
                <a:gd name="T51" fmla="*/ 182 h 203"/>
                <a:gd name="T52" fmla="*/ 133 w 133"/>
                <a:gd name="T53" fmla="*/ 186 h 203"/>
                <a:gd name="T54" fmla="*/ 131 w 133"/>
                <a:gd name="T55" fmla="*/ 189 h 203"/>
                <a:gd name="T56" fmla="*/ 131 w 133"/>
                <a:gd name="T57" fmla="*/ 193 h 203"/>
                <a:gd name="T58" fmla="*/ 129 w 133"/>
                <a:gd name="T59" fmla="*/ 195 h 203"/>
                <a:gd name="T60" fmla="*/ 125 w 133"/>
                <a:gd name="T61" fmla="*/ 199 h 203"/>
                <a:gd name="T62" fmla="*/ 123 w 133"/>
                <a:gd name="T63" fmla="*/ 201 h 203"/>
                <a:gd name="T64" fmla="*/ 119 w 133"/>
                <a:gd name="T65" fmla="*/ 201 h 203"/>
                <a:gd name="T66" fmla="*/ 117 w 133"/>
                <a:gd name="T67" fmla="*/ 203 h 203"/>
                <a:gd name="T68" fmla="*/ 113 w 133"/>
                <a:gd name="T69" fmla="*/ 203 h 203"/>
                <a:gd name="T70" fmla="*/ 109 w 133"/>
                <a:gd name="T71" fmla="*/ 203 h 203"/>
                <a:gd name="T72" fmla="*/ 105 w 133"/>
                <a:gd name="T73" fmla="*/ 201 h 203"/>
                <a:gd name="T74" fmla="*/ 103 w 133"/>
                <a:gd name="T75" fmla="*/ 201 h 203"/>
                <a:gd name="T76" fmla="*/ 99 w 133"/>
                <a:gd name="T77" fmla="*/ 199 h 203"/>
                <a:gd name="T78" fmla="*/ 97 w 133"/>
                <a:gd name="T79" fmla="*/ 195 h 203"/>
                <a:gd name="T80" fmla="*/ 94 w 133"/>
                <a:gd name="T81" fmla="*/ 193 h 203"/>
                <a:gd name="T82" fmla="*/ 94 w 133"/>
                <a:gd name="T83" fmla="*/ 193 h 203"/>
                <a:gd name="T84" fmla="*/ 2 w 133"/>
                <a:gd name="T85" fmla="*/ 31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3" h="203">
                  <a:moveTo>
                    <a:pt x="2" y="31"/>
                  </a:moveTo>
                  <a:lnTo>
                    <a:pt x="2" y="31"/>
                  </a:ln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2" y="10"/>
                  </a:lnTo>
                  <a:lnTo>
                    <a:pt x="4" y="8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9" y="2"/>
                  </a:lnTo>
                  <a:lnTo>
                    <a:pt x="31" y="4"/>
                  </a:lnTo>
                  <a:lnTo>
                    <a:pt x="35" y="6"/>
                  </a:lnTo>
                  <a:lnTo>
                    <a:pt x="37" y="8"/>
                  </a:lnTo>
                  <a:lnTo>
                    <a:pt x="39" y="10"/>
                  </a:lnTo>
                  <a:lnTo>
                    <a:pt x="131" y="172"/>
                  </a:lnTo>
                  <a:lnTo>
                    <a:pt x="131" y="176"/>
                  </a:lnTo>
                  <a:lnTo>
                    <a:pt x="133" y="178"/>
                  </a:lnTo>
                  <a:lnTo>
                    <a:pt x="133" y="182"/>
                  </a:lnTo>
                  <a:lnTo>
                    <a:pt x="133" y="186"/>
                  </a:lnTo>
                  <a:lnTo>
                    <a:pt x="131" y="189"/>
                  </a:lnTo>
                  <a:lnTo>
                    <a:pt x="131" y="193"/>
                  </a:lnTo>
                  <a:lnTo>
                    <a:pt x="129" y="195"/>
                  </a:lnTo>
                  <a:lnTo>
                    <a:pt x="125" y="199"/>
                  </a:lnTo>
                  <a:lnTo>
                    <a:pt x="123" y="201"/>
                  </a:lnTo>
                  <a:lnTo>
                    <a:pt x="119" y="201"/>
                  </a:lnTo>
                  <a:lnTo>
                    <a:pt x="117" y="203"/>
                  </a:lnTo>
                  <a:lnTo>
                    <a:pt x="113" y="203"/>
                  </a:lnTo>
                  <a:lnTo>
                    <a:pt x="109" y="203"/>
                  </a:lnTo>
                  <a:lnTo>
                    <a:pt x="105" y="201"/>
                  </a:lnTo>
                  <a:lnTo>
                    <a:pt x="103" y="201"/>
                  </a:lnTo>
                  <a:lnTo>
                    <a:pt x="99" y="199"/>
                  </a:lnTo>
                  <a:lnTo>
                    <a:pt x="97" y="195"/>
                  </a:lnTo>
                  <a:lnTo>
                    <a:pt x="94" y="193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31" name="Freeform 14">
              <a:extLst>
                <a:ext uri="{FF2B5EF4-FFF2-40B4-BE49-F238E27FC236}">
                  <a16:creationId xmlns:a16="http://schemas.microsoft.com/office/drawing/2014/main" id="{E67E61CD-5BAA-4C45-A52E-CF8BCE0089C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164" y="3563"/>
              <a:ext cx="179" cy="178"/>
            </a:xfrm>
            <a:custGeom>
              <a:avLst/>
              <a:gdLst>
                <a:gd name="T0" fmla="*/ 178 w 178"/>
                <a:gd name="T1" fmla="*/ 90 h 181"/>
                <a:gd name="T2" fmla="*/ 176 w 178"/>
                <a:gd name="T3" fmla="*/ 109 h 181"/>
                <a:gd name="T4" fmla="*/ 170 w 178"/>
                <a:gd name="T5" fmla="*/ 127 h 181"/>
                <a:gd name="T6" fmla="*/ 162 w 178"/>
                <a:gd name="T7" fmla="*/ 144 h 181"/>
                <a:gd name="T8" fmla="*/ 148 w 178"/>
                <a:gd name="T9" fmla="*/ 158 h 181"/>
                <a:gd name="T10" fmla="*/ 131 w 178"/>
                <a:gd name="T11" fmla="*/ 170 h 181"/>
                <a:gd name="T12" fmla="*/ 113 w 178"/>
                <a:gd name="T13" fmla="*/ 177 h 181"/>
                <a:gd name="T14" fmla="*/ 94 w 178"/>
                <a:gd name="T15" fmla="*/ 181 h 181"/>
                <a:gd name="T16" fmla="*/ 76 w 178"/>
                <a:gd name="T17" fmla="*/ 179 h 181"/>
                <a:gd name="T18" fmla="*/ 55 w 178"/>
                <a:gd name="T19" fmla="*/ 174 h 181"/>
                <a:gd name="T20" fmla="*/ 39 w 178"/>
                <a:gd name="T21" fmla="*/ 164 h 181"/>
                <a:gd name="T22" fmla="*/ 25 w 178"/>
                <a:gd name="T23" fmla="*/ 152 h 181"/>
                <a:gd name="T24" fmla="*/ 12 w 178"/>
                <a:gd name="T25" fmla="*/ 138 h 181"/>
                <a:gd name="T26" fmla="*/ 4 w 178"/>
                <a:gd name="T27" fmla="*/ 119 h 181"/>
                <a:gd name="T28" fmla="*/ 0 w 178"/>
                <a:gd name="T29" fmla="*/ 101 h 181"/>
                <a:gd name="T30" fmla="*/ 0 w 178"/>
                <a:gd name="T31" fmla="*/ 80 h 181"/>
                <a:gd name="T32" fmla="*/ 4 w 178"/>
                <a:gd name="T33" fmla="*/ 62 h 181"/>
                <a:gd name="T34" fmla="*/ 12 w 178"/>
                <a:gd name="T35" fmla="*/ 43 h 181"/>
                <a:gd name="T36" fmla="*/ 25 w 178"/>
                <a:gd name="T37" fmla="*/ 29 h 181"/>
                <a:gd name="T38" fmla="*/ 39 w 178"/>
                <a:gd name="T39" fmla="*/ 16 h 181"/>
                <a:gd name="T40" fmla="*/ 55 w 178"/>
                <a:gd name="T41" fmla="*/ 6 h 181"/>
                <a:gd name="T42" fmla="*/ 74 w 178"/>
                <a:gd name="T43" fmla="*/ 2 h 181"/>
                <a:gd name="T44" fmla="*/ 94 w 178"/>
                <a:gd name="T45" fmla="*/ 0 h 181"/>
                <a:gd name="T46" fmla="*/ 113 w 178"/>
                <a:gd name="T47" fmla="*/ 4 h 181"/>
                <a:gd name="T48" fmla="*/ 131 w 178"/>
                <a:gd name="T49" fmla="*/ 10 h 181"/>
                <a:gd name="T50" fmla="*/ 148 w 178"/>
                <a:gd name="T51" fmla="*/ 21 h 181"/>
                <a:gd name="T52" fmla="*/ 160 w 178"/>
                <a:gd name="T53" fmla="*/ 35 h 181"/>
                <a:gd name="T54" fmla="*/ 170 w 178"/>
                <a:gd name="T55" fmla="*/ 51 h 181"/>
                <a:gd name="T56" fmla="*/ 176 w 178"/>
                <a:gd name="T57" fmla="*/ 70 h 181"/>
                <a:gd name="T58" fmla="*/ 178 w 178"/>
                <a:gd name="T59" fmla="*/ 90 h 181"/>
                <a:gd name="T60" fmla="*/ 178 w 178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8" h="181">
                  <a:moveTo>
                    <a:pt x="178" y="90"/>
                  </a:moveTo>
                  <a:lnTo>
                    <a:pt x="176" y="109"/>
                  </a:lnTo>
                  <a:lnTo>
                    <a:pt x="170" y="127"/>
                  </a:lnTo>
                  <a:lnTo>
                    <a:pt x="162" y="144"/>
                  </a:lnTo>
                  <a:lnTo>
                    <a:pt x="148" y="158"/>
                  </a:lnTo>
                  <a:lnTo>
                    <a:pt x="131" y="170"/>
                  </a:lnTo>
                  <a:lnTo>
                    <a:pt x="113" y="177"/>
                  </a:lnTo>
                  <a:lnTo>
                    <a:pt x="94" y="181"/>
                  </a:lnTo>
                  <a:lnTo>
                    <a:pt x="76" y="179"/>
                  </a:lnTo>
                  <a:lnTo>
                    <a:pt x="55" y="174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8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5" y="29"/>
                  </a:lnTo>
                  <a:lnTo>
                    <a:pt x="39" y="16"/>
                  </a:lnTo>
                  <a:lnTo>
                    <a:pt x="55" y="6"/>
                  </a:lnTo>
                  <a:lnTo>
                    <a:pt x="74" y="2"/>
                  </a:lnTo>
                  <a:lnTo>
                    <a:pt x="94" y="0"/>
                  </a:lnTo>
                  <a:lnTo>
                    <a:pt x="113" y="4"/>
                  </a:lnTo>
                  <a:lnTo>
                    <a:pt x="131" y="10"/>
                  </a:lnTo>
                  <a:lnTo>
                    <a:pt x="148" y="21"/>
                  </a:lnTo>
                  <a:lnTo>
                    <a:pt x="160" y="35"/>
                  </a:lnTo>
                  <a:lnTo>
                    <a:pt x="170" y="51"/>
                  </a:lnTo>
                  <a:lnTo>
                    <a:pt x="176" y="70"/>
                  </a:lnTo>
                  <a:lnTo>
                    <a:pt x="178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32" name="Freeform 15">
              <a:extLst>
                <a:ext uri="{FF2B5EF4-FFF2-40B4-BE49-F238E27FC236}">
                  <a16:creationId xmlns:a16="http://schemas.microsoft.com/office/drawing/2014/main" id="{F67D164A-4D24-4D83-8DE9-A3C74795D76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220" y="3617"/>
              <a:ext cx="70" cy="69"/>
            </a:xfrm>
            <a:custGeom>
              <a:avLst/>
              <a:gdLst>
                <a:gd name="T0" fmla="*/ 70 w 70"/>
                <a:gd name="T1" fmla="*/ 35 h 70"/>
                <a:gd name="T2" fmla="*/ 68 w 70"/>
                <a:gd name="T3" fmla="*/ 48 h 70"/>
                <a:gd name="T4" fmla="*/ 62 w 70"/>
                <a:gd name="T5" fmla="*/ 58 h 70"/>
                <a:gd name="T6" fmla="*/ 52 w 70"/>
                <a:gd name="T7" fmla="*/ 66 h 70"/>
                <a:gd name="T8" fmla="*/ 41 w 70"/>
                <a:gd name="T9" fmla="*/ 70 h 70"/>
                <a:gd name="T10" fmla="*/ 29 w 70"/>
                <a:gd name="T11" fmla="*/ 70 h 70"/>
                <a:gd name="T12" fmla="*/ 17 w 70"/>
                <a:gd name="T13" fmla="*/ 66 h 70"/>
                <a:gd name="T14" fmla="*/ 9 w 70"/>
                <a:gd name="T15" fmla="*/ 58 h 70"/>
                <a:gd name="T16" fmla="*/ 2 w 70"/>
                <a:gd name="T17" fmla="*/ 48 h 70"/>
                <a:gd name="T18" fmla="*/ 0 w 70"/>
                <a:gd name="T19" fmla="*/ 35 h 70"/>
                <a:gd name="T20" fmla="*/ 2 w 70"/>
                <a:gd name="T21" fmla="*/ 23 h 70"/>
                <a:gd name="T22" fmla="*/ 9 w 70"/>
                <a:gd name="T23" fmla="*/ 13 h 70"/>
                <a:gd name="T24" fmla="*/ 17 w 70"/>
                <a:gd name="T25" fmla="*/ 5 h 70"/>
                <a:gd name="T26" fmla="*/ 29 w 70"/>
                <a:gd name="T27" fmla="*/ 0 h 70"/>
                <a:gd name="T28" fmla="*/ 39 w 70"/>
                <a:gd name="T29" fmla="*/ 0 h 70"/>
                <a:gd name="T30" fmla="*/ 52 w 70"/>
                <a:gd name="T31" fmla="*/ 5 h 70"/>
                <a:gd name="T32" fmla="*/ 62 w 70"/>
                <a:gd name="T33" fmla="*/ 13 h 70"/>
                <a:gd name="T34" fmla="*/ 66 w 70"/>
                <a:gd name="T35" fmla="*/ 23 h 70"/>
                <a:gd name="T36" fmla="*/ 70 w 70"/>
                <a:gd name="T37" fmla="*/ 35 h 70"/>
                <a:gd name="T38" fmla="*/ 70 w 70"/>
                <a:gd name="T39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70">
                  <a:moveTo>
                    <a:pt x="70" y="35"/>
                  </a:moveTo>
                  <a:lnTo>
                    <a:pt x="68" y="48"/>
                  </a:lnTo>
                  <a:lnTo>
                    <a:pt x="62" y="58"/>
                  </a:lnTo>
                  <a:lnTo>
                    <a:pt x="52" y="66"/>
                  </a:lnTo>
                  <a:lnTo>
                    <a:pt x="41" y="70"/>
                  </a:lnTo>
                  <a:lnTo>
                    <a:pt x="29" y="70"/>
                  </a:lnTo>
                  <a:lnTo>
                    <a:pt x="17" y="66"/>
                  </a:lnTo>
                  <a:lnTo>
                    <a:pt x="9" y="58"/>
                  </a:lnTo>
                  <a:lnTo>
                    <a:pt x="2" y="48"/>
                  </a:lnTo>
                  <a:lnTo>
                    <a:pt x="0" y="35"/>
                  </a:lnTo>
                  <a:lnTo>
                    <a:pt x="2" y="23"/>
                  </a:lnTo>
                  <a:lnTo>
                    <a:pt x="9" y="13"/>
                  </a:lnTo>
                  <a:lnTo>
                    <a:pt x="17" y="5"/>
                  </a:lnTo>
                  <a:lnTo>
                    <a:pt x="29" y="0"/>
                  </a:lnTo>
                  <a:lnTo>
                    <a:pt x="39" y="0"/>
                  </a:lnTo>
                  <a:lnTo>
                    <a:pt x="52" y="5"/>
                  </a:lnTo>
                  <a:lnTo>
                    <a:pt x="62" y="13"/>
                  </a:lnTo>
                  <a:lnTo>
                    <a:pt x="66" y="23"/>
                  </a:lnTo>
                  <a:lnTo>
                    <a:pt x="70" y="35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33" name="WordArt 16">
              <a:extLst>
                <a:ext uri="{FF2B5EF4-FFF2-40B4-BE49-F238E27FC236}">
                  <a16:creationId xmlns:a16="http://schemas.microsoft.com/office/drawing/2014/main" id="{5E649125-03EC-4763-95EB-5F132A8F5861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1874" y="3691"/>
              <a:ext cx="220" cy="13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spc="0" dirty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Verdana Ref"/>
                </a:rPr>
                <a:t>10</a:t>
              </a:r>
              <a:endParaRPr lang="zh-TW" altLang="en-US" sz="1400" kern="10" spc="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Verdana Ref"/>
              </a:endParaRPr>
            </a:p>
          </p:txBody>
        </p:sp>
        <p:sp>
          <p:nvSpPr>
            <p:cNvPr id="134" name="WordArt 17">
              <a:extLst>
                <a:ext uri="{FF2B5EF4-FFF2-40B4-BE49-F238E27FC236}">
                  <a16:creationId xmlns:a16="http://schemas.microsoft.com/office/drawing/2014/main" id="{5FA1B86C-8844-49EF-9D8C-E22B95A28C8E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2972" y="3469"/>
              <a:ext cx="132" cy="13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spc="0" dirty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Verdana Ref"/>
                </a:rPr>
                <a:t>R</a:t>
              </a:r>
              <a:endParaRPr lang="zh-TW" altLang="en-US" sz="1400" kern="10" spc="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Verdana Ref"/>
              </a:endParaRPr>
            </a:p>
          </p:txBody>
        </p:sp>
        <p:sp>
          <p:nvSpPr>
            <p:cNvPr id="135" name="WordArt 18">
              <a:extLst>
                <a:ext uri="{FF2B5EF4-FFF2-40B4-BE49-F238E27FC236}">
                  <a16:creationId xmlns:a16="http://schemas.microsoft.com/office/drawing/2014/main" id="{34895CCD-4B1D-409A-8311-68389D1138B7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2513" y="3769"/>
              <a:ext cx="703" cy="8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spc="0" dirty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Verdana Ref"/>
                </a:rPr>
                <a:t>RESISTOR</a:t>
              </a:r>
              <a:endParaRPr lang="zh-TW" altLang="en-US" sz="1400" kern="10" spc="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Verdana Ref"/>
              </a:endParaRPr>
            </a:p>
          </p:txBody>
        </p:sp>
        <p:sp>
          <p:nvSpPr>
            <p:cNvPr id="136" name="WordArt 19">
              <a:extLst>
                <a:ext uri="{FF2B5EF4-FFF2-40B4-BE49-F238E27FC236}">
                  <a16:creationId xmlns:a16="http://schemas.microsoft.com/office/drawing/2014/main" id="{7C971F69-CE8F-466F-A630-80E429691AAF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2138" y="3686"/>
              <a:ext cx="132" cy="133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spc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W</a:t>
              </a:r>
              <a:endParaRPr lang="zh-TW" altLang="en-US" sz="1400" kern="10" spc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Symbol" panose="05050102010706020507" pitchFamily="18" charset="2"/>
              </a:endParaRPr>
            </a:p>
          </p:txBody>
        </p:sp>
      </p:grpSp>
      <p:grpSp>
        <p:nvGrpSpPr>
          <p:cNvPr id="156" name="Group 41">
            <a:extLst>
              <a:ext uri="{FF2B5EF4-FFF2-40B4-BE49-F238E27FC236}">
                <a16:creationId xmlns:a16="http://schemas.microsoft.com/office/drawing/2014/main" id="{735B8E25-8F77-4657-BD5C-0A4F44F07EA9}"/>
              </a:ext>
            </a:extLst>
          </p:cNvPr>
          <p:cNvGrpSpPr>
            <a:grpSpLocks noChangeAspect="1"/>
          </p:cNvGrpSpPr>
          <p:nvPr/>
        </p:nvGrpSpPr>
        <p:grpSpPr bwMode="auto">
          <a:xfrm rot="5400000">
            <a:off x="3426514" y="3766230"/>
            <a:ext cx="1694126" cy="398986"/>
            <a:chOff x="621" y="544"/>
            <a:chExt cx="1824" cy="335"/>
          </a:xfrm>
        </p:grpSpPr>
        <p:sp>
          <p:nvSpPr>
            <p:cNvPr id="157" name="Freeform 42">
              <a:extLst>
                <a:ext uri="{FF2B5EF4-FFF2-40B4-BE49-F238E27FC236}">
                  <a16:creationId xmlns:a16="http://schemas.microsoft.com/office/drawing/2014/main" id="{A4E39F28-FDF6-469B-ADD8-512612E1400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21" y="544"/>
              <a:ext cx="1824" cy="335"/>
            </a:xfrm>
            <a:custGeom>
              <a:avLst/>
              <a:gdLst>
                <a:gd name="T0" fmla="*/ 23 w 1824"/>
                <a:gd name="T1" fmla="*/ 251 h 335"/>
                <a:gd name="T2" fmla="*/ 166 w 1824"/>
                <a:gd name="T3" fmla="*/ 335 h 335"/>
                <a:gd name="T4" fmla="*/ 222 w 1824"/>
                <a:gd name="T5" fmla="*/ 324 h 335"/>
                <a:gd name="T6" fmla="*/ 306 w 1824"/>
                <a:gd name="T7" fmla="*/ 257 h 335"/>
                <a:gd name="T8" fmla="*/ 363 w 1824"/>
                <a:gd name="T9" fmla="*/ 257 h 335"/>
                <a:gd name="T10" fmla="*/ 513 w 1824"/>
                <a:gd name="T11" fmla="*/ 257 h 335"/>
                <a:gd name="T12" fmla="*/ 697 w 1824"/>
                <a:gd name="T13" fmla="*/ 257 h 335"/>
                <a:gd name="T14" fmla="*/ 798 w 1824"/>
                <a:gd name="T15" fmla="*/ 257 h 335"/>
                <a:gd name="T16" fmla="*/ 882 w 1824"/>
                <a:gd name="T17" fmla="*/ 324 h 335"/>
                <a:gd name="T18" fmla="*/ 939 w 1824"/>
                <a:gd name="T19" fmla="*/ 335 h 335"/>
                <a:gd name="T20" fmla="*/ 1039 w 1824"/>
                <a:gd name="T21" fmla="*/ 298 h 335"/>
                <a:gd name="T22" fmla="*/ 1078 w 1824"/>
                <a:gd name="T23" fmla="*/ 257 h 335"/>
                <a:gd name="T24" fmla="*/ 1279 w 1824"/>
                <a:gd name="T25" fmla="*/ 257 h 335"/>
                <a:gd name="T26" fmla="*/ 1449 w 1824"/>
                <a:gd name="T27" fmla="*/ 257 h 335"/>
                <a:gd name="T28" fmla="*/ 1517 w 1824"/>
                <a:gd name="T29" fmla="*/ 257 h 335"/>
                <a:gd name="T30" fmla="*/ 1601 w 1824"/>
                <a:gd name="T31" fmla="*/ 324 h 335"/>
                <a:gd name="T32" fmla="*/ 1656 w 1824"/>
                <a:gd name="T33" fmla="*/ 335 h 335"/>
                <a:gd name="T34" fmla="*/ 1802 w 1824"/>
                <a:gd name="T35" fmla="*/ 251 h 335"/>
                <a:gd name="T36" fmla="*/ 1824 w 1824"/>
                <a:gd name="T37" fmla="*/ 168 h 335"/>
                <a:gd name="T38" fmla="*/ 1740 w 1824"/>
                <a:gd name="T39" fmla="*/ 23 h 335"/>
                <a:gd name="T40" fmla="*/ 1656 w 1824"/>
                <a:gd name="T41" fmla="*/ 0 h 335"/>
                <a:gd name="T42" fmla="*/ 1554 w 1824"/>
                <a:gd name="T43" fmla="*/ 37 h 335"/>
                <a:gd name="T44" fmla="*/ 1517 w 1824"/>
                <a:gd name="T45" fmla="*/ 78 h 335"/>
                <a:gd name="T46" fmla="*/ 1369 w 1824"/>
                <a:gd name="T47" fmla="*/ 78 h 335"/>
                <a:gd name="T48" fmla="*/ 1181 w 1824"/>
                <a:gd name="T49" fmla="*/ 78 h 335"/>
                <a:gd name="T50" fmla="*/ 1078 w 1824"/>
                <a:gd name="T51" fmla="*/ 78 h 335"/>
                <a:gd name="T52" fmla="*/ 992 w 1824"/>
                <a:gd name="T53" fmla="*/ 10 h 335"/>
                <a:gd name="T54" fmla="*/ 939 w 1824"/>
                <a:gd name="T55" fmla="*/ 0 h 335"/>
                <a:gd name="T56" fmla="*/ 834 w 1824"/>
                <a:gd name="T57" fmla="*/ 37 h 335"/>
                <a:gd name="T58" fmla="*/ 798 w 1824"/>
                <a:gd name="T59" fmla="*/ 78 h 335"/>
                <a:gd name="T60" fmla="*/ 603 w 1824"/>
                <a:gd name="T61" fmla="*/ 78 h 335"/>
                <a:gd name="T62" fmla="*/ 433 w 1824"/>
                <a:gd name="T63" fmla="*/ 78 h 335"/>
                <a:gd name="T64" fmla="*/ 306 w 1824"/>
                <a:gd name="T65" fmla="*/ 78 h 335"/>
                <a:gd name="T66" fmla="*/ 269 w 1824"/>
                <a:gd name="T67" fmla="*/ 37 h 335"/>
                <a:gd name="T68" fmla="*/ 166 w 1824"/>
                <a:gd name="T69" fmla="*/ 0 h 335"/>
                <a:gd name="T70" fmla="*/ 82 w 1824"/>
                <a:gd name="T71" fmla="*/ 23 h 335"/>
                <a:gd name="T72" fmla="*/ 0 w 1824"/>
                <a:gd name="T73" fmla="*/ 168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24" h="335">
                  <a:moveTo>
                    <a:pt x="0" y="168"/>
                  </a:moveTo>
                  <a:lnTo>
                    <a:pt x="23" y="251"/>
                  </a:lnTo>
                  <a:lnTo>
                    <a:pt x="82" y="310"/>
                  </a:lnTo>
                  <a:lnTo>
                    <a:pt x="166" y="335"/>
                  </a:lnTo>
                  <a:lnTo>
                    <a:pt x="222" y="324"/>
                  </a:lnTo>
                  <a:lnTo>
                    <a:pt x="269" y="298"/>
                  </a:lnTo>
                  <a:lnTo>
                    <a:pt x="306" y="257"/>
                  </a:lnTo>
                  <a:lnTo>
                    <a:pt x="363" y="257"/>
                  </a:lnTo>
                  <a:lnTo>
                    <a:pt x="433" y="257"/>
                  </a:lnTo>
                  <a:lnTo>
                    <a:pt x="513" y="257"/>
                  </a:lnTo>
                  <a:lnTo>
                    <a:pt x="603" y="257"/>
                  </a:lnTo>
                  <a:lnTo>
                    <a:pt x="697" y="257"/>
                  </a:lnTo>
                  <a:lnTo>
                    <a:pt x="798" y="257"/>
                  </a:lnTo>
                  <a:lnTo>
                    <a:pt x="834" y="298"/>
                  </a:lnTo>
                  <a:lnTo>
                    <a:pt x="882" y="324"/>
                  </a:lnTo>
                  <a:lnTo>
                    <a:pt x="939" y="335"/>
                  </a:lnTo>
                  <a:lnTo>
                    <a:pt x="992" y="324"/>
                  </a:lnTo>
                  <a:lnTo>
                    <a:pt x="1039" y="298"/>
                  </a:lnTo>
                  <a:lnTo>
                    <a:pt x="1078" y="257"/>
                  </a:lnTo>
                  <a:lnTo>
                    <a:pt x="1181" y="257"/>
                  </a:lnTo>
                  <a:lnTo>
                    <a:pt x="1279" y="257"/>
                  </a:lnTo>
                  <a:lnTo>
                    <a:pt x="1369" y="257"/>
                  </a:lnTo>
                  <a:lnTo>
                    <a:pt x="1449" y="257"/>
                  </a:lnTo>
                  <a:lnTo>
                    <a:pt x="1517" y="257"/>
                  </a:lnTo>
                  <a:lnTo>
                    <a:pt x="1554" y="298"/>
                  </a:lnTo>
                  <a:lnTo>
                    <a:pt x="1601" y="324"/>
                  </a:lnTo>
                  <a:lnTo>
                    <a:pt x="1656" y="335"/>
                  </a:lnTo>
                  <a:lnTo>
                    <a:pt x="1740" y="310"/>
                  </a:lnTo>
                  <a:lnTo>
                    <a:pt x="1802" y="251"/>
                  </a:lnTo>
                  <a:lnTo>
                    <a:pt x="1824" y="168"/>
                  </a:lnTo>
                  <a:lnTo>
                    <a:pt x="1802" y="84"/>
                  </a:lnTo>
                  <a:lnTo>
                    <a:pt x="1740" y="23"/>
                  </a:lnTo>
                  <a:lnTo>
                    <a:pt x="1656" y="0"/>
                  </a:lnTo>
                  <a:lnTo>
                    <a:pt x="1601" y="10"/>
                  </a:lnTo>
                  <a:lnTo>
                    <a:pt x="1554" y="37"/>
                  </a:lnTo>
                  <a:lnTo>
                    <a:pt x="1517" y="78"/>
                  </a:lnTo>
                  <a:lnTo>
                    <a:pt x="1449" y="78"/>
                  </a:lnTo>
                  <a:lnTo>
                    <a:pt x="1369" y="78"/>
                  </a:lnTo>
                  <a:lnTo>
                    <a:pt x="1279" y="78"/>
                  </a:lnTo>
                  <a:lnTo>
                    <a:pt x="1181" y="78"/>
                  </a:lnTo>
                  <a:lnTo>
                    <a:pt x="1078" y="78"/>
                  </a:lnTo>
                  <a:lnTo>
                    <a:pt x="1039" y="37"/>
                  </a:lnTo>
                  <a:lnTo>
                    <a:pt x="992" y="10"/>
                  </a:lnTo>
                  <a:lnTo>
                    <a:pt x="939" y="0"/>
                  </a:lnTo>
                  <a:lnTo>
                    <a:pt x="882" y="10"/>
                  </a:lnTo>
                  <a:lnTo>
                    <a:pt x="834" y="37"/>
                  </a:lnTo>
                  <a:lnTo>
                    <a:pt x="798" y="78"/>
                  </a:lnTo>
                  <a:lnTo>
                    <a:pt x="697" y="78"/>
                  </a:lnTo>
                  <a:lnTo>
                    <a:pt x="603" y="78"/>
                  </a:lnTo>
                  <a:lnTo>
                    <a:pt x="513" y="78"/>
                  </a:lnTo>
                  <a:lnTo>
                    <a:pt x="433" y="78"/>
                  </a:lnTo>
                  <a:lnTo>
                    <a:pt x="363" y="78"/>
                  </a:lnTo>
                  <a:lnTo>
                    <a:pt x="306" y="78"/>
                  </a:lnTo>
                  <a:lnTo>
                    <a:pt x="269" y="37"/>
                  </a:lnTo>
                  <a:lnTo>
                    <a:pt x="222" y="10"/>
                  </a:lnTo>
                  <a:lnTo>
                    <a:pt x="166" y="0"/>
                  </a:lnTo>
                  <a:lnTo>
                    <a:pt x="82" y="23"/>
                  </a:lnTo>
                  <a:lnTo>
                    <a:pt x="23" y="84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58" name="Freeform 43">
              <a:extLst>
                <a:ext uri="{FF2B5EF4-FFF2-40B4-BE49-F238E27FC236}">
                  <a16:creationId xmlns:a16="http://schemas.microsoft.com/office/drawing/2014/main" id="{FF0CD81E-A9B3-4D8C-BCD7-EF61C253FD7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03" y="626"/>
              <a:ext cx="178" cy="181"/>
            </a:xfrm>
            <a:custGeom>
              <a:avLst/>
              <a:gdLst>
                <a:gd name="T0" fmla="*/ 178 w 178"/>
                <a:gd name="T1" fmla="*/ 90 h 181"/>
                <a:gd name="T2" fmla="*/ 176 w 178"/>
                <a:gd name="T3" fmla="*/ 109 h 181"/>
                <a:gd name="T4" fmla="*/ 170 w 178"/>
                <a:gd name="T5" fmla="*/ 127 h 181"/>
                <a:gd name="T6" fmla="*/ 160 w 178"/>
                <a:gd name="T7" fmla="*/ 144 h 181"/>
                <a:gd name="T8" fmla="*/ 148 w 178"/>
                <a:gd name="T9" fmla="*/ 158 h 181"/>
                <a:gd name="T10" fmla="*/ 131 w 178"/>
                <a:gd name="T11" fmla="*/ 170 h 181"/>
                <a:gd name="T12" fmla="*/ 113 w 178"/>
                <a:gd name="T13" fmla="*/ 177 h 181"/>
                <a:gd name="T14" fmla="*/ 94 w 178"/>
                <a:gd name="T15" fmla="*/ 181 h 181"/>
                <a:gd name="T16" fmla="*/ 74 w 178"/>
                <a:gd name="T17" fmla="*/ 179 h 181"/>
                <a:gd name="T18" fmla="*/ 55 w 178"/>
                <a:gd name="T19" fmla="*/ 175 h 181"/>
                <a:gd name="T20" fmla="*/ 39 w 178"/>
                <a:gd name="T21" fmla="*/ 164 h 181"/>
                <a:gd name="T22" fmla="*/ 25 w 178"/>
                <a:gd name="T23" fmla="*/ 152 h 181"/>
                <a:gd name="T24" fmla="*/ 12 w 178"/>
                <a:gd name="T25" fmla="*/ 136 h 181"/>
                <a:gd name="T26" fmla="*/ 4 w 178"/>
                <a:gd name="T27" fmla="*/ 119 h 181"/>
                <a:gd name="T28" fmla="*/ 0 w 178"/>
                <a:gd name="T29" fmla="*/ 101 h 181"/>
                <a:gd name="T30" fmla="*/ 0 w 178"/>
                <a:gd name="T31" fmla="*/ 80 h 181"/>
                <a:gd name="T32" fmla="*/ 4 w 178"/>
                <a:gd name="T33" fmla="*/ 62 h 181"/>
                <a:gd name="T34" fmla="*/ 12 w 178"/>
                <a:gd name="T35" fmla="*/ 43 h 181"/>
                <a:gd name="T36" fmla="*/ 25 w 178"/>
                <a:gd name="T37" fmla="*/ 29 h 181"/>
                <a:gd name="T38" fmla="*/ 39 w 178"/>
                <a:gd name="T39" fmla="*/ 17 h 181"/>
                <a:gd name="T40" fmla="*/ 55 w 178"/>
                <a:gd name="T41" fmla="*/ 6 h 181"/>
                <a:gd name="T42" fmla="*/ 74 w 178"/>
                <a:gd name="T43" fmla="*/ 2 h 181"/>
                <a:gd name="T44" fmla="*/ 94 w 178"/>
                <a:gd name="T45" fmla="*/ 0 h 181"/>
                <a:gd name="T46" fmla="*/ 113 w 178"/>
                <a:gd name="T47" fmla="*/ 4 h 181"/>
                <a:gd name="T48" fmla="*/ 131 w 178"/>
                <a:gd name="T49" fmla="*/ 10 h 181"/>
                <a:gd name="T50" fmla="*/ 148 w 178"/>
                <a:gd name="T51" fmla="*/ 21 h 181"/>
                <a:gd name="T52" fmla="*/ 160 w 178"/>
                <a:gd name="T53" fmla="*/ 35 h 181"/>
                <a:gd name="T54" fmla="*/ 170 w 178"/>
                <a:gd name="T55" fmla="*/ 51 h 181"/>
                <a:gd name="T56" fmla="*/ 176 w 178"/>
                <a:gd name="T57" fmla="*/ 70 h 181"/>
                <a:gd name="T58" fmla="*/ 178 w 178"/>
                <a:gd name="T59" fmla="*/ 90 h 181"/>
                <a:gd name="T60" fmla="*/ 178 w 178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8" h="181">
                  <a:moveTo>
                    <a:pt x="178" y="90"/>
                  </a:moveTo>
                  <a:lnTo>
                    <a:pt x="176" y="109"/>
                  </a:lnTo>
                  <a:lnTo>
                    <a:pt x="170" y="127"/>
                  </a:lnTo>
                  <a:lnTo>
                    <a:pt x="160" y="144"/>
                  </a:lnTo>
                  <a:lnTo>
                    <a:pt x="148" y="158"/>
                  </a:lnTo>
                  <a:lnTo>
                    <a:pt x="131" y="170"/>
                  </a:lnTo>
                  <a:lnTo>
                    <a:pt x="113" y="177"/>
                  </a:lnTo>
                  <a:lnTo>
                    <a:pt x="94" y="181"/>
                  </a:lnTo>
                  <a:lnTo>
                    <a:pt x="74" y="179"/>
                  </a:lnTo>
                  <a:lnTo>
                    <a:pt x="55" y="175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6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5" y="29"/>
                  </a:lnTo>
                  <a:lnTo>
                    <a:pt x="39" y="17"/>
                  </a:lnTo>
                  <a:lnTo>
                    <a:pt x="55" y="6"/>
                  </a:lnTo>
                  <a:lnTo>
                    <a:pt x="74" y="2"/>
                  </a:lnTo>
                  <a:lnTo>
                    <a:pt x="94" y="0"/>
                  </a:lnTo>
                  <a:lnTo>
                    <a:pt x="113" y="4"/>
                  </a:lnTo>
                  <a:lnTo>
                    <a:pt x="131" y="10"/>
                  </a:lnTo>
                  <a:lnTo>
                    <a:pt x="148" y="21"/>
                  </a:lnTo>
                  <a:lnTo>
                    <a:pt x="160" y="35"/>
                  </a:lnTo>
                  <a:lnTo>
                    <a:pt x="170" y="51"/>
                  </a:lnTo>
                  <a:lnTo>
                    <a:pt x="176" y="70"/>
                  </a:lnTo>
                  <a:lnTo>
                    <a:pt x="178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59" name="Freeform 44">
              <a:extLst>
                <a:ext uri="{FF2B5EF4-FFF2-40B4-BE49-F238E27FC236}">
                  <a16:creationId xmlns:a16="http://schemas.microsoft.com/office/drawing/2014/main" id="{DEDB8087-31FF-4664-9A46-41CCD28AEDA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56" y="682"/>
              <a:ext cx="70" cy="67"/>
            </a:xfrm>
            <a:custGeom>
              <a:avLst/>
              <a:gdLst>
                <a:gd name="T0" fmla="*/ 70 w 70"/>
                <a:gd name="T1" fmla="*/ 34 h 67"/>
                <a:gd name="T2" fmla="*/ 68 w 70"/>
                <a:gd name="T3" fmla="*/ 47 h 67"/>
                <a:gd name="T4" fmla="*/ 62 w 70"/>
                <a:gd name="T5" fmla="*/ 57 h 67"/>
                <a:gd name="T6" fmla="*/ 54 w 70"/>
                <a:gd name="T7" fmla="*/ 63 h 67"/>
                <a:gd name="T8" fmla="*/ 41 w 70"/>
                <a:gd name="T9" fmla="*/ 67 h 67"/>
                <a:gd name="T10" fmla="*/ 31 w 70"/>
                <a:gd name="T11" fmla="*/ 67 h 67"/>
                <a:gd name="T12" fmla="*/ 19 w 70"/>
                <a:gd name="T13" fmla="*/ 63 h 67"/>
                <a:gd name="T14" fmla="*/ 9 w 70"/>
                <a:gd name="T15" fmla="*/ 57 h 67"/>
                <a:gd name="T16" fmla="*/ 4 w 70"/>
                <a:gd name="T17" fmla="*/ 47 h 67"/>
                <a:gd name="T18" fmla="*/ 0 w 70"/>
                <a:gd name="T19" fmla="*/ 34 h 67"/>
                <a:gd name="T20" fmla="*/ 2 w 70"/>
                <a:gd name="T21" fmla="*/ 22 h 67"/>
                <a:gd name="T22" fmla="*/ 9 w 70"/>
                <a:gd name="T23" fmla="*/ 12 h 67"/>
                <a:gd name="T24" fmla="*/ 19 w 70"/>
                <a:gd name="T25" fmla="*/ 4 h 67"/>
                <a:gd name="T26" fmla="*/ 29 w 70"/>
                <a:gd name="T27" fmla="*/ 0 h 67"/>
                <a:gd name="T28" fmla="*/ 41 w 70"/>
                <a:gd name="T29" fmla="*/ 0 h 67"/>
                <a:gd name="T30" fmla="*/ 54 w 70"/>
                <a:gd name="T31" fmla="*/ 4 h 67"/>
                <a:gd name="T32" fmla="*/ 62 w 70"/>
                <a:gd name="T33" fmla="*/ 12 h 67"/>
                <a:gd name="T34" fmla="*/ 68 w 70"/>
                <a:gd name="T35" fmla="*/ 22 h 67"/>
                <a:gd name="T36" fmla="*/ 70 w 70"/>
                <a:gd name="T37" fmla="*/ 34 h 67"/>
                <a:gd name="T38" fmla="*/ 70 w 70"/>
                <a:gd name="T39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67">
                  <a:moveTo>
                    <a:pt x="70" y="34"/>
                  </a:moveTo>
                  <a:lnTo>
                    <a:pt x="68" y="47"/>
                  </a:lnTo>
                  <a:lnTo>
                    <a:pt x="62" y="57"/>
                  </a:lnTo>
                  <a:lnTo>
                    <a:pt x="54" y="63"/>
                  </a:lnTo>
                  <a:lnTo>
                    <a:pt x="41" y="67"/>
                  </a:lnTo>
                  <a:lnTo>
                    <a:pt x="31" y="67"/>
                  </a:lnTo>
                  <a:lnTo>
                    <a:pt x="19" y="63"/>
                  </a:lnTo>
                  <a:lnTo>
                    <a:pt x="9" y="57"/>
                  </a:lnTo>
                  <a:lnTo>
                    <a:pt x="4" y="47"/>
                  </a:lnTo>
                  <a:lnTo>
                    <a:pt x="0" y="34"/>
                  </a:lnTo>
                  <a:lnTo>
                    <a:pt x="2" y="22"/>
                  </a:lnTo>
                  <a:lnTo>
                    <a:pt x="9" y="12"/>
                  </a:lnTo>
                  <a:lnTo>
                    <a:pt x="19" y="4"/>
                  </a:lnTo>
                  <a:lnTo>
                    <a:pt x="29" y="0"/>
                  </a:lnTo>
                  <a:lnTo>
                    <a:pt x="41" y="0"/>
                  </a:lnTo>
                  <a:lnTo>
                    <a:pt x="54" y="4"/>
                  </a:lnTo>
                  <a:lnTo>
                    <a:pt x="62" y="12"/>
                  </a:lnTo>
                  <a:lnTo>
                    <a:pt x="68" y="22"/>
                  </a:lnTo>
                  <a:lnTo>
                    <a:pt x="70" y="34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60" name="Freeform 45">
              <a:extLst>
                <a:ext uri="{FF2B5EF4-FFF2-40B4-BE49-F238E27FC236}">
                  <a16:creationId xmlns:a16="http://schemas.microsoft.com/office/drawing/2014/main" id="{65B7975E-2A84-4AB0-AAC1-31880DB5500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474" y="626"/>
              <a:ext cx="180" cy="181"/>
            </a:xfrm>
            <a:custGeom>
              <a:avLst/>
              <a:gdLst>
                <a:gd name="T0" fmla="*/ 180 w 180"/>
                <a:gd name="T1" fmla="*/ 90 h 181"/>
                <a:gd name="T2" fmla="*/ 178 w 180"/>
                <a:gd name="T3" fmla="*/ 109 h 181"/>
                <a:gd name="T4" fmla="*/ 172 w 180"/>
                <a:gd name="T5" fmla="*/ 127 h 181"/>
                <a:gd name="T6" fmla="*/ 162 w 180"/>
                <a:gd name="T7" fmla="*/ 144 h 181"/>
                <a:gd name="T8" fmla="*/ 147 w 180"/>
                <a:gd name="T9" fmla="*/ 158 h 181"/>
                <a:gd name="T10" fmla="*/ 131 w 180"/>
                <a:gd name="T11" fmla="*/ 170 h 181"/>
                <a:gd name="T12" fmla="*/ 112 w 180"/>
                <a:gd name="T13" fmla="*/ 177 h 181"/>
                <a:gd name="T14" fmla="*/ 94 w 180"/>
                <a:gd name="T15" fmla="*/ 181 h 181"/>
                <a:gd name="T16" fmla="*/ 76 w 180"/>
                <a:gd name="T17" fmla="*/ 179 h 181"/>
                <a:gd name="T18" fmla="*/ 55 w 180"/>
                <a:gd name="T19" fmla="*/ 175 h 181"/>
                <a:gd name="T20" fmla="*/ 39 w 180"/>
                <a:gd name="T21" fmla="*/ 164 h 181"/>
                <a:gd name="T22" fmla="*/ 24 w 180"/>
                <a:gd name="T23" fmla="*/ 152 h 181"/>
                <a:gd name="T24" fmla="*/ 12 w 180"/>
                <a:gd name="T25" fmla="*/ 136 h 181"/>
                <a:gd name="T26" fmla="*/ 4 w 180"/>
                <a:gd name="T27" fmla="*/ 119 h 181"/>
                <a:gd name="T28" fmla="*/ 0 w 180"/>
                <a:gd name="T29" fmla="*/ 101 h 181"/>
                <a:gd name="T30" fmla="*/ 0 w 180"/>
                <a:gd name="T31" fmla="*/ 80 h 181"/>
                <a:gd name="T32" fmla="*/ 4 w 180"/>
                <a:gd name="T33" fmla="*/ 62 h 181"/>
                <a:gd name="T34" fmla="*/ 12 w 180"/>
                <a:gd name="T35" fmla="*/ 43 h 181"/>
                <a:gd name="T36" fmla="*/ 24 w 180"/>
                <a:gd name="T37" fmla="*/ 29 h 181"/>
                <a:gd name="T38" fmla="*/ 39 w 180"/>
                <a:gd name="T39" fmla="*/ 17 h 181"/>
                <a:gd name="T40" fmla="*/ 55 w 180"/>
                <a:gd name="T41" fmla="*/ 6 h 181"/>
                <a:gd name="T42" fmla="*/ 76 w 180"/>
                <a:gd name="T43" fmla="*/ 2 h 181"/>
                <a:gd name="T44" fmla="*/ 94 w 180"/>
                <a:gd name="T45" fmla="*/ 0 h 181"/>
                <a:gd name="T46" fmla="*/ 112 w 180"/>
                <a:gd name="T47" fmla="*/ 4 h 181"/>
                <a:gd name="T48" fmla="*/ 131 w 180"/>
                <a:gd name="T49" fmla="*/ 10 h 181"/>
                <a:gd name="T50" fmla="*/ 147 w 180"/>
                <a:gd name="T51" fmla="*/ 21 h 181"/>
                <a:gd name="T52" fmla="*/ 162 w 180"/>
                <a:gd name="T53" fmla="*/ 35 h 181"/>
                <a:gd name="T54" fmla="*/ 172 w 180"/>
                <a:gd name="T55" fmla="*/ 51 h 181"/>
                <a:gd name="T56" fmla="*/ 178 w 180"/>
                <a:gd name="T57" fmla="*/ 70 h 181"/>
                <a:gd name="T58" fmla="*/ 180 w 180"/>
                <a:gd name="T59" fmla="*/ 90 h 181"/>
                <a:gd name="T60" fmla="*/ 180 w 180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81">
                  <a:moveTo>
                    <a:pt x="180" y="90"/>
                  </a:moveTo>
                  <a:lnTo>
                    <a:pt x="178" y="109"/>
                  </a:lnTo>
                  <a:lnTo>
                    <a:pt x="172" y="127"/>
                  </a:lnTo>
                  <a:lnTo>
                    <a:pt x="162" y="144"/>
                  </a:lnTo>
                  <a:lnTo>
                    <a:pt x="147" y="158"/>
                  </a:lnTo>
                  <a:lnTo>
                    <a:pt x="131" y="170"/>
                  </a:lnTo>
                  <a:lnTo>
                    <a:pt x="112" y="177"/>
                  </a:lnTo>
                  <a:lnTo>
                    <a:pt x="94" y="181"/>
                  </a:lnTo>
                  <a:lnTo>
                    <a:pt x="76" y="179"/>
                  </a:lnTo>
                  <a:lnTo>
                    <a:pt x="55" y="175"/>
                  </a:lnTo>
                  <a:lnTo>
                    <a:pt x="39" y="164"/>
                  </a:lnTo>
                  <a:lnTo>
                    <a:pt x="24" y="152"/>
                  </a:lnTo>
                  <a:lnTo>
                    <a:pt x="12" y="136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4" y="29"/>
                  </a:lnTo>
                  <a:lnTo>
                    <a:pt x="39" y="17"/>
                  </a:lnTo>
                  <a:lnTo>
                    <a:pt x="55" y="6"/>
                  </a:lnTo>
                  <a:lnTo>
                    <a:pt x="76" y="2"/>
                  </a:lnTo>
                  <a:lnTo>
                    <a:pt x="94" y="0"/>
                  </a:lnTo>
                  <a:lnTo>
                    <a:pt x="112" y="4"/>
                  </a:lnTo>
                  <a:lnTo>
                    <a:pt x="131" y="10"/>
                  </a:lnTo>
                  <a:lnTo>
                    <a:pt x="147" y="21"/>
                  </a:lnTo>
                  <a:lnTo>
                    <a:pt x="162" y="35"/>
                  </a:lnTo>
                  <a:lnTo>
                    <a:pt x="172" y="51"/>
                  </a:lnTo>
                  <a:lnTo>
                    <a:pt x="178" y="70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61" name="Freeform 46">
              <a:extLst>
                <a:ext uri="{FF2B5EF4-FFF2-40B4-BE49-F238E27FC236}">
                  <a16:creationId xmlns:a16="http://schemas.microsoft.com/office/drawing/2014/main" id="{DC5B880A-A4BF-433D-BBBB-7B4C3601391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29" y="682"/>
              <a:ext cx="70" cy="67"/>
            </a:xfrm>
            <a:custGeom>
              <a:avLst/>
              <a:gdLst>
                <a:gd name="T0" fmla="*/ 70 w 70"/>
                <a:gd name="T1" fmla="*/ 34 h 67"/>
                <a:gd name="T2" fmla="*/ 68 w 70"/>
                <a:gd name="T3" fmla="*/ 47 h 67"/>
                <a:gd name="T4" fmla="*/ 62 w 70"/>
                <a:gd name="T5" fmla="*/ 57 h 67"/>
                <a:gd name="T6" fmla="*/ 51 w 70"/>
                <a:gd name="T7" fmla="*/ 63 h 67"/>
                <a:gd name="T8" fmla="*/ 41 w 70"/>
                <a:gd name="T9" fmla="*/ 67 h 67"/>
                <a:gd name="T10" fmla="*/ 29 w 70"/>
                <a:gd name="T11" fmla="*/ 67 h 67"/>
                <a:gd name="T12" fmla="*/ 16 w 70"/>
                <a:gd name="T13" fmla="*/ 63 h 67"/>
                <a:gd name="T14" fmla="*/ 8 w 70"/>
                <a:gd name="T15" fmla="*/ 57 h 67"/>
                <a:gd name="T16" fmla="*/ 2 w 70"/>
                <a:gd name="T17" fmla="*/ 47 h 67"/>
                <a:gd name="T18" fmla="*/ 0 w 70"/>
                <a:gd name="T19" fmla="*/ 34 h 67"/>
                <a:gd name="T20" fmla="*/ 2 w 70"/>
                <a:gd name="T21" fmla="*/ 22 h 67"/>
                <a:gd name="T22" fmla="*/ 8 w 70"/>
                <a:gd name="T23" fmla="*/ 12 h 67"/>
                <a:gd name="T24" fmla="*/ 16 w 70"/>
                <a:gd name="T25" fmla="*/ 4 h 67"/>
                <a:gd name="T26" fmla="*/ 29 w 70"/>
                <a:gd name="T27" fmla="*/ 0 h 67"/>
                <a:gd name="T28" fmla="*/ 41 w 70"/>
                <a:gd name="T29" fmla="*/ 0 h 67"/>
                <a:gd name="T30" fmla="*/ 51 w 70"/>
                <a:gd name="T31" fmla="*/ 4 h 67"/>
                <a:gd name="T32" fmla="*/ 62 w 70"/>
                <a:gd name="T33" fmla="*/ 12 h 67"/>
                <a:gd name="T34" fmla="*/ 68 w 70"/>
                <a:gd name="T35" fmla="*/ 22 h 67"/>
                <a:gd name="T36" fmla="*/ 70 w 70"/>
                <a:gd name="T37" fmla="*/ 34 h 67"/>
                <a:gd name="T38" fmla="*/ 70 w 70"/>
                <a:gd name="T39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67">
                  <a:moveTo>
                    <a:pt x="70" y="34"/>
                  </a:moveTo>
                  <a:lnTo>
                    <a:pt x="68" y="47"/>
                  </a:lnTo>
                  <a:lnTo>
                    <a:pt x="62" y="57"/>
                  </a:lnTo>
                  <a:lnTo>
                    <a:pt x="51" y="63"/>
                  </a:lnTo>
                  <a:lnTo>
                    <a:pt x="41" y="67"/>
                  </a:lnTo>
                  <a:lnTo>
                    <a:pt x="29" y="67"/>
                  </a:lnTo>
                  <a:lnTo>
                    <a:pt x="16" y="63"/>
                  </a:lnTo>
                  <a:lnTo>
                    <a:pt x="8" y="57"/>
                  </a:lnTo>
                  <a:lnTo>
                    <a:pt x="2" y="47"/>
                  </a:lnTo>
                  <a:lnTo>
                    <a:pt x="0" y="34"/>
                  </a:lnTo>
                  <a:lnTo>
                    <a:pt x="2" y="22"/>
                  </a:lnTo>
                  <a:lnTo>
                    <a:pt x="8" y="12"/>
                  </a:lnTo>
                  <a:lnTo>
                    <a:pt x="16" y="4"/>
                  </a:lnTo>
                  <a:lnTo>
                    <a:pt x="29" y="0"/>
                  </a:lnTo>
                  <a:lnTo>
                    <a:pt x="41" y="0"/>
                  </a:lnTo>
                  <a:lnTo>
                    <a:pt x="51" y="4"/>
                  </a:lnTo>
                  <a:lnTo>
                    <a:pt x="62" y="12"/>
                  </a:lnTo>
                  <a:lnTo>
                    <a:pt x="68" y="22"/>
                  </a:lnTo>
                  <a:lnTo>
                    <a:pt x="70" y="34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62" name="Freeform 47">
              <a:extLst>
                <a:ext uri="{FF2B5EF4-FFF2-40B4-BE49-F238E27FC236}">
                  <a16:creationId xmlns:a16="http://schemas.microsoft.com/office/drawing/2014/main" id="{1CD861FB-6F0A-4284-9390-5D93110BA46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193" y="626"/>
              <a:ext cx="181" cy="181"/>
            </a:xfrm>
            <a:custGeom>
              <a:avLst/>
              <a:gdLst>
                <a:gd name="T0" fmla="*/ 181 w 181"/>
                <a:gd name="T1" fmla="*/ 90 h 181"/>
                <a:gd name="T2" fmla="*/ 178 w 181"/>
                <a:gd name="T3" fmla="*/ 109 h 181"/>
                <a:gd name="T4" fmla="*/ 172 w 181"/>
                <a:gd name="T5" fmla="*/ 127 h 181"/>
                <a:gd name="T6" fmla="*/ 162 w 181"/>
                <a:gd name="T7" fmla="*/ 144 h 181"/>
                <a:gd name="T8" fmla="*/ 148 w 181"/>
                <a:gd name="T9" fmla="*/ 158 h 181"/>
                <a:gd name="T10" fmla="*/ 133 w 181"/>
                <a:gd name="T11" fmla="*/ 170 h 181"/>
                <a:gd name="T12" fmla="*/ 115 w 181"/>
                <a:gd name="T13" fmla="*/ 177 h 181"/>
                <a:gd name="T14" fmla="*/ 94 w 181"/>
                <a:gd name="T15" fmla="*/ 181 h 181"/>
                <a:gd name="T16" fmla="*/ 76 w 181"/>
                <a:gd name="T17" fmla="*/ 179 h 181"/>
                <a:gd name="T18" fmla="*/ 58 w 181"/>
                <a:gd name="T19" fmla="*/ 175 h 181"/>
                <a:gd name="T20" fmla="*/ 39 w 181"/>
                <a:gd name="T21" fmla="*/ 164 h 181"/>
                <a:gd name="T22" fmla="*/ 25 w 181"/>
                <a:gd name="T23" fmla="*/ 152 h 181"/>
                <a:gd name="T24" fmla="*/ 12 w 181"/>
                <a:gd name="T25" fmla="*/ 136 h 181"/>
                <a:gd name="T26" fmla="*/ 4 w 181"/>
                <a:gd name="T27" fmla="*/ 119 h 181"/>
                <a:gd name="T28" fmla="*/ 0 w 181"/>
                <a:gd name="T29" fmla="*/ 101 h 181"/>
                <a:gd name="T30" fmla="*/ 0 w 181"/>
                <a:gd name="T31" fmla="*/ 80 h 181"/>
                <a:gd name="T32" fmla="*/ 4 w 181"/>
                <a:gd name="T33" fmla="*/ 62 h 181"/>
                <a:gd name="T34" fmla="*/ 12 w 181"/>
                <a:gd name="T35" fmla="*/ 43 h 181"/>
                <a:gd name="T36" fmla="*/ 25 w 181"/>
                <a:gd name="T37" fmla="*/ 29 h 181"/>
                <a:gd name="T38" fmla="*/ 39 w 181"/>
                <a:gd name="T39" fmla="*/ 17 h 181"/>
                <a:gd name="T40" fmla="*/ 58 w 181"/>
                <a:gd name="T41" fmla="*/ 6 h 181"/>
                <a:gd name="T42" fmla="*/ 76 w 181"/>
                <a:gd name="T43" fmla="*/ 2 h 181"/>
                <a:gd name="T44" fmla="*/ 94 w 181"/>
                <a:gd name="T45" fmla="*/ 0 h 181"/>
                <a:gd name="T46" fmla="*/ 115 w 181"/>
                <a:gd name="T47" fmla="*/ 4 h 181"/>
                <a:gd name="T48" fmla="*/ 131 w 181"/>
                <a:gd name="T49" fmla="*/ 10 h 181"/>
                <a:gd name="T50" fmla="*/ 148 w 181"/>
                <a:gd name="T51" fmla="*/ 21 h 181"/>
                <a:gd name="T52" fmla="*/ 162 w 181"/>
                <a:gd name="T53" fmla="*/ 35 h 181"/>
                <a:gd name="T54" fmla="*/ 172 w 181"/>
                <a:gd name="T55" fmla="*/ 51 h 181"/>
                <a:gd name="T56" fmla="*/ 178 w 181"/>
                <a:gd name="T57" fmla="*/ 70 h 181"/>
                <a:gd name="T58" fmla="*/ 181 w 181"/>
                <a:gd name="T59" fmla="*/ 90 h 181"/>
                <a:gd name="T60" fmla="*/ 181 w 181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1" h="181">
                  <a:moveTo>
                    <a:pt x="181" y="90"/>
                  </a:moveTo>
                  <a:lnTo>
                    <a:pt x="178" y="109"/>
                  </a:lnTo>
                  <a:lnTo>
                    <a:pt x="172" y="127"/>
                  </a:lnTo>
                  <a:lnTo>
                    <a:pt x="162" y="144"/>
                  </a:lnTo>
                  <a:lnTo>
                    <a:pt x="148" y="158"/>
                  </a:lnTo>
                  <a:lnTo>
                    <a:pt x="133" y="170"/>
                  </a:lnTo>
                  <a:lnTo>
                    <a:pt x="115" y="177"/>
                  </a:lnTo>
                  <a:lnTo>
                    <a:pt x="94" y="181"/>
                  </a:lnTo>
                  <a:lnTo>
                    <a:pt x="76" y="179"/>
                  </a:lnTo>
                  <a:lnTo>
                    <a:pt x="58" y="175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6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5" y="29"/>
                  </a:lnTo>
                  <a:lnTo>
                    <a:pt x="39" y="17"/>
                  </a:lnTo>
                  <a:lnTo>
                    <a:pt x="58" y="6"/>
                  </a:lnTo>
                  <a:lnTo>
                    <a:pt x="76" y="2"/>
                  </a:lnTo>
                  <a:lnTo>
                    <a:pt x="94" y="0"/>
                  </a:lnTo>
                  <a:lnTo>
                    <a:pt x="115" y="4"/>
                  </a:lnTo>
                  <a:lnTo>
                    <a:pt x="131" y="10"/>
                  </a:lnTo>
                  <a:lnTo>
                    <a:pt x="148" y="21"/>
                  </a:lnTo>
                  <a:lnTo>
                    <a:pt x="162" y="35"/>
                  </a:lnTo>
                  <a:lnTo>
                    <a:pt x="172" y="51"/>
                  </a:lnTo>
                  <a:lnTo>
                    <a:pt x="178" y="70"/>
                  </a:lnTo>
                  <a:lnTo>
                    <a:pt x="181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63" name="Freeform 48">
              <a:extLst>
                <a:ext uri="{FF2B5EF4-FFF2-40B4-BE49-F238E27FC236}">
                  <a16:creationId xmlns:a16="http://schemas.microsoft.com/office/drawing/2014/main" id="{DE63B866-A083-4C27-BD47-24421DDC076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49" y="682"/>
              <a:ext cx="69" cy="67"/>
            </a:xfrm>
            <a:custGeom>
              <a:avLst/>
              <a:gdLst>
                <a:gd name="T0" fmla="*/ 69 w 69"/>
                <a:gd name="T1" fmla="*/ 34 h 67"/>
                <a:gd name="T2" fmla="*/ 67 w 69"/>
                <a:gd name="T3" fmla="*/ 47 h 67"/>
                <a:gd name="T4" fmla="*/ 61 w 69"/>
                <a:gd name="T5" fmla="*/ 57 h 67"/>
                <a:gd name="T6" fmla="*/ 51 w 69"/>
                <a:gd name="T7" fmla="*/ 63 h 67"/>
                <a:gd name="T8" fmla="*/ 40 w 69"/>
                <a:gd name="T9" fmla="*/ 67 h 67"/>
                <a:gd name="T10" fmla="*/ 28 w 69"/>
                <a:gd name="T11" fmla="*/ 67 h 67"/>
                <a:gd name="T12" fmla="*/ 18 w 69"/>
                <a:gd name="T13" fmla="*/ 63 h 67"/>
                <a:gd name="T14" fmla="*/ 8 w 69"/>
                <a:gd name="T15" fmla="*/ 57 h 67"/>
                <a:gd name="T16" fmla="*/ 2 w 69"/>
                <a:gd name="T17" fmla="*/ 47 h 67"/>
                <a:gd name="T18" fmla="*/ 0 w 69"/>
                <a:gd name="T19" fmla="*/ 34 h 67"/>
                <a:gd name="T20" fmla="*/ 2 w 69"/>
                <a:gd name="T21" fmla="*/ 22 h 67"/>
                <a:gd name="T22" fmla="*/ 8 w 69"/>
                <a:gd name="T23" fmla="*/ 12 h 67"/>
                <a:gd name="T24" fmla="*/ 16 w 69"/>
                <a:gd name="T25" fmla="*/ 4 h 67"/>
                <a:gd name="T26" fmla="*/ 28 w 69"/>
                <a:gd name="T27" fmla="*/ 0 h 67"/>
                <a:gd name="T28" fmla="*/ 40 w 69"/>
                <a:gd name="T29" fmla="*/ 0 h 67"/>
                <a:gd name="T30" fmla="*/ 51 w 69"/>
                <a:gd name="T31" fmla="*/ 4 h 67"/>
                <a:gd name="T32" fmla="*/ 61 w 69"/>
                <a:gd name="T33" fmla="*/ 12 h 67"/>
                <a:gd name="T34" fmla="*/ 67 w 69"/>
                <a:gd name="T35" fmla="*/ 22 h 67"/>
                <a:gd name="T36" fmla="*/ 69 w 69"/>
                <a:gd name="T37" fmla="*/ 34 h 67"/>
                <a:gd name="T38" fmla="*/ 69 w 69"/>
                <a:gd name="T39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67">
                  <a:moveTo>
                    <a:pt x="69" y="34"/>
                  </a:moveTo>
                  <a:lnTo>
                    <a:pt x="67" y="47"/>
                  </a:lnTo>
                  <a:lnTo>
                    <a:pt x="61" y="57"/>
                  </a:lnTo>
                  <a:lnTo>
                    <a:pt x="51" y="63"/>
                  </a:lnTo>
                  <a:lnTo>
                    <a:pt x="40" y="67"/>
                  </a:lnTo>
                  <a:lnTo>
                    <a:pt x="28" y="67"/>
                  </a:lnTo>
                  <a:lnTo>
                    <a:pt x="18" y="63"/>
                  </a:lnTo>
                  <a:lnTo>
                    <a:pt x="8" y="57"/>
                  </a:lnTo>
                  <a:lnTo>
                    <a:pt x="2" y="47"/>
                  </a:lnTo>
                  <a:lnTo>
                    <a:pt x="0" y="34"/>
                  </a:lnTo>
                  <a:lnTo>
                    <a:pt x="2" y="22"/>
                  </a:lnTo>
                  <a:lnTo>
                    <a:pt x="8" y="12"/>
                  </a:lnTo>
                  <a:lnTo>
                    <a:pt x="16" y="4"/>
                  </a:lnTo>
                  <a:lnTo>
                    <a:pt x="28" y="0"/>
                  </a:lnTo>
                  <a:lnTo>
                    <a:pt x="40" y="0"/>
                  </a:lnTo>
                  <a:lnTo>
                    <a:pt x="51" y="4"/>
                  </a:lnTo>
                  <a:lnTo>
                    <a:pt x="61" y="12"/>
                  </a:lnTo>
                  <a:lnTo>
                    <a:pt x="67" y="22"/>
                  </a:lnTo>
                  <a:lnTo>
                    <a:pt x="69" y="34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64" name="WordArt 49">
              <a:extLst>
                <a:ext uri="{FF2B5EF4-FFF2-40B4-BE49-F238E27FC236}">
                  <a16:creationId xmlns:a16="http://schemas.microsoft.com/office/drawing/2014/main" id="{233E2B16-449F-4113-8B43-64423DED635C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136" y="658"/>
              <a:ext cx="58" cy="101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800" kern="10" spc="0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Abadi MT Condensed"/>
                </a:rPr>
                <a:t>3</a:t>
              </a:r>
              <a:endParaRPr lang="zh-TW" altLang="en-US" sz="800" kern="10" spc="0">
                <a:ln w="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badi MT Condensed"/>
              </a:endParaRPr>
            </a:p>
          </p:txBody>
        </p:sp>
      </p:grpSp>
      <p:grpSp>
        <p:nvGrpSpPr>
          <p:cNvPr id="28" name="Group 14">
            <a:extLst>
              <a:ext uri="{FF2B5EF4-FFF2-40B4-BE49-F238E27FC236}">
                <a16:creationId xmlns:a16="http://schemas.microsoft.com/office/drawing/2014/main" id="{F2E5AB63-9179-4E8D-9FEB-53D93C5B1CD3}"/>
              </a:ext>
            </a:extLst>
          </p:cNvPr>
          <p:cNvGrpSpPr>
            <a:grpSpLocks noChangeAspect="1"/>
          </p:cNvGrpSpPr>
          <p:nvPr/>
        </p:nvGrpSpPr>
        <p:grpSpPr bwMode="auto">
          <a:xfrm rot="5400000">
            <a:off x="4939876" y="5142579"/>
            <a:ext cx="1583910" cy="438103"/>
            <a:chOff x="261" y="364"/>
            <a:chExt cx="1788" cy="450"/>
          </a:xfrm>
        </p:grpSpPr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63EF6608-137C-4174-932E-1A3110726B3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1" y="364"/>
              <a:ext cx="1788" cy="450"/>
            </a:xfrm>
            <a:custGeom>
              <a:avLst/>
              <a:gdLst>
                <a:gd name="T0" fmla="*/ 1658 w 1783"/>
                <a:gd name="T1" fmla="*/ 455 h 455"/>
                <a:gd name="T2" fmla="*/ 1678 w 1783"/>
                <a:gd name="T3" fmla="*/ 453 h 455"/>
                <a:gd name="T4" fmla="*/ 1701 w 1783"/>
                <a:gd name="T5" fmla="*/ 447 h 455"/>
                <a:gd name="T6" fmla="*/ 1719 w 1783"/>
                <a:gd name="T7" fmla="*/ 437 h 455"/>
                <a:gd name="T8" fmla="*/ 1738 w 1783"/>
                <a:gd name="T9" fmla="*/ 424 h 455"/>
                <a:gd name="T10" fmla="*/ 1754 w 1783"/>
                <a:gd name="T11" fmla="*/ 408 h 455"/>
                <a:gd name="T12" fmla="*/ 1766 w 1783"/>
                <a:gd name="T13" fmla="*/ 391 h 455"/>
                <a:gd name="T14" fmla="*/ 1777 w 1783"/>
                <a:gd name="T15" fmla="*/ 371 h 455"/>
                <a:gd name="T16" fmla="*/ 1781 w 1783"/>
                <a:gd name="T17" fmla="*/ 348 h 455"/>
                <a:gd name="T18" fmla="*/ 1783 w 1783"/>
                <a:gd name="T19" fmla="*/ 328 h 455"/>
                <a:gd name="T20" fmla="*/ 1783 w 1783"/>
                <a:gd name="T21" fmla="*/ 127 h 455"/>
                <a:gd name="T22" fmla="*/ 1781 w 1783"/>
                <a:gd name="T23" fmla="*/ 104 h 455"/>
                <a:gd name="T24" fmla="*/ 1777 w 1783"/>
                <a:gd name="T25" fmla="*/ 84 h 455"/>
                <a:gd name="T26" fmla="*/ 1766 w 1783"/>
                <a:gd name="T27" fmla="*/ 63 h 455"/>
                <a:gd name="T28" fmla="*/ 1754 w 1783"/>
                <a:gd name="T29" fmla="*/ 45 h 455"/>
                <a:gd name="T30" fmla="*/ 1738 w 1783"/>
                <a:gd name="T31" fmla="*/ 30 h 455"/>
                <a:gd name="T32" fmla="*/ 1719 w 1783"/>
                <a:gd name="T33" fmla="*/ 16 h 455"/>
                <a:gd name="T34" fmla="*/ 1701 w 1783"/>
                <a:gd name="T35" fmla="*/ 8 h 455"/>
                <a:gd name="T36" fmla="*/ 1678 w 1783"/>
                <a:gd name="T37" fmla="*/ 2 h 455"/>
                <a:gd name="T38" fmla="*/ 1656 w 1783"/>
                <a:gd name="T39" fmla="*/ 0 h 455"/>
                <a:gd name="T40" fmla="*/ 127 w 1783"/>
                <a:gd name="T41" fmla="*/ 0 h 455"/>
                <a:gd name="T42" fmla="*/ 104 w 1783"/>
                <a:gd name="T43" fmla="*/ 2 h 455"/>
                <a:gd name="T44" fmla="*/ 84 w 1783"/>
                <a:gd name="T45" fmla="*/ 8 h 455"/>
                <a:gd name="T46" fmla="*/ 63 w 1783"/>
                <a:gd name="T47" fmla="*/ 18 h 455"/>
                <a:gd name="T48" fmla="*/ 45 w 1783"/>
                <a:gd name="T49" fmla="*/ 30 h 455"/>
                <a:gd name="T50" fmla="*/ 30 w 1783"/>
                <a:gd name="T51" fmla="*/ 45 h 455"/>
                <a:gd name="T52" fmla="*/ 16 w 1783"/>
                <a:gd name="T53" fmla="*/ 63 h 455"/>
                <a:gd name="T54" fmla="*/ 8 w 1783"/>
                <a:gd name="T55" fmla="*/ 84 h 455"/>
                <a:gd name="T56" fmla="*/ 2 w 1783"/>
                <a:gd name="T57" fmla="*/ 104 h 455"/>
                <a:gd name="T58" fmla="*/ 0 w 1783"/>
                <a:gd name="T59" fmla="*/ 127 h 455"/>
                <a:gd name="T60" fmla="*/ 0 w 1783"/>
                <a:gd name="T61" fmla="*/ 328 h 455"/>
                <a:gd name="T62" fmla="*/ 2 w 1783"/>
                <a:gd name="T63" fmla="*/ 350 h 455"/>
                <a:gd name="T64" fmla="*/ 8 w 1783"/>
                <a:gd name="T65" fmla="*/ 371 h 455"/>
                <a:gd name="T66" fmla="*/ 16 w 1783"/>
                <a:gd name="T67" fmla="*/ 391 h 455"/>
                <a:gd name="T68" fmla="*/ 30 w 1783"/>
                <a:gd name="T69" fmla="*/ 410 h 455"/>
                <a:gd name="T70" fmla="*/ 45 w 1783"/>
                <a:gd name="T71" fmla="*/ 424 h 455"/>
                <a:gd name="T72" fmla="*/ 63 w 1783"/>
                <a:gd name="T73" fmla="*/ 437 h 455"/>
                <a:gd name="T74" fmla="*/ 84 w 1783"/>
                <a:gd name="T75" fmla="*/ 447 h 455"/>
                <a:gd name="T76" fmla="*/ 104 w 1783"/>
                <a:gd name="T77" fmla="*/ 453 h 455"/>
                <a:gd name="T78" fmla="*/ 127 w 1783"/>
                <a:gd name="T79" fmla="*/ 455 h 455"/>
                <a:gd name="T80" fmla="*/ 1658 w 1783"/>
                <a:gd name="T81" fmla="*/ 455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3" h="455">
                  <a:moveTo>
                    <a:pt x="1658" y="455"/>
                  </a:moveTo>
                  <a:lnTo>
                    <a:pt x="1678" y="453"/>
                  </a:lnTo>
                  <a:lnTo>
                    <a:pt x="1701" y="447"/>
                  </a:lnTo>
                  <a:lnTo>
                    <a:pt x="1719" y="437"/>
                  </a:lnTo>
                  <a:lnTo>
                    <a:pt x="1738" y="424"/>
                  </a:lnTo>
                  <a:lnTo>
                    <a:pt x="1754" y="408"/>
                  </a:lnTo>
                  <a:lnTo>
                    <a:pt x="1766" y="391"/>
                  </a:lnTo>
                  <a:lnTo>
                    <a:pt x="1777" y="371"/>
                  </a:lnTo>
                  <a:lnTo>
                    <a:pt x="1781" y="348"/>
                  </a:lnTo>
                  <a:lnTo>
                    <a:pt x="1783" y="328"/>
                  </a:lnTo>
                  <a:lnTo>
                    <a:pt x="1783" y="127"/>
                  </a:lnTo>
                  <a:lnTo>
                    <a:pt x="1781" y="104"/>
                  </a:lnTo>
                  <a:lnTo>
                    <a:pt x="1777" y="84"/>
                  </a:lnTo>
                  <a:lnTo>
                    <a:pt x="1766" y="63"/>
                  </a:lnTo>
                  <a:lnTo>
                    <a:pt x="1754" y="45"/>
                  </a:lnTo>
                  <a:lnTo>
                    <a:pt x="1738" y="30"/>
                  </a:lnTo>
                  <a:lnTo>
                    <a:pt x="1719" y="16"/>
                  </a:lnTo>
                  <a:lnTo>
                    <a:pt x="1701" y="8"/>
                  </a:lnTo>
                  <a:lnTo>
                    <a:pt x="1678" y="2"/>
                  </a:lnTo>
                  <a:lnTo>
                    <a:pt x="1656" y="0"/>
                  </a:lnTo>
                  <a:lnTo>
                    <a:pt x="127" y="0"/>
                  </a:lnTo>
                  <a:lnTo>
                    <a:pt x="104" y="2"/>
                  </a:lnTo>
                  <a:lnTo>
                    <a:pt x="84" y="8"/>
                  </a:lnTo>
                  <a:lnTo>
                    <a:pt x="63" y="18"/>
                  </a:lnTo>
                  <a:lnTo>
                    <a:pt x="45" y="30"/>
                  </a:lnTo>
                  <a:lnTo>
                    <a:pt x="30" y="45"/>
                  </a:lnTo>
                  <a:lnTo>
                    <a:pt x="16" y="63"/>
                  </a:lnTo>
                  <a:lnTo>
                    <a:pt x="8" y="84"/>
                  </a:lnTo>
                  <a:lnTo>
                    <a:pt x="2" y="104"/>
                  </a:lnTo>
                  <a:lnTo>
                    <a:pt x="0" y="127"/>
                  </a:lnTo>
                  <a:lnTo>
                    <a:pt x="0" y="328"/>
                  </a:lnTo>
                  <a:lnTo>
                    <a:pt x="2" y="350"/>
                  </a:lnTo>
                  <a:lnTo>
                    <a:pt x="8" y="371"/>
                  </a:lnTo>
                  <a:lnTo>
                    <a:pt x="16" y="391"/>
                  </a:lnTo>
                  <a:lnTo>
                    <a:pt x="30" y="410"/>
                  </a:lnTo>
                  <a:lnTo>
                    <a:pt x="45" y="424"/>
                  </a:lnTo>
                  <a:lnTo>
                    <a:pt x="63" y="437"/>
                  </a:lnTo>
                  <a:lnTo>
                    <a:pt x="84" y="447"/>
                  </a:lnTo>
                  <a:lnTo>
                    <a:pt x="104" y="453"/>
                  </a:lnTo>
                  <a:lnTo>
                    <a:pt x="127" y="455"/>
                  </a:lnTo>
                  <a:lnTo>
                    <a:pt x="1658" y="455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113B8520-195C-4DE4-902A-8C970A411AD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9" y="584"/>
              <a:ext cx="314" cy="40"/>
            </a:xfrm>
            <a:custGeom>
              <a:avLst/>
              <a:gdLst>
                <a:gd name="T0" fmla="*/ 21 w 314"/>
                <a:gd name="T1" fmla="*/ 41 h 41"/>
                <a:gd name="T2" fmla="*/ 21 w 314"/>
                <a:gd name="T3" fmla="*/ 41 h 41"/>
                <a:gd name="T4" fmla="*/ 16 w 314"/>
                <a:gd name="T5" fmla="*/ 41 h 41"/>
                <a:gd name="T6" fmla="*/ 14 w 314"/>
                <a:gd name="T7" fmla="*/ 39 h 41"/>
                <a:gd name="T8" fmla="*/ 10 w 314"/>
                <a:gd name="T9" fmla="*/ 39 h 41"/>
                <a:gd name="T10" fmla="*/ 8 w 314"/>
                <a:gd name="T11" fmla="*/ 37 h 41"/>
                <a:gd name="T12" fmla="*/ 4 w 314"/>
                <a:gd name="T13" fmla="*/ 33 h 41"/>
                <a:gd name="T14" fmla="*/ 2 w 314"/>
                <a:gd name="T15" fmla="*/ 31 h 41"/>
                <a:gd name="T16" fmla="*/ 2 w 314"/>
                <a:gd name="T17" fmla="*/ 27 h 41"/>
                <a:gd name="T18" fmla="*/ 0 w 314"/>
                <a:gd name="T19" fmla="*/ 24 h 41"/>
                <a:gd name="T20" fmla="*/ 0 w 314"/>
                <a:gd name="T21" fmla="*/ 20 h 41"/>
                <a:gd name="T22" fmla="*/ 0 w 314"/>
                <a:gd name="T23" fmla="*/ 16 h 41"/>
                <a:gd name="T24" fmla="*/ 2 w 314"/>
                <a:gd name="T25" fmla="*/ 12 h 41"/>
                <a:gd name="T26" fmla="*/ 2 w 314"/>
                <a:gd name="T27" fmla="*/ 10 h 41"/>
                <a:gd name="T28" fmla="*/ 4 w 314"/>
                <a:gd name="T29" fmla="*/ 6 h 41"/>
                <a:gd name="T30" fmla="*/ 8 w 314"/>
                <a:gd name="T31" fmla="*/ 4 h 41"/>
                <a:gd name="T32" fmla="*/ 10 w 314"/>
                <a:gd name="T33" fmla="*/ 2 h 41"/>
                <a:gd name="T34" fmla="*/ 14 w 314"/>
                <a:gd name="T35" fmla="*/ 2 h 41"/>
                <a:gd name="T36" fmla="*/ 16 w 314"/>
                <a:gd name="T37" fmla="*/ 0 h 41"/>
                <a:gd name="T38" fmla="*/ 21 w 314"/>
                <a:gd name="T39" fmla="*/ 0 h 41"/>
                <a:gd name="T40" fmla="*/ 21 w 314"/>
                <a:gd name="T41" fmla="*/ 0 h 41"/>
                <a:gd name="T42" fmla="*/ 293 w 314"/>
                <a:gd name="T43" fmla="*/ 0 h 41"/>
                <a:gd name="T44" fmla="*/ 293 w 314"/>
                <a:gd name="T45" fmla="*/ 0 h 41"/>
                <a:gd name="T46" fmla="*/ 295 w 314"/>
                <a:gd name="T47" fmla="*/ 0 h 41"/>
                <a:gd name="T48" fmla="*/ 299 w 314"/>
                <a:gd name="T49" fmla="*/ 2 h 41"/>
                <a:gd name="T50" fmla="*/ 303 w 314"/>
                <a:gd name="T51" fmla="*/ 2 h 41"/>
                <a:gd name="T52" fmla="*/ 305 w 314"/>
                <a:gd name="T53" fmla="*/ 4 h 41"/>
                <a:gd name="T54" fmla="*/ 307 w 314"/>
                <a:gd name="T55" fmla="*/ 6 h 41"/>
                <a:gd name="T56" fmla="*/ 310 w 314"/>
                <a:gd name="T57" fmla="*/ 10 h 41"/>
                <a:gd name="T58" fmla="*/ 312 w 314"/>
                <a:gd name="T59" fmla="*/ 12 h 41"/>
                <a:gd name="T60" fmla="*/ 314 w 314"/>
                <a:gd name="T61" fmla="*/ 16 h 41"/>
                <a:gd name="T62" fmla="*/ 314 w 314"/>
                <a:gd name="T63" fmla="*/ 20 h 41"/>
                <a:gd name="T64" fmla="*/ 314 w 314"/>
                <a:gd name="T65" fmla="*/ 24 h 41"/>
                <a:gd name="T66" fmla="*/ 312 w 314"/>
                <a:gd name="T67" fmla="*/ 27 h 41"/>
                <a:gd name="T68" fmla="*/ 310 w 314"/>
                <a:gd name="T69" fmla="*/ 31 h 41"/>
                <a:gd name="T70" fmla="*/ 307 w 314"/>
                <a:gd name="T71" fmla="*/ 33 h 41"/>
                <a:gd name="T72" fmla="*/ 305 w 314"/>
                <a:gd name="T73" fmla="*/ 37 h 41"/>
                <a:gd name="T74" fmla="*/ 303 w 314"/>
                <a:gd name="T75" fmla="*/ 39 h 41"/>
                <a:gd name="T76" fmla="*/ 299 w 314"/>
                <a:gd name="T77" fmla="*/ 39 h 41"/>
                <a:gd name="T78" fmla="*/ 295 w 314"/>
                <a:gd name="T79" fmla="*/ 41 h 41"/>
                <a:gd name="T80" fmla="*/ 293 w 314"/>
                <a:gd name="T81" fmla="*/ 41 h 41"/>
                <a:gd name="T82" fmla="*/ 293 w 314"/>
                <a:gd name="T83" fmla="*/ 41 h 41"/>
                <a:gd name="T84" fmla="*/ 21 w 314"/>
                <a:gd name="T8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4" h="41">
                  <a:moveTo>
                    <a:pt x="21" y="41"/>
                  </a:moveTo>
                  <a:lnTo>
                    <a:pt x="21" y="41"/>
                  </a:lnTo>
                  <a:lnTo>
                    <a:pt x="16" y="41"/>
                  </a:lnTo>
                  <a:lnTo>
                    <a:pt x="14" y="39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4" y="33"/>
                  </a:lnTo>
                  <a:lnTo>
                    <a:pt x="2" y="31"/>
                  </a:lnTo>
                  <a:lnTo>
                    <a:pt x="2" y="27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4" y="6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93" y="0"/>
                  </a:lnTo>
                  <a:lnTo>
                    <a:pt x="295" y="0"/>
                  </a:lnTo>
                  <a:lnTo>
                    <a:pt x="299" y="2"/>
                  </a:lnTo>
                  <a:lnTo>
                    <a:pt x="303" y="2"/>
                  </a:lnTo>
                  <a:lnTo>
                    <a:pt x="305" y="4"/>
                  </a:lnTo>
                  <a:lnTo>
                    <a:pt x="307" y="6"/>
                  </a:lnTo>
                  <a:lnTo>
                    <a:pt x="310" y="10"/>
                  </a:lnTo>
                  <a:lnTo>
                    <a:pt x="312" y="12"/>
                  </a:lnTo>
                  <a:lnTo>
                    <a:pt x="314" y="16"/>
                  </a:lnTo>
                  <a:lnTo>
                    <a:pt x="314" y="20"/>
                  </a:lnTo>
                  <a:lnTo>
                    <a:pt x="314" y="24"/>
                  </a:lnTo>
                  <a:lnTo>
                    <a:pt x="312" y="27"/>
                  </a:lnTo>
                  <a:lnTo>
                    <a:pt x="310" y="31"/>
                  </a:lnTo>
                  <a:lnTo>
                    <a:pt x="307" y="33"/>
                  </a:lnTo>
                  <a:lnTo>
                    <a:pt x="305" y="37"/>
                  </a:lnTo>
                  <a:lnTo>
                    <a:pt x="303" y="39"/>
                  </a:lnTo>
                  <a:lnTo>
                    <a:pt x="299" y="39"/>
                  </a:lnTo>
                  <a:lnTo>
                    <a:pt x="295" y="41"/>
                  </a:lnTo>
                  <a:lnTo>
                    <a:pt x="293" y="41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CB0DC789-B610-47AA-A16A-1432C70A86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8" y="514"/>
              <a:ext cx="181" cy="180"/>
            </a:xfrm>
            <a:custGeom>
              <a:avLst/>
              <a:gdLst>
                <a:gd name="T0" fmla="*/ 180 w 180"/>
                <a:gd name="T1" fmla="*/ 90 h 181"/>
                <a:gd name="T2" fmla="*/ 178 w 180"/>
                <a:gd name="T3" fmla="*/ 109 h 181"/>
                <a:gd name="T4" fmla="*/ 172 w 180"/>
                <a:gd name="T5" fmla="*/ 127 h 181"/>
                <a:gd name="T6" fmla="*/ 162 w 180"/>
                <a:gd name="T7" fmla="*/ 144 h 181"/>
                <a:gd name="T8" fmla="*/ 150 w 180"/>
                <a:gd name="T9" fmla="*/ 158 h 181"/>
                <a:gd name="T10" fmla="*/ 133 w 180"/>
                <a:gd name="T11" fmla="*/ 170 h 181"/>
                <a:gd name="T12" fmla="*/ 115 w 180"/>
                <a:gd name="T13" fmla="*/ 177 h 181"/>
                <a:gd name="T14" fmla="*/ 94 w 180"/>
                <a:gd name="T15" fmla="*/ 181 h 181"/>
                <a:gd name="T16" fmla="*/ 76 w 180"/>
                <a:gd name="T17" fmla="*/ 179 h 181"/>
                <a:gd name="T18" fmla="*/ 57 w 180"/>
                <a:gd name="T19" fmla="*/ 174 h 181"/>
                <a:gd name="T20" fmla="*/ 39 w 180"/>
                <a:gd name="T21" fmla="*/ 164 h 181"/>
                <a:gd name="T22" fmla="*/ 25 w 180"/>
                <a:gd name="T23" fmla="*/ 152 h 181"/>
                <a:gd name="T24" fmla="*/ 12 w 180"/>
                <a:gd name="T25" fmla="*/ 138 h 181"/>
                <a:gd name="T26" fmla="*/ 4 w 180"/>
                <a:gd name="T27" fmla="*/ 119 h 181"/>
                <a:gd name="T28" fmla="*/ 0 w 180"/>
                <a:gd name="T29" fmla="*/ 101 h 181"/>
                <a:gd name="T30" fmla="*/ 0 w 180"/>
                <a:gd name="T31" fmla="*/ 80 h 181"/>
                <a:gd name="T32" fmla="*/ 4 w 180"/>
                <a:gd name="T33" fmla="*/ 62 h 181"/>
                <a:gd name="T34" fmla="*/ 12 w 180"/>
                <a:gd name="T35" fmla="*/ 43 h 181"/>
                <a:gd name="T36" fmla="*/ 25 w 180"/>
                <a:gd name="T37" fmla="*/ 29 h 181"/>
                <a:gd name="T38" fmla="*/ 39 w 180"/>
                <a:gd name="T39" fmla="*/ 16 h 181"/>
                <a:gd name="T40" fmla="*/ 57 w 180"/>
                <a:gd name="T41" fmla="*/ 6 h 181"/>
                <a:gd name="T42" fmla="*/ 76 w 180"/>
                <a:gd name="T43" fmla="*/ 2 h 181"/>
                <a:gd name="T44" fmla="*/ 94 w 180"/>
                <a:gd name="T45" fmla="*/ 0 h 181"/>
                <a:gd name="T46" fmla="*/ 115 w 180"/>
                <a:gd name="T47" fmla="*/ 4 h 181"/>
                <a:gd name="T48" fmla="*/ 133 w 180"/>
                <a:gd name="T49" fmla="*/ 10 h 181"/>
                <a:gd name="T50" fmla="*/ 147 w 180"/>
                <a:gd name="T51" fmla="*/ 21 h 181"/>
                <a:gd name="T52" fmla="*/ 162 w 180"/>
                <a:gd name="T53" fmla="*/ 35 h 181"/>
                <a:gd name="T54" fmla="*/ 172 w 180"/>
                <a:gd name="T55" fmla="*/ 51 h 181"/>
                <a:gd name="T56" fmla="*/ 178 w 180"/>
                <a:gd name="T57" fmla="*/ 70 h 181"/>
                <a:gd name="T58" fmla="*/ 180 w 180"/>
                <a:gd name="T59" fmla="*/ 90 h 181"/>
                <a:gd name="T60" fmla="*/ 180 w 180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81">
                  <a:moveTo>
                    <a:pt x="180" y="90"/>
                  </a:moveTo>
                  <a:lnTo>
                    <a:pt x="178" y="109"/>
                  </a:lnTo>
                  <a:lnTo>
                    <a:pt x="172" y="127"/>
                  </a:lnTo>
                  <a:lnTo>
                    <a:pt x="162" y="144"/>
                  </a:lnTo>
                  <a:lnTo>
                    <a:pt x="150" y="158"/>
                  </a:lnTo>
                  <a:lnTo>
                    <a:pt x="133" y="170"/>
                  </a:lnTo>
                  <a:lnTo>
                    <a:pt x="115" y="177"/>
                  </a:lnTo>
                  <a:lnTo>
                    <a:pt x="94" y="181"/>
                  </a:lnTo>
                  <a:lnTo>
                    <a:pt x="76" y="179"/>
                  </a:lnTo>
                  <a:lnTo>
                    <a:pt x="57" y="174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8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5" y="29"/>
                  </a:lnTo>
                  <a:lnTo>
                    <a:pt x="39" y="16"/>
                  </a:lnTo>
                  <a:lnTo>
                    <a:pt x="57" y="6"/>
                  </a:lnTo>
                  <a:lnTo>
                    <a:pt x="76" y="2"/>
                  </a:lnTo>
                  <a:lnTo>
                    <a:pt x="94" y="0"/>
                  </a:lnTo>
                  <a:lnTo>
                    <a:pt x="115" y="4"/>
                  </a:lnTo>
                  <a:lnTo>
                    <a:pt x="133" y="10"/>
                  </a:lnTo>
                  <a:lnTo>
                    <a:pt x="147" y="21"/>
                  </a:lnTo>
                  <a:lnTo>
                    <a:pt x="162" y="35"/>
                  </a:lnTo>
                  <a:lnTo>
                    <a:pt x="172" y="51"/>
                  </a:lnTo>
                  <a:lnTo>
                    <a:pt x="178" y="70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38CB80E9-4117-495B-96E1-8D4CF8AB659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3" y="569"/>
              <a:ext cx="70" cy="69"/>
            </a:xfrm>
            <a:custGeom>
              <a:avLst/>
              <a:gdLst>
                <a:gd name="T0" fmla="*/ 70 w 70"/>
                <a:gd name="T1" fmla="*/ 35 h 70"/>
                <a:gd name="T2" fmla="*/ 68 w 70"/>
                <a:gd name="T3" fmla="*/ 48 h 70"/>
                <a:gd name="T4" fmla="*/ 62 w 70"/>
                <a:gd name="T5" fmla="*/ 58 h 70"/>
                <a:gd name="T6" fmla="*/ 54 w 70"/>
                <a:gd name="T7" fmla="*/ 66 h 70"/>
                <a:gd name="T8" fmla="*/ 41 w 70"/>
                <a:gd name="T9" fmla="*/ 70 h 70"/>
                <a:gd name="T10" fmla="*/ 29 w 70"/>
                <a:gd name="T11" fmla="*/ 70 h 70"/>
                <a:gd name="T12" fmla="*/ 19 w 70"/>
                <a:gd name="T13" fmla="*/ 66 h 70"/>
                <a:gd name="T14" fmla="*/ 8 w 70"/>
                <a:gd name="T15" fmla="*/ 58 h 70"/>
                <a:gd name="T16" fmla="*/ 2 w 70"/>
                <a:gd name="T17" fmla="*/ 48 h 70"/>
                <a:gd name="T18" fmla="*/ 0 w 70"/>
                <a:gd name="T19" fmla="*/ 35 h 70"/>
                <a:gd name="T20" fmla="*/ 2 w 70"/>
                <a:gd name="T21" fmla="*/ 23 h 70"/>
                <a:gd name="T22" fmla="*/ 8 w 70"/>
                <a:gd name="T23" fmla="*/ 13 h 70"/>
                <a:gd name="T24" fmla="*/ 19 w 70"/>
                <a:gd name="T25" fmla="*/ 5 h 70"/>
                <a:gd name="T26" fmla="*/ 29 w 70"/>
                <a:gd name="T27" fmla="*/ 0 h 70"/>
                <a:gd name="T28" fmla="*/ 41 w 70"/>
                <a:gd name="T29" fmla="*/ 0 h 70"/>
                <a:gd name="T30" fmla="*/ 52 w 70"/>
                <a:gd name="T31" fmla="*/ 5 h 70"/>
                <a:gd name="T32" fmla="*/ 62 w 70"/>
                <a:gd name="T33" fmla="*/ 13 h 70"/>
                <a:gd name="T34" fmla="*/ 68 w 70"/>
                <a:gd name="T35" fmla="*/ 23 h 70"/>
                <a:gd name="T36" fmla="*/ 70 w 70"/>
                <a:gd name="T37" fmla="*/ 35 h 70"/>
                <a:gd name="T38" fmla="*/ 70 w 70"/>
                <a:gd name="T39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70">
                  <a:moveTo>
                    <a:pt x="70" y="35"/>
                  </a:moveTo>
                  <a:lnTo>
                    <a:pt x="68" y="48"/>
                  </a:lnTo>
                  <a:lnTo>
                    <a:pt x="62" y="58"/>
                  </a:lnTo>
                  <a:lnTo>
                    <a:pt x="54" y="66"/>
                  </a:lnTo>
                  <a:lnTo>
                    <a:pt x="41" y="70"/>
                  </a:lnTo>
                  <a:lnTo>
                    <a:pt x="29" y="70"/>
                  </a:lnTo>
                  <a:lnTo>
                    <a:pt x="19" y="66"/>
                  </a:lnTo>
                  <a:lnTo>
                    <a:pt x="8" y="58"/>
                  </a:lnTo>
                  <a:lnTo>
                    <a:pt x="2" y="48"/>
                  </a:lnTo>
                  <a:lnTo>
                    <a:pt x="0" y="35"/>
                  </a:lnTo>
                  <a:lnTo>
                    <a:pt x="2" y="23"/>
                  </a:lnTo>
                  <a:lnTo>
                    <a:pt x="8" y="13"/>
                  </a:lnTo>
                  <a:lnTo>
                    <a:pt x="19" y="5"/>
                  </a:lnTo>
                  <a:lnTo>
                    <a:pt x="29" y="0"/>
                  </a:lnTo>
                  <a:lnTo>
                    <a:pt x="41" y="0"/>
                  </a:lnTo>
                  <a:lnTo>
                    <a:pt x="52" y="5"/>
                  </a:lnTo>
                  <a:lnTo>
                    <a:pt x="62" y="13"/>
                  </a:lnTo>
                  <a:lnTo>
                    <a:pt x="68" y="23"/>
                  </a:lnTo>
                  <a:lnTo>
                    <a:pt x="70" y="35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79" name="Freeform 19">
              <a:extLst>
                <a:ext uri="{FF2B5EF4-FFF2-40B4-BE49-F238E27FC236}">
                  <a16:creationId xmlns:a16="http://schemas.microsoft.com/office/drawing/2014/main" id="{0DCB2037-0B96-473F-A299-96CC4D7CB79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496" y="584"/>
              <a:ext cx="383" cy="40"/>
            </a:xfrm>
            <a:custGeom>
              <a:avLst/>
              <a:gdLst>
                <a:gd name="T0" fmla="*/ 20 w 381"/>
                <a:gd name="T1" fmla="*/ 41 h 41"/>
                <a:gd name="T2" fmla="*/ 20 w 381"/>
                <a:gd name="T3" fmla="*/ 41 h 41"/>
                <a:gd name="T4" fmla="*/ 16 w 381"/>
                <a:gd name="T5" fmla="*/ 41 h 41"/>
                <a:gd name="T6" fmla="*/ 14 w 381"/>
                <a:gd name="T7" fmla="*/ 39 h 41"/>
                <a:gd name="T8" fmla="*/ 10 w 381"/>
                <a:gd name="T9" fmla="*/ 39 h 41"/>
                <a:gd name="T10" fmla="*/ 8 w 381"/>
                <a:gd name="T11" fmla="*/ 37 h 41"/>
                <a:gd name="T12" fmla="*/ 4 w 381"/>
                <a:gd name="T13" fmla="*/ 33 h 41"/>
                <a:gd name="T14" fmla="*/ 2 w 381"/>
                <a:gd name="T15" fmla="*/ 31 h 41"/>
                <a:gd name="T16" fmla="*/ 2 w 381"/>
                <a:gd name="T17" fmla="*/ 27 h 41"/>
                <a:gd name="T18" fmla="*/ 0 w 381"/>
                <a:gd name="T19" fmla="*/ 24 h 41"/>
                <a:gd name="T20" fmla="*/ 0 w 381"/>
                <a:gd name="T21" fmla="*/ 20 h 41"/>
                <a:gd name="T22" fmla="*/ 0 w 381"/>
                <a:gd name="T23" fmla="*/ 16 h 41"/>
                <a:gd name="T24" fmla="*/ 2 w 381"/>
                <a:gd name="T25" fmla="*/ 12 h 41"/>
                <a:gd name="T26" fmla="*/ 2 w 381"/>
                <a:gd name="T27" fmla="*/ 10 h 41"/>
                <a:gd name="T28" fmla="*/ 4 w 381"/>
                <a:gd name="T29" fmla="*/ 6 h 41"/>
                <a:gd name="T30" fmla="*/ 8 w 381"/>
                <a:gd name="T31" fmla="*/ 4 h 41"/>
                <a:gd name="T32" fmla="*/ 10 w 381"/>
                <a:gd name="T33" fmla="*/ 2 h 41"/>
                <a:gd name="T34" fmla="*/ 14 w 381"/>
                <a:gd name="T35" fmla="*/ 2 h 41"/>
                <a:gd name="T36" fmla="*/ 16 w 381"/>
                <a:gd name="T37" fmla="*/ 0 h 41"/>
                <a:gd name="T38" fmla="*/ 20 w 381"/>
                <a:gd name="T39" fmla="*/ 0 h 41"/>
                <a:gd name="T40" fmla="*/ 20 w 381"/>
                <a:gd name="T41" fmla="*/ 0 h 41"/>
                <a:gd name="T42" fmla="*/ 360 w 381"/>
                <a:gd name="T43" fmla="*/ 0 h 41"/>
                <a:gd name="T44" fmla="*/ 360 w 381"/>
                <a:gd name="T45" fmla="*/ 0 h 41"/>
                <a:gd name="T46" fmla="*/ 362 w 381"/>
                <a:gd name="T47" fmla="*/ 0 h 41"/>
                <a:gd name="T48" fmla="*/ 366 w 381"/>
                <a:gd name="T49" fmla="*/ 2 h 41"/>
                <a:gd name="T50" fmla="*/ 371 w 381"/>
                <a:gd name="T51" fmla="*/ 2 h 41"/>
                <a:gd name="T52" fmla="*/ 373 w 381"/>
                <a:gd name="T53" fmla="*/ 4 h 41"/>
                <a:gd name="T54" fmla="*/ 375 w 381"/>
                <a:gd name="T55" fmla="*/ 6 h 41"/>
                <a:gd name="T56" fmla="*/ 377 w 381"/>
                <a:gd name="T57" fmla="*/ 10 h 41"/>
                <a:gd name="T58" fmla="*/ 379 w 381"/>
                <a:gd name="T59" fmla="*/ 12 h 41"/>
                <a:gd name="T60" fmla="*/ 379 w 381"/>
                <a:gd name="T61" fmla="*/ 16 h 41"/>
                <a:gd name="T62" fmla="*/ 381 w 381"/>
                <a:gd name="T63" fmla="*/ 20 h 41"/>
                <a:gd name="T64" fmla="*/ 379 w 381"/>
                <a:gd name="T65" fmla="*/ 24 h 41"/>
                <a:gd name="T66" fmla="*/ 379 w 381"/>
                <a:gd name="T67" fmla="*/ 27 h 41"/>
                <a:gd name="T68" fmla="*/ 377 w 381"/>
                <a:gd name="T69" fmla="*/ 31 h 41"/>
                <a:gd name="T70" fmla="*/ 375 w 381"/>
                <a:gd name="T71" fmla="*/ 33 h 41"/>
                <a:gd name="T72" fmla="*/ 373 w 381"/>
                <a:gd name="T73" fmla="*/ 37 h 41"/>
                <a:gd name="T74" fmla="*/ 371 w 381"/>
                <a:gd name="T75" fmla="*/ 39 h 41"/>
                <a:gd name="T76" fmla="*/ 366 w 381"/>
                <a:gd name="T77" fmla="*/ 39 h 41"/>
                <a:gd name="T78" fmla="*/ 362 w 381"/>
                <a:gd name="T79" fmla="*/ 41 h 41"/>
                <a:gd name="T80" fmla="*/ 360 w 381"/>
                <a:gd name="T81" fmla="*/ 41 h 41"/>
                <a:gd name="T82" fmla="*/ 360 w 381"/>
                <a:gd name="T83" fmla="*/ 41 h 41"/>
                <a:gd name="T84" fmla="*/ 20 w 381"/>
                <a:gd name="T8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81" h="41">
                  <a:moveTo>
                    <a:pt x="20" y="41"/>
                  </a:moveTo>
                  <a:lnTo>
                    <a:pt x="20" y="41"/>
                  </a:lnTo>
                  <a:lnTo>
                    <a:pt x="16" y="41"/>
                  </a:lnTo>
                  <a:lnTo>
                    <a:pt x="14" y="39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4" y="33"/>
                  </a:lnTo>
                  <a:lnTo>
                    <a:pt x="2" y="31"/>
                  </a:lnTo>
                  <a:lnTo>
                    <a:pt x="2" y="27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4" y="6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360" y="0"/>
                  </a:lnTo>
                  <a:lnTo>
                    <a:pt x="362" y="0"/>
                  </a:lnTo>
                  <a:lnTo>
                    <a:pt x="366" y="2"/>
                  </a:lnTo>
                  <a:lnTo>
                    <a:pt x="371" y="2"/>
                  </a:lnTo>
                  <a:lnTo>
                    <a:pt x="373" y="4"/>
                  </a:lnTo>
                  <a:lnTo>
                    <a:pt x="375" y="6"/>
                  </a:lnTo>
                  <a:lnTo>
                    <a:pt x="377" y="10"/>
                  </a:lnTo>
                  <a:lnTo>
                    <a:pt x="379" y="12"/>
                  </a:lnTo>
                  <a:lnTo>
                    <a:pt x="379" y="16"/>
                  </a:lnTo>
                  <a:lnTo>
                    <a:pt x="381" y="20"/>
                  </a:lnTo>
                  <a:lnTo>
                    <a:pt x="379" y="24"/>
                  </a:lnTo>
                  <a:lnTo>
                    <a:pt x="379" y="27"/>
                  </a:lnTo>
                  <a:lnTo>
                    <a:pt x="377" y="31"/>
                  </a:lnTo>
                  <a:lnTo>
                    <a:pt x="375" y="33"/>
                  </a:lnTo>
                  <a:lnTo>
                    <a:pt x="373" y="37"/>
                  </a:lnTo>
                  <a:lnTo>
                    <a:pt x="371" y="39"/>
                  </a:lnTo>
                  <a:lnTo>
                    <a:pt x="366" y="39"/>
                  </a:lnTo>
                  <a:lnTo>
                    <a:pt x="362" y="41"/>
                  </a:lnTo>
                  <a:lnTo>
                    <a:pt x="360" y="41"/>
                  </a:lnTo>
                  <a:lnTo>
                    <a:pt x="20" y="4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80" name="Freeform 20">
              <a:extLst>
                <a:ext uri="{FF2B5EF4-FFF2-40B4-BE49-F238E27FC236}">
                  <a16:creationId xmlns:a16="http://schemas.microsoft.com/office/drawing/2014/main" id="{14566761-54A0-4108-AF5E-AC228510533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21" y="423"/>
              <a:ext cx="178" cy="290"/>
            </a:xfrm>
            <a:custGeom>
              <a:avLst/>
              <a:gdLst>
                <a:gd name="T0" fmla="*/ 4 w 178"/>
                <a:gd name="T1" fmla="*/ 31 h 293"/>
                <a:gd name="T2" fmla="*/ 4 w 178"/>
                <a:gd name="T3" fmla="*/ 31 h 293"/>
                <a:gd name="T4" fmla="*/ 2 w 178"/>
                <a:gd name="T5" fmla="*/ 26 h 293"/>
                <a:gd name="T6" fmla="*/ 0 w 178"/>
                <a:gd name="T7" fmla="*/ 24 h 293"/>
                <a:gd name="T8" fmla="*/ 0 w 178"/>
                <a:gd name="T9" fmla="*/ 20 h 293"/>
                <a:gd name="T10" fmla="*/ 2 w 178"/>
                <a:gd name="T11" fmla="*/ 16 h 293"/>
                <a:gd name="T12" fmla="*/ 2 w 178"/>
                <a:gd name="T13" fmla="*/ 12 h 293"/>
                <a:gd name="T14" fmla="*/ 4 w 178"/>
                <a:gd name="T15" fmla="*/ 10 h 293"/>
                <a:gd name="T16" fmla="*/ 6 w 178"/>
                <a:gd name="T17" fmla="*/ 8 h 293"/>
                <a:gd name="T18" fmla="*/ 8 w 178"/>
                <a:gd name="T19" fmla="*/ 4 h 293"/>
                <a:gd name="T20" fmla="*/ 12 w 178"/>
                <a:gd name="T21" fmla="*/ 2 h 293"/>
                <a:gd name="T22" fmla="*/ 14 w 178"/>
                <a:gd name="T23" fmla="*/ 2 h 293"/>
                <a:gd name="T24" fmla="*/ 18 w 178"/>
                <a:gd name="T25" fmla="*/ 0 h 293"/>
                <a:gd name="T26" fmla="*/ 22 w 178"/>
                <a:gd name="T27" fmla="*/ 0 h 293"/>
                <a:gd name="T28" fmla="*/ 24 w 178"/>
                <a:gd name="T29" fmla="*/ 0 h 293"/>
                <a:gd name="T30" fmla="*/ 28 w 178"/>
                <a:gd name="T31" fmla="*/ 2 h 293"/>
                <a:gd name="T32" fmla="*/ 32 w 178"/>
                <a:gd name="T33" fmla="*/ 4 h 293"/>
                <a:gd name="T34" fmla="*/ 34 w 178"/>
                <a:gd name="T35" fmla="*/ 6 h 293"/>
                <a:gd name="T36" fmla="*/ 36 w 178"/>
                <a:gd name="T37" fmla="*/ 8 h 293"/>
                <a:gd name="T38" fmla="*/ 38 w 178"/>
                <a:gd name="T39" fmla="*/ 10 h 293"/>
                <a:gd name="T40" fmla="*/ 38 w 178"/>
                <a:gd name="T41" fmla="*/ 10 h 293"/>
                <a:gd name="T42" fmla="*/ 176 w 178"/>
                <a:gd name="T43" fmla="*/ 262 h 293"/>
                <a:gd name="T44" fmla="*/ 176 w 178"/>
                <a:gd name="T45" fmla="*/ 262 h 293"/>
                <a:gd name="T46" fmla="*/ 178 w 178"/>
                <a:gd name="T47" fmla="*/ 266 h 293"/>
                <a:gd name="T48" fmla="*/ 178 w 178"/>
                <a:gd name="T49" fmla="*/ 269 h 293"/>
                <a:gd name="T50" fmla="*/ 178 w 178"/>
                <a:gd name="T51" fmla="*/ 273 h 293"/>
                <a:gd name="T52" fmla="*/ 178 w 178"/>
                <a:gd name="T53" fmla="*/ 277 h 293"/>
                <a:gd name="T54" fmla="*/ 176 w 178"/>
                <a:gd name="T55" fmla="*/ 279 h 293"/>
                <a:gd name="T56" fmla="*/ 176 w 178"/>
                <a:gd name="T57" fmla="*/ 283 h 293"/>
                <a:gd name="T58" fmla="*/ 174 w 178"/>
                <a:gd name="T59" fmla="*/ 285 h 293"/>
                <a:gd name="T60" fmla="*/ 170 w 178"/>
                <a:gd name="T61" fmla="*/ 289 h 293"/>
                <a:gd name="T62" fmla="*/ 168 w 178"/>
                <a:gd name="T63" fmla="*/ 291 h 293"/>
                <a:gd name="T64" fmla="*/ 163 w 178"/>
                <a:gd name="T65" fmla="*/ 291 h 293"/>
                <a:gd name="T66" fmla="*/ 161 w 178"/>
                <a:gd name="T67" fmla="*/ 293 h 293"/>
                <a:gd name="T68" fmla="*/ 157 w 178"/>
                <a:gd name="T69" fmla="*/ 293 h 293"/>
                <a:gd name="T70" fmla="*/ 153 w 178"/>
                <a:gd name="T71" fmla="*/ 293 h 293"/>
                <a:gd name="T72" fmla="*/ 151 w 178"/>
                <a:gd name="T73" fmla="*/ 291 h 293"/>
                <a:gd name="T74" fmla="*/ 147 w 178"/>
                <a:gd name="T75" fmla="*/ 289 h 293"/>
                <a:gd name="T76" fmla="*/ 145 w 178"/>
                <a:gd name="T77" fmla="*/ 287 h 293"/>
                <a:gd name="T78" fmla="*/ 141 w 178"/>
                <a:gd name="T79" fmla="*/ 285 h 293"/>
                <a:gd name="T80" fmla="*/ 139 w 178"/>
                <a:gd name="T81" fmla="*/ 283 h 293"/>
                <a:gd name="T82" fmla="*/ 139 w 178"/>
                <a:gd name="T83" fmla="*/ 283 h 293"/>
                <a:gd name="T84" fmla="*/ 4 w 178"/>
                <a:gd name="T85" fmla="*/ 31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8" h="293">
                  <a:moveTo>
                    <a:pt x="4" y="31"/>
                  </a:moveTo>
                  <a:lnTo>
                    <a:pt x="4" y="31"/>
                  </a:lnTo>
                  <a:lnTo>
                    <a:pt x="2" y="26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2" y="16"/>
                  </a:lnTo>
                  <a:lnTo>
                    <a:pt x="2" y="12"/>
                  </a:lnTo>
                  <a:lnTo>
                    <a:pt x="4" y="10"/>
                  </a:lnTo>
                  <a:lnTo>
                    <a:pt x="6" y="8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2" y="4"/>
                  </a:lnTo>
                  <a:lnTo>
                    <a:pt x="34" y="6"/>
                  </a:lnTo>
                  <a:lnTo>
                    <a:pt x="36" y="8"/>
                  </a:lnTo>
                  <a:lnTo>
                    <a:pt x="38" y="10"/>
                  </a:lnTo>
                  <a:lnTo>
                    <a:pt x="176" y="262"/>
                  </a:lnTo>
                  <a:lnTo>
                    <a:pt x="178" y="266"/>
                  </a:lnTo>
                  <a:lnTo>
                    <a:pt x="178" y="269"/>
                  </a:lnTo>
                  <a:lnTo>
                    <a:pt x="178" y="273"/>
                  </a:lnTo>
                  <a:lnTo>
                    <a:pt x="178" y="277"/>
                  </a:lnTo>
                  <a:lnTo>
                    <a:pt x="176" y="279"/>
                  </a:lnTo>
                  <a:lnTo>
                    <a:pt x="176" y="283"/>
                  </a:lnTo>
                  <a:lnTo>
                    <a:pt x="174" y="285"/>
                  </a:lnTo>
                  <a:lnTo>
                    <a:pt x="170" y="289"/>
                  </a:lnTo>
                  <a:lnTo>
                    <a:pt x="168" y="291"/>
                  </a:lnTo>
                  <a:lnTo>
                    <a:pt x="163" y="291"/>
                  </a:lnTo>
                  <a:lnTo>
                    <a:pt x="161" y="293"/>
                  </a:lnTo>
                  <a:lnTo>
                    <a:pt x="157" y="293"/>
                  </a:lnTo>
                  <a:lnTo>
                    <a:pt x="153" y="293"/>
                  </a:lnTo>
                  <a:lnTo>
                    <a:pt x="151" y="291"/>
                  </a:lnTo>
                  <a:lnTo>
                    <a:pt x="147" y="289"/>
                  </a:lnTo>
                  <a:lnTo>
                    <a:pt x="145" y="287"/>
                  </a:lnTo>
                  <a:lnTo>
                    <a:pt x="141" y="285"/>
                  </a:lnTo>
                  <a:lnTo>
                    <a:pt x="139" y="283"/>
                  </a:lnTo>
                  <a:lnTo>
                    <a:pt x="4" y="3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81" name="Freeform 21">
              <a:extLst>
                <a:ext uri="{FF2B5EF4-FFF2-40B4-BE49-F238E27FC236}">
                  <a16:creationId xmlns:a16="http://schemas.microsoft.com/office/drawing/2014/main" id="{AC87DFF1-C205-49D3-9A02-D2224DC2D76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58" y="423"/>
              <a:ext cx="180" cy="290"/>
            </a:xfrm>
            <a:custGeom>
              <a:avLst/>
              <a:gdLst>
                <a:gd name="T0" fmla="*/ 141 w 180"/>
                <a:gd name="T1" fmla="*/ 10 h 293"/>
                <a:gd name="T2" fmla="*/ 141 w 180"/>
                <a:gd name="T3" fmla="*/ 10 h 293"/>
                <a:gd name="T4" fmla="*/ 143 w 180"/>
                <a:gd name="T5" fmla="*/ 8 h 293"/>
                <a:gd name="T6" fmla="*/ 145 w 180"/>
                <a:gd name="T7" fmla="*/ 6 h 293"/>
                <a:gd name="T8" fmla="*/ 149 w 180"/>
                <a:gd name="T9" fmla="*/ 4 h 293"/>
                <a:gd name="T10" fmla="*/ 152 w 180"/>
                <a:gd name="T11" fmla="*/ 2 h 293"/>
                <a:gd name="T12" fmla="*/ 156 w 180"/>
                <a:gd name="T13" fmla="*/ 0 h 293"/>
                <a:gd name="T14" fmla="*/ 160 w 180"/>
                <a:gd name="T15" fmla="*/ 0 h 293"/>
                <a:gd name="T16" fmla="*/ 164 w 180"/>
                <a:gd name="T17" fmla="*/ 0 h 293"/>
                <a:gd name="T18" fmla="*/ 166 w 180"/>
                <a:gd name="T19" fmla="*/ 2 h 293"/>
                <a:gd name="T20" fmla="*/ 170 w 180"/>
                <a:gd name="T21" fmla="*/ 2 h 293"/>
                <a:gd name="T22" fmla="*/ 172 w 180"/>
                <a:gd name="T23" fmla="*/ 4 h 293"/>
                <a:gd name="T24" fmla="*/ 176 w 180"/>
                <a:gd name="T25" fmla="*/ 8 h 293"/>
                <a:gd name="T26" fmla="*/ 178 w 180"/>
                <a:gd name="T27" fmla="*/ 10 h 293"/>
                <a:gd name="T28" fmla="*/ 178 w 180"/>
                <a:gd name="T29" fmla="*/ 14 h 293"/>
                <a:gd name="T30" fmla="*/ 180 w 180"/>
                <a:gd name="T31" fmla="*/ 16 h 293"/>
                <a:gd name="T32" fmla="*/ 180 w 180"/>
                <a:gd name="T33" fmla="*/ 20 h 293"/>
                <a:gd name="T34" fmla="*/ 180 w 180"/>
                <a:gd name="T35" fmla="*/ 24 h 293"/>
                <a:gd name="T36" fmla="*/ 178 w 180"/>
                <a:gd name="T37" fmla="*/ 26 h 293"/>
                <a:gd name="T38" fmla="*/ 178 w 180"/>
                <a:gd name="T39" fmla="*/ 31 h 293"/>
                <a:gd name="T40" fmla="*/ 178 w 180"/>
                <a:gd name="T41" fmla="*/ 31 h 293"/>
                <a:gd name="T42" fmla="*/ 39 w 180"/>
                <a:gd name="T43" fmla="*/ 283 h 293"/>
                <a:gd name="T44" fmla="*/ 39 w 180"/>
                <a:gd name="T45" fmla="*/ 283 h 293"/>
                <a:gd name="T46" fmla="*/ 37 w 180"/>
                <a:gd name="T47" fmla="*/ 285 h 293"/>
                <a:gd name="T48" fmla="*/ 35 w 180"/>
                <a:gd name="T49" fmla="*/ 287 h 293"/>
                <a:gd name="T50" fmla="*/ 31 w 180"/>
                <a:gd name="T51" fmla="*/ 289 h 293"/>
                <a:gd name="T52" fmla="*/ 29 w 180"/>
                <a:gd name="T53" fmla="*/ 291 h 293"/>
                <a:gd name="T54" fmla="*/ 24 w 180"/>
                <a:gd name="T55" fmla="*/ 293 h 293"/>
                <a:gd name="T56" fmla="*/ 20 w 180"/>
                <a:gd name="T57" fmla="*/ 293 h 293"/>
                <a:gd name="T58" fmla="*/ 18 w 180"/>
                <a:gd name="T59" fmla="*/ 293 h 293"/>
                <a:gd name="T60" fmla="*/ 14 w 180"/>
                <a:gd name="T61" fmla="*/ 291 h 293"/>
                <a:gd name="T62" fmla="*/ 10 w 180"/>
                <a:gd name="T63" fmla="*/ 291 h 293"/>
                <a:gd name="T64" fmla="*/ 8 w 180"/>
                <a:gd name="T65" fmla="*/ 289 h 293"/>
                <a:gd name="T66" fmla="*/ 6 w 180"/>
                <a:gd name="T67" fmla="*/ 285 h 293"/>
                <a:gd name="T68" fmla="*/ 4 w 180"/>
                <a:gd name="T69" fmla="*/ 283 h 293"/>
                <a:gd name="T70" fmla="*/ 2 w 180"/>
                <a:gd name="T71" fmla="*/ 279 h 293"/>
                <a:gd name="T72" fmla="*/ 0 w 180"/>
                <a:gd name="T73" fmla="*/ 277 h 293"/>
                <a:gd name="T74" fmla="*/ 0 w 180"/>
                <a:gd name="T75" fmla="*/ 273 h 293"/>
                <a:gd name="T76" fmla="*/ 0 w 180"/>
                <a:gd name="T77" fmla="*/ 269 h 293"/>
                <a:gd name="T78" fmla="*/ 2 w 180"/>
                <a:gd name="T79" fmla="*/ 266 h 293"/>
                <a:gd name="T80" fmla="*/ 2 w 180"/>
                <a:gd name="T81" fmla="*/ 262 h 293"/>
                <a:gd name="T82" fmla="*/ 2 w 180"/>
                <a:gd name="T83" fmla="*/ 262 h 293"/>
                <a:gd name="T84" fmla="*/ 141 w 180"/>
                <a:gd name="T85" fmla="*/ 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0" h="293">
                  <a:moveTo>
                    <a:pt x="141" y="10"/>
                  </a:moveTo>
                  <a:lnTo>
                    <a:pt x="141" y="10"/>
                  </a:lnTo>
                  <a:lnTo>
                    <a:pt x="143" y="8"/>
                  </a:lnTo>
                  <a:lnTo>
                    <a:pt x="145" y="6"/>
                  </a:lnTo>
                  <a:lnTo>
                    <a:pt x="149" y="4"/>
                  </a:lnTo>
                  <a:lnTo>
                    <a:pt x="152" y="2"/>
                  </a:lnTo>
                  <a:lnTo>
                    <a:pt x="156" y="0"/>
                  </a:lnTo>
                  <a:lnTo>
                    <a:pt x="160" y="0"/>
                  </a:lnTo>
                  <a:lnTo>
                    <a:pt x="164" y="0"/>
                  </a:lnTo>
                  <a:lnTo>
                    <a:pt x="166" y="2"/>
                  </a:lnTo>
                  <a:lnTo>
                    <a:pt x="170" y="2"/>
                  </a:lnTo>
                  <a:lnTo>
                    <a:pt x="172" y="4"/>
                  </a:lnTo>
                  <a:lnTo>
                    <a:pt x="176" y="8"/>
                  </a:lnTo>
                  <a:lnTo>
                    <a:pt x="178" y="10"/>
                  </a:lnTo>
                  <a:lnTo>
                    <a:pt x="178" y="14"/>
                  </a:lnTo>
                  <a:lnTo>
                    <a:pt x="180" y="16"/>
                  </a:lnTo>
                  <a:lnTo>
                    <a:pt x="180" y="20"/>
                  </a:lnTo>
                  <a:lnTo>
                    <a:pt x="180" y="24"/>
                  </a:lnTo>
                  <a:lnTo>
                    <a:pt x="178" y="26"/>
                  </a:lnTo>
                  <a:lnTo>
                    <a:pt x="178" y="31"/>
                  </a:lnTo>
                  <a:lnTo>
                    <a:pt x="39" y="283"/>
                  </a:lnTo>
                  <a:lnTo>
                    <a:pt x="37" y="285"/>
                  </a:lnTo>
                  <a:lnTo>
                    <a:pt x="35" y="287"/>
                  </a:lnTo>
                  <a:lnTo>
                    <a:pt x="31" y="289"/>
                  </a:lnTo>
                  <a:lnTo>
                    <a:pt x="29" y="291"/>
                  </a:lnTo>
                  <a:lnTo>
                    <a:pt x="24" y="293"/>
                  </a:lnTo>
                  <a:lnTo>
                    <a:pt x="20" y="293"/>
                  </a:lnTo>
                  <a:lnTo>
                    <a:pt x="18" y="293"/>
                  </a:lnTo>
                  <a:lnTo>
                    <a:pt x="14" y="291"/>
                  </a:lnTo>
                  <a:lnTo>
                    <a:pt x="10" y="291"/>
                  </a:lnTo>
                  <a:lnTo>
                    <a:pt x="8" y="289"/>
                  </a:lnTo>
                  <a:lnTo>
                    <a:pt x="6" y="285"/>
                  </a:lnTo>
                  <a:lnTo>
                    <a:pt x="4" y="283"/>
                  </a:lnTo>
                  <a:lnTo>
                    <a:pt x="2" y="279"/>
                  </a:lnTo>
                  <a:lnTo>
                    <a:pt x="0" y="277"/>
                  </a:lnTo>
                  <a:lnTo>
                    <a:pt x="0" y="273"/>
                  </a:lnTo>
                  <a:lnTo>
                    <a:pt x="0" y="269"/>
                  </a:lnTo>
                  <a:lnTo>
                    <a:pt x="2" y="266"/>
                  </a:lnTo>
                  <a:lnTo>
                    <a:pt x="2" y="262"/>
                  </a:lnTo>
                  <a:lnTo>
                    <a:pt x="141" y="10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82" name="Freeform 22">
              <a:extLst>
                <a:ext uri="{FF2B5EF4-FFF2-40B4-BE49-F238E27FC236}">
                  <a16:creationId xmlns:a16="http://schemas.microsoft.com/office/drawing/2014/main" id="{E9CE41A5-D620-4563-AC2D-0AA94508A00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45" y="423"/>
              <a:ext cx="176" cy="290"/>
            </a:xfrm>
            <a:custGeom>
              <a:avLst/>
              <a:gdLst>
                <a:gd name="T0" fmla="*/ 2 w 176"/>
                <a:gd name="T1" fmla="*/ 31 h 293"/>
                <a:gd name="T2" fmla="*/ 2 w 176"/>
                <a:gd name="T3" fmla="*/ 31 h 293"/>
                <a:gd name="T4" fmla="*/ 0 w 176"/>
                <a:gd name="T5" fmla="*/ 26 h 293"/>
                <a:gd name="T6" fmla="*/ 0 w 176"/>
                <a:gd name="T7" fmla="*/ 24 h 293"/>
                <a:gd name="T8" fmla="*/ 0 w 176"/>
                <a:gd name="T9" fmla="*/ 20 h 293"/>
                <a:gd name="T10" fmla="*/ 0 w 176"/>
                <a:gd name="T11" fmla="*/ 16 h 293"/>
                <a:gd name="T12" fmla="*/ 0 w 176"/>
                <a:gd name="T13" fmla="*/ 12 h 293"/>
                <a:gd name="T14" fmla="*/ 2 w 176"/>
                <a:gd name="T15" fmla="*/ 10 h 293"/>
                <a:gd name="T16" fmla="*/ 4 w 176"/>
                <a:gd name="T17" fmla="*/ 8 h 293"/>
                <a:gd name="T18" fmla="*/ 6 w 176"/>
                <a:gd name="T19" fmla="*/ 4 h 293"/>
                <a:gd name="T20" fmla="*/ 10 w 176"/>
                <a:gd name="T21" fmla="*/ 2 h 293"/>
                <a:gd name="T22" fmla="*/ 12 w 176"/>
                <a:gd name="T23" fmla="*/ 2 h 293"/>
                <a:gd name="T24" fmla="*/ 16 w 176"/>
                <a:gd name="T25" fmla="*/ 0 h 293"/>
                <a:gd name="T26" fmla="*/ 20 w 176"/>
                <a:gd name="T27" fmla="*/ 0 h 293"/>
                <a:gd name="T28" fmla="*/ 24 w 176"/>
                <a:gd name="T29" fmla="*/ 0 h 293"/>
                <a:gd name="T30" fmla="*/ 27 w 176"/>
                <a:gd name="T31" fmla="*/ 2 h 293"/>
                <a:gd name="T32" fmla="*/ 31 w 176"/>
                <a:gd name="T33" fmla="*/ 4 h 293"/>
                <a:gd name="T34" fmla="*/ 33 w 176"/>
                <a:gd name="T35" fmla="*/ 6 h 293"/>
                <a:gd name="T36" fmla="*/ 35 w 176"/>
                <a:gd name="T37" fmla="*/ 8 h 293"/>
                <a:gd name="T38" fmla="*/ 37 w 176"/>
                <a:gd name="T39" fmla="*/ 10 h 293"/>
                <a:gd name="T40" fmla="*/ 37 w 176"/>
                <a:gd name="T41" fmla="*/ 10 h 293"/>
                <a:gd name="T42" fmla="*/ 174 w 176"/>
                <a:gd name="T43" fmla="*/ 262 h 293"/>
                <a:gd name="T44" fmla="*/ 174 w 176"/>
                <a:gd name="T45" fmla="*/ 262 h 293"/>
                <a:gd name="T46" fmla="*/ 176 w 176"/>
                <a:gd name="T47" fmla="*/ 266 h 293"/>
                <a:gd name="T48" fmla="*/ 176 w 176"/>
                <a:gd name="T49" fmla="*/ 269 h 293"/>
                <a:gd name="T50" fmla="*/ 176 w 176"/>
                <a:gd name="T51" fmla="*/ 273 h 293"/>
                <a:gd name="T52" fmla="*/ 176 w 176"/>
                <a:gd name="T53" fmla="*/ 277 h 293"/>
                <a:gd name="T54" fmla="*/ 176 w 176"/>
                <a:gd name="T55" fmla="*/ 279 h 293"/>
                <a:gd name="T56" fmla="*/ 174 w 176"/>
                <a:gd name="T57" fmla="*/ 283 h 293"/>
                <a:gd name="T58" fmla="*/ 172 w 176"/>
                <a:gd name="T59" fmla="*/ 285 h 293"/>
                <a:gd name="T60" fmla="*/ 170 w 176"/>
                <a:gd name="T61" fmla="*/ 289 h 293"/>
                <a:gd name="T62" fmla="*/ 166 w 176"/>
                <a:gd name="T63" fmla="*/ 291 h 293"/>
                <a:gd name="T64" fmla="*/ 164 w 176"/>
                <a:gd name="T65" fmla="*/ 291 h 293"/>
                <a:gd name="T66" fmla="*/ 160 w 176"/>
                <a:gd name="T67" fmla="*/ 293 h 293"/>
                <a:gd name="T68" fmla="*/ 156 w 176"/>
                <a:gd name="T69" fmla="*/ 293 h 293"/>
                <a:gd name="T70" fmla="*/ 152 w 176"/>
                <a:gd name="T71" fmla="*/ 293 h 293"/>
                <a:gd name="T72" fmla="*/ 149 w 176"/>
                <a:gd name="T73" fmla="*/ 291 h 293"/>
                <a:gd name="T74" fmla="*/ 145 w 176"/>
                <a:gd name="T75" fmla="*/ 289 h 293"/>
                <a:gd name="T76" fmla="*/ 143 w 176"/>
                <a:gd name="T77" fmla="*/ 287 h 293"/>
                <a:gd name="T78" fmla="*/ 141 w 176"/>
                <a:gd name="T79" fmla="*/ 285 h 293"/>
                <a:gd name="T80" fmla="*/ 139 w 176"/>
                <a:gd name="T81" fmla="*/ 283 h 293"/>
                <a:gd name="T82" fmla="*/ 139 w 176"/>
                <a:gd name="T83" fmla="*/ 283 h 293"/>
                <a:gd name="T84" fmla="*/ 2 w 176"/>
                <a:gd name="T85" fmla="*/ 31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293">
                  <a:moveTo>
                    <a:pt x="2" y="31"/>
                  </a:moveTo>
                  <a:lnTo>
                    <a:pt x="2" y="31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8"/>
                  </a:lnTo>
                  <a:lnTo>
                    <a:pt x="6" y="4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7" y="2"/>
                  </a:lnTo>
                  <a:lnTo>
                    <a:pt x="31" y="4"/>
                  </a:lnTo>
                  <a:lnTo>
                    <a:pt x="33" y="6"/>
                  </a:lnTo>
                  <a:lnTo>
                    <a:pt x="35" y="8"/>
                  </a:lnTo>
                  <a:lnTo>
                    <a:pt x="37" y="10"/>
                  </a:lnTo>
                  <a:lnTo>
                    <a:pt x="174" y="262"/>
                  </a:lnTo>
                  <a:lnTo>
                    <a:pt x="176" y="266"/>
                  </a:lnTo>
                  <a:lnTo>
                    <a:pt x="176" y="269"/>
                  </a:lnTo>
                  <a:lnTo>
                    <a:pt x="176" y="273"/>
                  </a:lnTo>
                  <a:lnTo>
                    <a:pt x="176" y="277"/>
                  </a:lnTo>
                  <a:lnTo>
                    <a:pt x="176" y="279"/>
                  </a:lnTo>
                  <a:lnTo>
                    <a:pt x="174" y="283"/>
                  </a:lnTo>
                  <a:lnTo>
                    <a:pt x="172" y="285"/>
                  </a:lnTo>
                  <a:lnTo>
                    <a:pt x="170" y="289"/>
                  </a:lnTo>
                  <a:lnTo>
                    <a:pt x="166" y="291"/>
                  </a:lnTo>
                  <a:lnTo>
                    <a:pt x="164" y="291"/>
                  </a:lnTo>
                  <a:lnTo>
                    <a:pt x="160" y="293"/>
                  </a:lnTo>
                  <a:lnTo>
                    <a:pt x="156" y="293"/>
                  </a:lnTo>
                  <a:lnTo>
                    <a:pt x="152" y="293"/>
                  </a:lnTo>
                  <a:lnTo>
                    <a:pt x="149" y="291"/>
                  </a:lnTo>
                  <a:lnTo>
                    <a:pt x="145" y="289"/>
                  </a:lnTo>
                  <a:lnTo>
                    <a:pt x="143" y="287"/>
                  </a:lnTo>
                  <a:lnTo>
                    <a:pt x="141" y="285"/>
                  </a:lnTo>
                  <a:lnTo>
                    <a:pt x="139" y="283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83" name="Freeform 23">
              <a:extLst>
                <a:ext uri="{FF2B5EF4-FFF2-40B4-BE49-F238E27FC236}">
                  <a16:creationId xmlns:a16="http://schemas.microsoft.com/office/drawing/2014/main" id="{3A05B2E9-F4C8-419B-B2AC-8F65A215931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80" y="423"/>
              <a:ext cx="181" cy="290"/>
            </a:xfrm>
            <a:custGeom>
              <a:avLst/>
              <a:gdLst>
                <a:gd name="T0" fmla="*/ 144 w 181"/>
                <a:gd name="T1" fmla="*/ 10 h 293"/>
                <a:gd name="T2" fmla="*/ 144 w 181"/>
                <a:gd name="T3" fmla="*/ 10 h 293"/>
                <a:gd name="T4" fmla="*/ 146 w 181"/>
                <a:gd name="T5" fmla="*/ 8 h 293"/>
                <a:gd name="T6" fmla="*/ 148 w 181"/>
                <a:gd name="T7" fmla="*/ 6 h 293"/>
                <a:gd name="T8" fmla="*/ 150 w 181"/>
                <a:gd name="T9" fmla="*/ 4 h 293"/>
                <a:gd name="T10" fmla="*/ 154 w 181"/>
                <a:gd name="T11" fmla="*/ 2 h 293"/>
                <a:gd name="T12" fmla="*/ 156 w 181"/>
                <a:gd name="T13" fmla="*/ 0 h 293"/>
                <a:gd name="T14" fmla="*/ 160 w 181"/>
                <a:gd name="T15" fmla="*/ 0 h 293"/>
                <a:gd name="T16" fmla="*/ 164 w 181"/>
                <a:gd name="T17" fmla="*/ 0 h 293"/>
                <a:gd name="T18" fmla="*/ 168 w 181"/>
                <a:gd name="T19" fmla="*/ 2 h 293"/>
                <a:gd name="T20" fmla="*/ 170 w 181"/>
                <a:gd name="T21" fmla="*/ 2 h 293"/>
                <a:gd name="T22" fmla="*/ 174 w 181"/>
                <a:gd name="T23" fmla="*/ 4 h 293"/>
                <a:gd name="T24" fmla="*/ 176 w 181"/>
                <a:gd name="T25" fmla="*/ 8 h 293"/>
                <a:gd name="T26" fmla="*/ 178 w 181"/>
                <a:gd name="T27" fmla="*/ 10 h 293"/>
                <a:gd name="T28" fmla="*/ 181 w 181"/>
                <a:gd name="T29" fmla="*/ 14 h 293"/>
                <a:gd name="T30" fmla="*/ 181 w 181"/>
                <a:gd name="T31" fmla="*/ 16 h 293"/>
                <a:gd name="T32" fmla="*/ 181 w 181"/>
                <a:gd name="T33" fmla="*/ 20 h 293"/>
                <a:gd name="T34" fmla="*/ 181 w 181"/>
                <a:gd name="T35" fmla="*/ 24 h 293"/>
                <a:gd name="T36" fmla="*/ 181 w 181"/>
                <a:gd name="T37" fmla="*/ 26 h 293"/>
                <a:gd name="T38" fmla="*/ 178 w 181"/>
                <a:gd name="T39" fmla="*/ 31 h 293"/>
                <a:gd name="T40" fmla="*/ 178 w 181"/>
                <a:gd name="T41" fmla="*/ 31 h 293"/>
                <a:gd name="T42" fmla="*/ 39 w 181"/>
                <a:gd name="T43" fmla="*/ 283 h 293"/>
                <a:gd name="T44" fmla="*/ 39 w 181"/>
                <a:gd name="T45" fmla="*/ 283 h 293"/>
                <a:gd name="T46" fmla="*/ 37 w 181"/>
                <a:gd name="T47" fmla="*/ 285 h 293"/>
                <a:gd name="T48" fmla="*/ 35 w 181"/>
                <a:gd name="T49" fmla="*/ 287 h 293"/>
                <a:gd name="T50" fmla="*/ 33 w 181"/>
                <a:gd name="T51" fmla="*/ 289 h 293"/>
                <a:gd name="T52" fmla="*/ 29 w 181"/>
                <a:gd name="T53" fmla="*/ 291 h 293"/>
                <a:gd name="T54" fmla="*/ 25 w 181"/>
                <a:gd name="T55" fmla="*/ 293 h 293"/>
                <a:gd name="T56" fmla="*/ 23 w 181"/>
                <a:gd name="T57" fmla="*/ 293 h 293"/>
                <a:gd name="T58" fmla="*/ 19 w 181"/>
                <a:gd name="T59" fmla="*/ 293 h 293"/>
                <a:gd name="T60" fmla="*/ 14 w 181"/>
                <a:gd name="T61" fmla="*/ 291 h 293"/>
                <a:gd name="T62" fmla="*/ 12 w 181"/>
                <a:gd name="T63" fmla="*/ 291 h 293"/>
                <a:gd name="T64" fmla="*/ 8 w 181"/>
                <a:gd name="T65" fmla="*/ 289 h 293"/>
                <a:gd name="T66" fmla="*/ 6 w 181"/>
                <a:gd name="T67" fmla="*/ 285 h 293"/>
                <a:gd name="T68" fmla="*/ 4 w 181"/>
                <a:gd name="T69" fmla="*/ 283 h 293"/>
                <a:gd name="T70" fmla="*/ 2 w 181"/>
                <a:gd name="T71" fmla="*/ 279 h 293"/>
                <a:gd name="T72" fmla="*/ 2 w 181"/>
                <a:gd name="T73" fmla="*/ 277 h 293"/>
                <a:gd name="T74" fmla="*/ 0 w 181"/>
                <a:gd name="T75" fmla="*/ 273 h 293"/>
                <a:gd name="T76" fmla="*/ 2 w 181"/>
                <a:gd name="T77" fmla="*/ 269 h 293"/>
                <a:gd name="T78" fmla="*/ 2 w 181"/>
                <a:gd name="T79" fmla="*/ 266 h 293"/>
                <a:gd name="T80" fmla="*/ 4 w 181"/>
                <a:gd name="T81" fmla="*/ 262 h 293"/>
                <a:gd name="T82" fmla="*/ 4 w 181"/>
                <a:gd name="T83" fmla="*/ 262 h 293"/>
                <a:gd name="T84" fmla="*/ 144 w 181"/>
                <a:gd name="T85" fmla="*/ 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1" h="293">
                  <a:moveTo>
                    <a:pt x="144" y="10"/>
                  </a:moveTo>
                  <a:lnTo>
                    <a:pt x="144" y="10"/>
                  </a:lnTo>
                  <a:lnTo>
                    <a:pt x="146" y="8"/>
                  </a:lnTo>
                  <a:lnTo>
                    <a:pt x="148" y="6"/>
                  </a:lnTo>
                  <a:lnTo>
                    <a:pt x="150" y="4"/>
                  </a:lnTo>
                  <a:lnTo>
                    <a:pt x="154" y="2"/>
                  </a:lnTo>
                  <a:lnTo>
                    <a:pt x="156" y="0"/>
                  </a:lnTo>
                  <a:lnTo>
                    <a:pt x="160" y="0"/>
                  </a:lnTo>
                  <a:lnTo>
                    <a:pt x="164" y="0"/>
                  </a:lnTo>
                  <a:lnTo>
                    <a:pt x="168" y="2"/>
                  </a:lnTo>
                  <a:lnTo>
                    <a:pt x="170" y="2"/>
                  </a:lnTo>
                  <a:lnTo>
                    <a:pt x="174" y="4"/>
                  </a:lnTo>
                  <a:lnTo>
                    <a:pt x="176" y="8"/>
                  </a:lnTo>
                  <a:lnTo>
                    <a:pt x="178" y="10"/>
                  </a:lnTo>
                  <a:lnTo>
                    <a:pt x="181" y="14"/>
                  </a:lnTo>
                  <a:lnTo>
                    <a:pt x="181" y="16"/>
                  </a:lnTo>
                  <a:lnTo>
                    <a:pt x="181" y="20"/>
                  </a:lnTo>
                  <a:lnTo>
                    <a:pt x="181" y="24"/>
                  </a:lnTo>
                  <a:lnTo>
                    <a:pt x="181" y="26"/>
                  </a:lnTo>
                  <a:lnTo>
                    <a:pt x="178" y="31"/>
                  </a:lnTo>
                  <a:lnTo>
                    <a:pt x="39" y="283"/>
                  </a:lnTo>
                  <a:lnTo>
                    <a:pt x="37" y="285"/>
                  </a:lnTo>
                  <a:lnTo>
                    <a:pt x="35" y="287"/>
                  </a:lnTo>
                  <a:lnTo>
                    <a:pt x="33" y="289"/>
                  </a:lnTo>
                  <a:lnTo>
                    <a:pt x="29" y="291"/>
                  </a:lnTo>
                  <a:lnTo>
                    <a:pt x="25" y="293"/>
                  </a:lnTo>
                  <a:lnTo>
                    <a:pt x="23" y="293"/>
                  </a:lnTo>
                  <a:lnTo>
                    <a:pt x="19" y="293"/>
                  </a:lnTo>
                  <a:lnTo>
                    <a:pt x="14" y="291"/>
                  </a:lnTo>
                  <a:lnTo>
                    <a:pt x="12" y="291"/>
                  </a:lnTo>
                  <a:lnTo>
                    <a:pt x="8" y="289"/>
                  </a:lnTo>
                  <a:lnTo>
                    <a:pt x="6" y="285"/>
                  </a:lnTo>
                  <a:lnTo>
                    <a:pt x="4" y="283"/>
                  </a:lnTo>
                  <a:lnTo>
                    <a:pt x="2" y="279"/>
                  </a:lnTo>
                  <a:lnTo>
                    <a:pt x="2" y="277"/>
                  </a:lnTo>
                  <a:lnTo>
                    <a:pt x="0" y="273"/>
                  </a:lnTo>
                  <a:lnTo>
                    <a:pt x="2" y="269"/>
                  </a:lnTo>
                  <a:lnTo>
                    <a:pt x="2" y="266"/>
                  </a:lnTo>
                  <a:lnTo>
                    <a:pt x="4" y="262"/>
                  </a:lnTo>
                  <a:lnTo>
                    <a:pt x="144" y="10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84" name="Freeform 24">
              <a:extLst>
                <a:ext uri="{FF2B5EF4-FFF2-40B4-BE49-F238E27FC236}">
                  <a16:creationId xmlns:a16="http://schemas.microsoft.com/office/drawing/2014/main" id="{84D3AD41-69BA-411F-967D-CBAC7AD6EF0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52" y="423"/>
              <a:ext cx="134" cy="199"/>
            </a:xfrm>
            <a:custGeom>
              <a:avLst/>
              <a:gdLst>
                <a:gd name="T0" fmla="*/ 94 w 133"/>
                <a:gd name="T1" fmla="*/ 10 h 201"/>
                <a:gd name="T2" fmla="*/ 94 w 133"/>
                <a:gd name="T3" fmla="*/ 10 h 201"/>
                <a:gd name="T4" fmla="*/ 96 w 133"/>
                <a:gd name="T5" fmla="*/ 8 h 201"/>
                <a:gd name="T6" fmla="*/ 98 w 133"/>
                <a:gd name="T7" fmla="*/ 4 h 201"/>
                <a:gd name="T8" fmla="*/ 102 w 133"/>
                <a:gd name="T9" fmla="*/ 2 h 201"/>
                <a:gd name="T10" fmla="*/ 104 w 133"/>
                <a:gd name="T11" fmla="*/ 2 h 201"/>
                <a:gd name="T12" fmla="*/ 108 w 133"/>
                <a:gd name="T13" fmla="*/ 0 h 201"/>
                <a:gd name="T14" fmla="*/ 112 w 133"/>
                <a:gd name="T15" fmla="*/ 0 h 201"/>
                <a:gd name="T16" fmla="*/ 114 w 133"/>
                <a:gd name="T17" fmla="*/ 0 h 201"/>
                <a:gd name="T18" fmla="*/ 119 w 133"/>
                <a:gd name="T19" fmla="*/ 2 h 201"/>
                <a:gd name="T20" fmla="*/ 123 w 133"/>
                <a:gd name="T21" fmla="*/ 2 h 201"/>
                <a:gd name="T22" fmla="*/ 125 w 133"/>
                <a:gd name="T23" fmla="*/ 4 h 201"/>
                <a:gd name="T24" fmla="*/ 127 w 133"/>
                <a:gd name="T25" fmla="*/ 8 h 201"/>
                <a:gd name="T26" fmla="*/ 129 w 133"/>
                <a:gd name="T27" fmla="*/ 10 h 201"/>
                <a:gd name="T28" fmla="*/ 131 w 133"/>
                <a:gd name="T29" fmla="*/ 14 h 201"/>
                <a:gd name="T30" fmla="*/ 131 w 133"/>
                <a:gd name="T31" fmla="*/ 16 h 201"/>
                <a:gd name="T32" fmla="*/ 133 w 133"/>
                <a:gd name="T33" fmla="*/ 20 h 201"/>
                <a:gd name="T34" fmla="*/ 131 w 133"/>
                <a:gd name="T35" fmla="*/ 24 h 201"/>
                <a:gd name="T36" fmla="*/ 131 w 133"/>
                <a:gd name="T37" fmla="*/ 28 h 201"/>
                <a:gd name="T38" fmla="*/ 129 w 133"/>
                <a:gd name="T39" fmla="*/ 31 h 201"/>
                <a:gd name="T40" fmla="*/ 129 w 133"/>
                <a:gd name="T41" fmla="*/ 31 h 201"/>
                <a:gd name="T42" fmla="*/ 37 w 133"/>
                <a:gd name="T43" fmla="*/ 191 h 201"/>
                <a:gd name="T44" fmla="*/ 37 w 133"/>
                <a:gd name="T45" fmla="*/ 191 h 201"/>
                <a:gd name="T46" fmla="*/ 34 w 133"/>
                <a:gd name="T47" fmla="*/ 193 h 201"/>
                <a:gd name="T48" fmla="*/ 32 w 133"/>
                <a:gd name="T49" fmla="*/ 197 h 201"/>
                <a:gd name="T50" fmla="*/ 30 w 133"/>
                <a:gd name="T51" fmla="*/ 199 h 201"/>
                <a:gd name="T52" fmla="*/ 26 w 133"/>
                <a:gd name="T53" fmla="*/ 199 h 201"/>
                <a:gd name="T54" fmla="*/ 22 w 133"/>
                <a:gd name="T55" fmla="*/ 201 h 201"/>
                <a:gd name="T56" fmla="*/ 20 w 133"/>
                <a:gd name="T57" fmla="*/ 201 h 201"/>
                <a:gd name="T58" fmla="*/ 16 w 133"/>
                <a:gd name="T59" fmla="*/ 201 h 201"/>
                <a:gd name="T60" fmla="*/ 12 w 133"/>
                <a:gd name="T61" fmla="*/ 199 h 201"/>
                <a:gd name="T62" fmla="*/ 10 w 133"/>
                <a:gd name="T63" fmla="*/ 199 h 201"/>
                <a:gd name="T64" fmla="*/ 6 w 133"/>
                <a:gd name="T65" fmla="*/ 197 h 201"/>
                <a:gd name="T66" fmla="*/ 4 w 133"/>
                <a:gd name="T67" fmla="*/ 193 h 201"/>
                <a:gd name="T68" fmla="*/ 2 w 133"/>
                <a:gd name="T69" fmla="*/ 191 h 201"/>
                <a:gd name="T70" fmla="*/ 0 w 133"/>
                <a:gd name="T71" fmla="*/ 186 h 201"/>
                <a:gd name="T72" fmla="*/ 0 w 133"/>
                <a:gd name="T73" fmla="*/ 184 h 201"/>
                <a:gd name="T74" fmla="*/ 0 w 133"/>
                <a:gd name="T75" fmla="*/ 180 h 201"/>
                <a:gd name="T76" fmla="*/ 0 w 133"/>
                <a:gd name="T77" fmla="*/ 176 h 201"/>
                <a:gd name="T78" fmla="*/ 0 w 133"/>
                <a:gd name="T79" fmla="*/ 172 h 201"/>
                <a:gd name="T80" fmla="*/ 2 w 133"/>
                <a:gd name="T81" fmla="*/ 170 h 201"/>
                <a:gd name="T82" fmla="*/ 2 w 133"/>
                <a:gd name="T83" fmla="*/ 170 h 201"/>
                <a:gd name="T84" fmla="*/ 94 w 133"/>
                <a:gd name="T85" fmla="*/ 1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3" h="201">
                  <a:moveTo>
                    <a:pt x="94" y="10"/>
                  </a:moveTo>
                  <a:lnTo>
                    <a:pt x="94" y="10"/>
                  </a:lnTo>
                  <a:lnTo>
                    <a:pt x="96" y="8"/>
                  </a:lnTo>
                  <a:lnTo>
                    <a:pt x="98" y="4"/>
                  </a:lnTo>
                  <a:lnTo>
                    <a:pt x="102" y="2"/>
                  </a:lnTo>
                  <a:lnTo>
                    <a:pt x="104" y="2"/>
                  </a:lnTo>
                  <a:lnTo>
                    <a:pt x="108" y="0"/>
                  </a:lnTo>
                  <a:lnTo>
                    <a:pt x="112" y="0"/>
                  </a:lnTo>
                  <a:lnTo>
                    <a:pt x="114" y="0"/>
                  </a:lnTo>
                  <a:lnTo>
                    <a:pt x="119" y="2"/>
                  </a:lnTo>
                  <a:lnTo>
                    <a:pt x="123" y="2"/>
                  </a:lnTo>
                  <a:lnTo>
                    <a:pt x="125" y="4"/>
                  </a:lnTo>
                  <a:lnTo>
                    <a:pt x="127" y="8"/>
                  </a:lnTo>
                  <a:lnTo>
                    <a:pt x="129" y="10"/>
                  </a:lnTo>
                  <a:lnTo>
                    <a:pt x="131" y="14"/>
                  </a:lnTo>
                  <a:lnTo>
                    <a:pt x="131" y="16"/>
                  </a:lnTo>
                  <a:lnTo>
                    <a:pt x="133" y="20"/>
                  </a:lnTo>
                  <a:lnTo>
                    <a:pt x="131" y="24"/>
                  </a:lnTo>
                  <a:lnTo>
                    <a:pt x="131" y="28"/>
                  </a:lnTo>
                  <a:lnTo>
                    <a:pt x="129" y="31"/>
                  </a:lnTo>
                  <a:lnTo>
                    <a:pt x="37" y="191"/>
                  </a:lnTo>
                  <a:lnTo>
                    <a:pt x="34" y="193"/>
                  </a:lnTo>
                  <a:lnTo>
                    <a:pt x="32" y="197"/>
                  </a:lnTo>
                  <a:lnTo>
                    <a:pt x="30" y="199"/>
                  </a:lnTo>
                  <a:lnTo>
                    <a:pt x="26" y="199"/>
                  </a:lnTo>
                  <a:lnTo>
                    <a:pt x="22" y="201"/>
                  </a:lnTo>
                  <a:lnTo>
                    <a:pt x="20" y="201"/>
                  </a:lnTo>
                  <a:lnTo>
                    <a:pt x="16" y="201"/>
                  </a:lnTo>
                  <a:lnTo>
                    <a:pt x="12" y="199"/>
                  </a:lnTo>
                  <a:lnTo>
                    <a:pt x="10" y="199"/>
                  </a:lnTo>
                  <a:lnTo>
                    <a:pt x="6" y="197"/>
                  </a:lnTo>
                  <a:lnTo>
                    <a:pt x="4" y="193"/>
                  </a:lnTo>
                  <a:lnTo>
                    <a:pt x="2" y="191"/>
                  </a:lnTo>
                  <a:lnTo>
                    <a:pt x="0" y="186"/>
                  </a:lnTo>
                  <a:lnTo>
                    <a:pt x="0" y="184"/>
                  </a:lnTo>
                  <a:lnTo>
                    <a:pt x="0" y="180"/>
                  </a:lnTo>
                  <a:lnTo>
                    <a:pt x="0" y="176"/>
                  </a:lnTo>
                  <a:lnTo>
                    <a:pt x="0" y="172"/>
                  </a:lnTo>
                  <a:lnTo>
                    <a:pt x="2" y="170"/>
                  </a:lnTo>
                  <a:lnTo>
                    <a:pt x="94" y="10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85" name="Freeform 25">
              <a:extLst>
                <a:ext uri="{FF2B5EF4-FFF2-40B4-BE49-F238E27FC236}">
                  <a16:creationId xmlns:a16="http://schemas.microsoft.com/office/drawing/2014/main" id="{E4B68CDE-01D1-42FD-88C1-41096FE0556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97" y="423"/>
              <a:ext cx="134" cy="201"/>
            </a:xfrm>
            <a:custGeom>
              <a:avLst/>
              <a:gdLst>
                <a:gd name="T0" fmla="*/ 2 w 133"/>
                <a:gd name="T1" fmla="*/ 31 h 203"/>
                <a:gd name="T2" fmla="*/ 2 w 133"/>
                <a:gd name="T3" fmla="*/ 31 h 203"/>
                <a:gd name="T4" fmla="*/ 2 w 133"/>
                <a:gd name="T5" fmla="*/ 28 h 203"/>
                <a:gd name="T6" fmla="*/ 0 w 133"/>
                <a:gd name="T7" fmla="*/ 24 h 203"/>
                <a:gd name="T8" fmla="*/ 0 w 133"/>
                <a:gd name="T9" fmla="*/ 20 h 203"/>
                <a:gd name="T10" fmla="*/ 0 w 133"/>
                <a:gd name="T11" fmla="*/ 16 h 203"/>
                <a:gd name="T12" fmla="*/ 2 w 133"/>
                <a:gd name="T13" fmla="*/ 14 h 203"/>
                <a:gd name="T14" fmla="*/ 2 w 133"/>
                <a:gd name="T15" fmla="*/ 10 h 203"/>
                <a:gd name="T16" fmla="*/ 4 w 133"/>
                <a:gd name="T17" fmla="*/ 8 h 203"/>
                <a:gd name="T18" fmla="*/ 8 w 133"/>
                <a:gd name="T19" fmla="*/ 4 h 203"/>
                <a:gd name="T20" fmla="*/ 10 w 133"/>
                <a:gd name="T21" fmla="*/ 2 h 203"/>
                <a:gd name="T22" fmla="*/ 15 w 133"/>
                <a:gd name="T23" fmla="*/ 2 h 203"/>
                <a:gd name="T24" fmla="*/ 17 w 133"/>
                <a:gd name="T25" fmla="*/ 0 h 203"/>
                <a:gd name="T26" fmla="*/ 21 w 133"/>
                <a:gd name="T27" fmla="*/ 0 h 203"/>
                <a:gd name="T28" fmla="*/ 25 w 133"/>
                <a:gd name="T29" fmla="*/ 0 h 203"/>
                <a:gd name="T30" fmla="*/ 29 w 133"/>
                <a:gd name="T31" fmla="*/ 2 h 203"/>
                <a:gd name="T32" fmla="*/ 31 w 133"/>
                <a:gd name="T33" fmla="*/ 4 h 203"/>
                <a:gd name="T34" fmla="*/ 35 w 133"/>
                <a:gd name="T35" fmla="*/ 6 h 203"/>
                <a:gd name="T36" fmla="*/ 37 w 133"/>
                <a:gd name="T37" fmla="*/ 8 h 203"/>
                <a:gd name="T38" fmla="*/ 39 w 133"/>
                <a:gd name="T39" fmla="*/ 10 h 203"/>
                <a:gd name="T40" fmla="*/ 39 w 133"/>
                <a:gd name="T41" fmla="*/ 10 h 203"/>
                <a:gd name="T42" fmla="*/ 131 w 133"/>
                <a:gd name="T43" fmla="*/ 172 h 203"/>
                <a:gd name="T44" fmla="*/ 131 w 133"/>
                <a:gd name="T45" fmla="*/ 172 h 203"/>
                <a:gd name="T46" fmla="*/ 131 w 133"/>
                <a:gd name="T47" fmla="*/ 176 h 203"/>
                <a:gd name="T48" fmla="*/ 133 w 133"/>
                <a:gd name="T49" fmla="*/ 178 h 203"/>
                <a:gd name="T50" fmla="*/ 133 w 133"/>
                <a:gd name="T51" fmla="*/ 182 h 203"/>
                <a:gd name="T52" fmla="*/ 133 w 133"/>
                <a:gd name="T53" fmla="*/ 186 h 203"/>
                <a:gd name="T54" fmla="*/ 131 w 133"/>
                <a:gd name="T55" fmla="*/ 189 h 203"/>
                <a:gd name="T56" fmla="*/ 131 w 133"/>
                <a:gd name="T57" fmla="*/ 193 h 203"/>
                <a:gd name="T58" fmla="*/ 129 w 133"/>
                <a:gd name="T59" fmla="*/ 195 h 203"/>
                <a:gd name="T60" fmla="*/ 125 w 133"/>
                <a:gd name="T61" fmla="*/ 199 h 203"/>
                <a:gd name="T62" fmla="*/ 123 w 133"/>
                <a:gd name="T63" fmla="*/ 201 h 203"/>
                <a:gd name="T64" fmla="*/ 119 w 133"/>
                <a:gd name="T65" fmla="*/ 201 h 203"/>
                <a:gd name="T66" fmla="*/ 117 w 133"/>
                <a:gd name="T67" fmla="*/ 203 h 203"/>
                <a:gd name="T68" fmla="*/ 113 w 133"/>
                <a:gd name="T69" fmla="*/ 203 h 203"/>
                <a:gd name="T70" fmla="*/ 109 w 133"/>
                <a:gd name="T71" fmla="*/ 203 h 203"/>
                <a:gd name="T72" fmla="*/ 105 w 133"/>
                <a:gd name="T73" fmla="*/ 201 h 203"/>
                <a:gd name="T74" fmla="*/ 103 w 133"/>
                <a:gd name="T75" fmla="*/ 201 h 203"/>
                <a:gd name="T76" fmla="*/ 99 w 133"/>
                <a:gd name="T77" fmla="*/ 199 h 203"/>
                <a:gd name="T78" fmla="*/ 97 w 133"/>
                <a:gd name="T79" fmla="*/ 195 h 203"/>
                <a:gd name="T80" fmla="*/ 94 w 133"/>
                <a:gd name="T81" fmla="*/ 193 h 203"/>
                <a:gd name="T82" fmla="*/ 94 w 133"/>
                <a:gd name="T83" fmla="*/ 193 h 203"/>
                <a:gd name="T84" fmla="*/ 2 w 133"/>
                <a:gd name="T85" fmla="*/ 31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3" h="203">
                  <a:moveTo>
                    <a:pt x="2" y="31"/>
                  </a:moveTo>
                  <a:lnTo>
                    <a:pt x="2" y="31"/>
                  </a:ln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2" y="10"/>
                  </a:lnTo>
                  <a:lnTo>
                    <a:pt x="4" y="8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9" y="2"/>
                  </a:lnTo>
                  <a:lnTo>
                    <a:pt x="31" y="4"/>
                  </a:lnTo>
                  <a:lnTo>
                    <a:pt x="35" y="6"/>
                  </a:lnTo>
                  <a:lnTo>
                    <a:pt x="37" y="8"/>
                  </a:lnTo>
                  <a:lnTo>
                    <a:pt x="39" y="10"/>
                  </a:lnTo>
                  <a:lnTo>
                    <a:pt x="131" y="172"/>
                  </a:lnTo>
                  <a:lnTo>
                    <a:pt x="131" y="176"/>
                  </a:lnTo>
                  <a:lnTo>
                    <a:pt x="133" y="178"/>
                  </a:lnTo>
                  <a:lnTo>
                    <a:pt x="133" y="182"/>
                  </a:lnTo>
                  <a:lnTo>
                    <a:pt x="133" y="186"/>
                  </a:lnTo>
                  <a:lnTo>
                    <a:pt x="131" y="189"/>
                  </a:lnTo>
                  <a:lnTo>
                    <a:pt x="131" y="193"/>
                  </a:lnTo>
                  <a:lnTo>
                    <a:pt x="129" y="195"/>
                  </a:lnTo>
                  <a:lnTo>
                    <a:pt x="125" y="199"/>
                  </a:lnTo>
                  <a:lnTo>
                    <a:pt x="123" y="201"/>
                  </a:lnTo>
                  <a:lnTo>
                    <a:pt x="119" y="201"/>
                  </a:lnTo>
                  <a:lnTo>
                    <a:pt x="117" y="203"/>
                  </a:lnTo>
                  <a:lnTo>
                    <a:pt x="113" y="203"/>
                  </a:lnTo>
                  <a:lnTo>
                    <a:pt x="109" y="203"/>
                  </a:lnTo>
                  <a:lnTo>
                    <a:pt x="105" y="201"/>
                  </a:lnTo>
                  <a:lnTo>
                    <a:pt x="103" y="201"/>
                  </a:lnTo>
                  <a:lnTo>
                    <a:pt x="99" y="199"/>
                  </a:lnTo>
                  <a:lnTo>
                    <a:pt x="97" y="195"/>
                  </a:lnTo>
                  <a:lnTo>
                    <a:pt x="94" y="193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86" name="Freeform 26">
              <a:extLst>
                <a:ext uri="{FF2B5EF4-FFF2-40B4-BE49-F238E27FC236}">
                  <a16:creationId xmlns:a16="http://schemas.microsoft.com/office/drawing/2014/main" id="{53C7EE1A-259A-4042-9AF2-7C3CC3738B8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04" y="514"/>
              <a:ext cx="179" cy="180"/>
            </a:xfrm>
            <a:custGeom>
              <a:avLst/>
              <a:gdLst>
                <a:gd name="T0" fmla="*/ 178 w 178"/>
                <a:gd name="T1" fmla="*/ 90 h 181"/>
                <a:gd name="T2" fmla="*/ 176 w 178"/>
                <a:gd name="T3" fmla="*/ 109 h 181"/>
                <a:gd name="T4" fmla="*/ 170 w 178"/>
                <a:gd name="T5" fmla="*/ 127 h 181"/>
                <a:gd name="T6" fmla="*/ 162 w 178"/>
                <a:gd name="T7" fmla="*/ 144 h 181"/>
                <a:gd name="T8" fmla="*/ 148 w 178"/>
                <a:gd name="T9" fmla="*/ 158 h 181"/>
                <a:gd name="T10" fmla="*/ 131 w 178"/>
                <a:gd name="T11" fmla="*/ 170 h 181"/>
                <a:gd name="T12" fmla="*/ 113 w 178"/>
                <a:gd name="T13" fmla="*/ 177 h 181"/>
                <a:gd name="T14" fmla="*/ 94 w 178"/>
                <a:gd name="T15" fmla="*/ 181 h 181"/>
                <a:gd name="T16" fmla="*/ 76 w 178"/>
                <a:gd name="T17" fmla="*/ 179 h 181"/>
                <a:gd name="T18" fmla="*/ 55 w 178"/>
                <a:gd name="T19" fmla="*/ 174 h 181"/>
                <a:gd name="T20" fmla="*/ 39 w 178"/>
                <a:gd name="T21" fmla="*/ 164 h 181"/>
                <a:gd name="T22" fmla="*/ 25 w 178"/>
                <a:gd name="T23" fmla="*/ 152 h 181"/>
                <a:gd name="T24" fmla="*/ 12 w 178"/>
                <a:gd name="T25" fmla="*/ 138 h 181"/>
                <a:gd name="T26" fmla="*/ 4 w 178"/>
                <a:gd name="T27" fmla="*/ 119 h 181"/>
                <a:gd name="T28" fmla="*/ 0 w 178"/>
                <a:gd name="T29" fmla="*/ 101 h 181"/>
                <a:gd name="T30" fmla="*/ 0 w 178"/>
                <a:gd name="T31" fmla="*/ 80 h 181"/>
                <a:gd name="T32" fmla="*/ 4 w 178"/>
                <a:gd name="T33" fmla="*/ 62 h 181"/>
                <a:gd name="T34" fmla="*/ 12 w 178"/>
                <a:gd name="T35" fmla="*/ 43 h 181"/>
                <a:gd name="T36" fmla="*/ 25 w 178"/>
                <a:gd name="T37" fmla="*/ 29 h 181"/>
                <a:gd name="T38" fmla="*/ 39 w 178"/>
                <a:gd name="T39" fmla="*/ 16 h 181"/>
                <a:gd name="T40" fmla="*/ 55 w 178"/>
                <a:gd name="T41" fmla="*/ 6 h 181"/>
                <a:gd name="T42" fmla="*/ 74 w 178"/>
                <a:gd name="T43" fmla="*/ 2 h 181"/>
                <a:gd name="T44" fmla="*/ 94 w 178"/>
                <a:gd name="T45" fmla="*/ 0 h 181"/>
                <a:gd name="T46" fmla="*/ 113 w 178"/>
                <a:gd name="T47" fmla="*/ 4 h 181"/>
                <a:gd name="T48" fmla="*/ 131 w 178"/>
                <a:gd name="T49" fmla="*/ 10 h 181"/>
                <a:gd name="T50" fmla="*/ 148 w 178"/>
                <a:gd name="T51" fmla="*/ 21 h 181"/>
                <a:gd name="T52" fmla="*/ 160 w 178"/>
                <a:gd name="T53" fmla="*/ 35 h 181"/>
                <a:gd name="T54" fmla="*/ 170 w 178"/>
                <a:gd name="T55" fmla="*/ 51 h 181"/>
                <a:gd name="T56" fmla="*/ 176 w 178"/>
                <a:gd name="T57" fmla="*/ 70 h 181"/>
                <a:gd name="T58" fmla="*/ 178 w 178"/>
                <a:gd name="T59" fmla="*/ 90 h 181"/>
                <a:gd name="T60" fmla="*/ 178 w 178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8" h="181">
                  <a:moveTo>
                    <a:pt x="178" y="90"/>
                  </a:moveTo>
                  <a:lnTo>
                    <a:pt x="176" y="109"/>
                  </a:lnTo>
                  <a:lnTo>
                    <a:pt x="170" y="127"/>
                  </a:lnTo>
                  <a:lnTo>
                    <a:pt x="162" y="144"/>
                  </a:lnTo>
                  <a:lnTo>
                    <a:pt x="148" y="158"/>
                  </a:lnTo>
                  <a:lnTo>
                    <a:pt x="131" y="170"/>
                  </a:lnTo>
                  <a:lnTo>
                    <a:pt x="113" y="177"/>
                  </a:lnTo>
                  <a:lnTo>
                    <a:pt x="94" y="181"/>
                  </a:lnTo>
                  <a:lnTo>
                    <a:pt x="76" y="179"/>
                  </a:lnTo>
                  <a:lnTo>
                    <a:pt x="55" y="174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8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5" y="29"/>
                  </a:lnTo>
                  <a:lnTo>
                    <a:pt x="39" y="16"/>
                  </a:lnTo>
                  <a:lnTo>
                    <a:pt x="55" y="6"/>
                  </a:lnTo>
                  <a:lnTo>
                    <a:pt x="74" y="2"/>
                  </a:lnTo>
                  <a:lnTo>
                    <a:pt x="94" y="0"/>
                  </a:lnTo>
                  <a:lnTo>
                    <a:pt x="113" y="4"/>
                  </a:lnTo>
                  <a:lnTo>
                    <a:pt x="131" y="10"/>
                  </a:lnTo>
                  <a:lnTo>
                    <a:pt x="148" y="21"/>
                  </a:lnTo>
                  <a:lnTo>
                    <a:pt x="160" y="35"/>
                  </a:lnTo>
                  <a:lnTo>
                    <a:pt x="170" y="51"/>
                  </a:lnTo>
                  <a:lnTo>
                    <a:pt x="176" y="70"/>
                  </a:lnTo>
                  <a:lnTo>
                    <a:pt x="178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87" name="Freeform 27">
              <a:extLst>
                <a:ext uri="{FF2B5EF4-FFF2-40B4-BE49-F238E27FC236}">
                  <a16:creationId xmlns:a16="http://schemas.microsoft.com/office/drawing/2014/main" id="{8C1D1A31-2307-4D99-8A30-D6225285349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60" y="569"/>
              <a:ext cx="70" cy="69"/>
            </a:xfrm>
            <a:custGeom>
              <a:avLst/>
              <a:gdLst>
                <a:gd name="T0" fmla="*/ 70 w 70"/>
                <a:gd name="T1" fmla="*/ 35 h 70"/>
                <a:gd name="T2" fmla="*/ 68 w 70"/>
                <a:gd name="T3" fmla="*/ 48 h 70"/>
                <a:gd name="T4" fmla="*/ 62 w 70"/>
                <a:gd name="T5" fmla="*/ 58 h 70"/>
                <a:gd name="T6" fmla="*/ 52 w 70"/>
                <a:gd name="T7" fmla="*/ 66 h 70"/>
                <a:gd name="T8" fmla="*/ 41 w 70"/>
                <a:gd name="T9" fmla="*/ 70 h 70"/>
                <a:gd name="T10" fmla="*/ 29 w 70"/>
                <a:gd name="T11" fmla="*/ 70 h 70"/>
                <a:gd name="T12" fmla="*/ 17 w 70"/>
                <a:gd name="T13" fmla="*/ 66 h 70"/>
                <a:gd name="T14" fmla="*/ 9 w 70"/>
                <a:gd name="T15" fmla="*/ 58 h 70"/>
                <a:gd name="T16" fmla="*/ 2 w 70"/>
                <a:gd name="T17" fmla="*/ 48 h 70"/>
                <a:gd name="T18" fmla="*/ 0 w 70"/>
                <a:gd name="T19" fmla="*/ 35 h 70"/>
                <a:gd name="T20" fmla="*/ 2 w 70"/>
                <a:gd name="T21" fmla="*/ 23 h 70"/>
                <a:gd name="T22" fmla="*/ 9 w 70"/>
                <a:gd name="T23" fmla="*/ 13 h 70"/>
                <a:gd name="T24" fmla="*/ 17 w 70"/>
                <a:gd name="T25" fmla="*/ 5 h 70"/>
                <a:gd name="T26" fmla="*/ 29 w 70"/>
                <a:gd name="T27" fmla="*/ 0 h 70"/>
                <a:gd name="T28" fmla="*/ 39 w 70"/>
                <a:gd name="T29" fmla="*/ 0 h 70"/>
                <a:gd name="T30" fmla="*/ 52 w 70"/>
                <a:gd name="T31" fmla="*/ 5 h 70"/>
                <a:gd name="T32" fmla="*/ 62 w 70"/>
                <a:gd name="T33" fmla="*/ 13 h 70"/>
                <a:gd name="T34" fmla="*/ 66 w 70"/>
                <a:gd name="T35" fmla="*/ 23 h 70"/>
                <a:gd name="T36" fmla="*/ 70 w 70"/>
                <a:gd name="T37" fmla="*/ 35 h 70"/>
                <a:gd name="T38" fmla="*/ 70 w 70"/>
                <a:gd name="T39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70">
                  <a:moveTo>
                    <a:pt x="70" y="35"/>
                  </a:moveTo>
                  <a:lnTo>
                    <a:pt x="68" y="48"/>
                  </a:lnTo>
                  <a:lnTo>
                    <a:pt x="62" y="58"/>
                  </a:lnTo>
                  <a:lnTo>
                    <a:pt x="52" y="66"/>
                  </a:lnTo>
                  <a:lnTo>
                    <a:pt x="41" y="70"/>
                  </a:lnTo>
                  <a:lnTo>
                    <a:pt x="29" y="70"/>
                  </a:lnTo>
                  <a:lnTo>
                    <a:pt x="17" y="66"/>
                  </a:lnTo>
                  <a:lnTo>
                    <a:pt x="9" y="58"/>
                  </a:lnTo>
                  <a:lnTo>
                    <a:pt x="2" y="48"/>
                  </a:lnTo>
                  <a:lnTo>
                    <a:pt x="0" y="35"/>
                  </a:lnTo>
                  <a:lnTo>
                    <a:pt x="2" y="23"/>
                  </a:lnTo>
                  <a:lnTo>
                    <a:pt x="9" y="13"/>
                  </a:lnTo>
                  <a:lnTo>
                    <a:pt x="17" y="5"/>
                  </a:lnTo>
                  <a:lnTo>
                    <a:pt x="29" y="0"/>
                  </a:lnTo>
                  <a:lnTo>
                    <a:pt x="39" y="0"/>
                  </a:lnTo>
                  <a:lnTo>
                    <a:pt x="52" y="5"/>
                  </a:lnTo>
                  <a:lnTo>
                    <a:pt x="62" y="13"/>
                  </a:lnTo>
                  <a:lnTo>
                    <a:pt x="66" y="23"/>
                  </a:lnTo>
                  <a:lnTo>
                    <a:pt x="70" y="35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88" name="WordArt 28">
              <a:extLst>
                <a:ext uri="{FF2B5EF4-FFF2-40B4-BE49-F238E27FC236}">
                  <a16:creationId xmlns:a16="http://schemas.microsoft.com/office/drawing/2014/main" id="{A6E8E8EE-5E24-4E71-9F02-FC729E825697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514" y="644"/>
              <a:ext cx="182" cy="13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spc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Verdana Ref"/>
                </a:rPr>
                <a:t>1K</a:t>
              </a:r>
              <a:endParaRPr lang="zh-TW" altLang="en-US" sz="1400" kern="10" spc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Verdana Ref"/>
              </a:endParaRPr>
            </a:p>
          </p:txBody>
        </p:sp>
        <p:sp>
          <p:nvSpPr>
            <p:cNvPr id="189" name="WordArt 29">
              <a:extLst>
                <a:ext uri="{FF2B5EF4-FFF2-40B4-BE49-F238E27FC236}">
                  <a16:creationId xmlns:a16="http://schemas.microsoft.com/office/drawing/2014/main" id="{F3EF85A6-7509-4EFE-B742-48A3A6394BA1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612" y="420"/>
              <a:ext cx="132" cy="13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spc="0" dirty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Verdana Ref"/>
                </a:rPr>
                <a:t>R2</a:t>
              </a:r>
              <a:endParaRPr lang="zh-TW" altLang="en-US" sz="1400" kern="10" spc="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Verdana Ref"/>
              </a:endParaRPr>
            </a:p>
          </p:txBody>
        </p:sp>
        <p:sp>
          <p:nvSpPr>
            <p:cNvPr id="190" name="WordArt 30">
              <a:extLst>
                <a:ext uri="{FF2B5EF4-FFF2-40B4-BE49-F238E27FC236}">
                  <a16:creationId xmlns:a16="http://schemas.microsoft.com/office/drawing/2014/main" id="{3617A891-135F-4CBD-85D3-5CD7C10B6E16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153" y="722"/>
              <a:ext cx="703" cy="8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spc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Verdana Ref"/>
                </a:rPr>
                <a:t>RESISTOR</a:t>
              </a:r>
              <a:endParaRPr lang="zh-TW" altLang="en-US" sz="1400" kern="10" spc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Verdana Ref"/>
              </a:endParaRPr>
            </a:p>
          </p:txBody>
        </p:sp>
        <p:sp>
          <p:nvSpPr>
            <p:cNvPr id="191" name="WordArt 31">
              <a:extLst>
                <a:ext uri="{FF2B5EF4-FFF2-40B4-BE49-F238E27FC236}">
                  <a16:creationId xmlns:a16="http://schemas.microsoft.com/office/drawing/2014/main" id="{B4941FB7-E906-41B5-BFAE-9EAE25D013CA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740" y="645"/>
              <a:ext cx="132" cy="13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spc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W</a:t>
              </a:r>
              <a:endParaRPr lang="zh-TW" altLang="en-US" sz="1400" kern="10" spc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Symbol" panose="05050102010706020507" pitchFamily="18" charset="2"/>
              </a:endParaRPr>
            </a:p>
          </p:txBody>
        </p:sp>
      </p:grpSp>
      <p:grpSp>
        <p:nvGrpSpPr>
          <p:cNvPr id="192" name="Group 16">
            <a:extLst>
              <a:ext uri="{FF2B5EF4-FFF2-40B4-BE49-F238E27FC236}">
                <a16:creationId xmlns:a16="http://schemas.microsoft.com/office/drawing/2014/main" id="{1079DD1D-73C6-44A2-BA4B-2F4500700C5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434939" y="5941036"/>
            <a:ext cx="414569" cy="414569"/>
            <a:chOff x="981" y="544"/>
            <a:chExt cx="326" cy="328"/>
          </a:xfrm>
        </p:grpSpPr>
        <p:sp>
          <p:nvSpPr>
            <p:cNvPr id="193" name="Freeform 17">
              <a:extLst>
                <a:ext uri="{FF2B5EF4-FFF2-40B4-BE49-F238E27FC236}">
                  <a16:creationId xmlns:a16="http://schemas.microsoft.com/office/drawing/2014/main" id="{29DA8289-77DE-4AB7-A55D-80072C4AD75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81" y="544"/>
              <a:ext cx="326" cy="328"/>
            </a:xfrm>
            <a:custGeom>
              <a:avLst/>
              <a:gdLst>
                <a:gd name="T0" fmla="*/ 326 w 326"/>
                <a:gd name="T1" fmla="*/ 164 h 328"/>
                <a:gd name="T2" fmla="*/ 324 w 326"/>
                <a:gd name="T3" fmla="*/ 191 h 328"/>
                <a:gd name="T4" fmla="*/ 320 w 326"/>
                <a:gd name="T5" fmla="*/ 215 h 328"/>
                <a:gd name="T6" fmla="*/ 309 w 326"/>
                <a:gd name="T7" fmla="*/ 238 h 328"/>
                <a:gd name="T8" fmla="*/ 295 w 326"/>
                <a:gd name="T9" fmla="*/ 260 h 328"/>
                <a:gd name="T10" fmla="*/ 279 w 326"/>
                <a:gd name="T11" fmla="*/ 281 h 328"/>
                <a:gd name="T12" fmla="*/ 260 w 326"/>
                <a:gd name="T13" fmla="*/ 297 h 328"/>
                <a:gd name="T14" fmla="*/ 238 w 326"/>
                <a:gd name="T15" fmla="*/ 310 h 328"/>
                <a:gd name="T16" fmla="*/ 213 w 326"/>
                <a:gd name="T17" fmla="*/ 320 h 328"/>
                <a:gd name="T18" fmla="*/ 189 w 326"/>
                <a:gd name="T19" fmla="*/ 326 h 328"/>
                <a:gd name="T20" fmla="*/ 164 w 326"/>
                <a:gd name="T21" fmla="*/ 328 h 328"/>
                <a:gd name="T22" fmla="*/ 137 w 326"/>
                <a:gd name="T23" fmla="*/ 326 h 328"/>
                <a:gd name="T24" fmla="*/ 113 w 326"/>
                <a:gd name="T25" fmla="*/ 320 h 328"/>
                <a:gd name="T26" fmla="*/ 88 w 326"/>
                <a:gd name="T27" fmla="*/ 310 h 328"/>
                <a:gd name="T28" fmla="*/ 68 w 326"/>
                <a:gd name="T29" fmla="*/ 297 h 328"/>
                <a:gd name="T30" fmla="*/ 47 w 326"/>
                <a:gd name="T31" fmla="*/ 281 h 328"/>
                <a:gd name="T32" fmla="*/ 31 w 326"/>
                <a:gd name="T33" fmla="*/ 260 h 328"/>
                <a:gd name="T34" fmla="*/ 18 w 326"/>
                <a:gd name="T35" fmla="*/ 240 h 328"/>
                <a:gd name="T36" fmla="*/ 8 w 326"/>
                <a:gd name="T37" fmla="*/ 215 h 328"/>
                <a:gd name="T38" fmla="*/ 2 w 326"/>
                <a:gd name="T39" fmla="*/ 191 h 328"/>
                <a:gd name="T40" fmla="*/ 0 w 326"/>
                <a:gd name="T41" fmla="*/ 164 h 328"/>
                <a:gd name="T42" fmla="*/ 2 w 326"/>
                <a:gd name="T43" fmla="*/ 139 h 328"/>
                <a:gd name="T44" fmla="*/ 8 w 326"/>
                <a:gd name="T45" fmla="*/ 115 h 328"/>
                <a:gd name="T46" fmla="*/ 16 w 326"/>
                <a:gd name="T47" fmla="*/ 90 h 328"/>
                <a:gd name="T48" fmla="*/ 31 w 326"/>
                <a:gd name="T49" fmla="*/ 67 h 328"/>
                <a:gd name="T50" fmla="*/ 47 w 326"/>
                <a:gd name="T51" fmla="*/ 49 h 328"/>
                <a:gd name="T52" fmla="*/ 68 w 326"/>
                <a:gd name="T53" fmla="*/ 33 h 328"/>
                <a:gd name="T54" fmla="*/ 88 w 326"/>
                <a:gd name="T55" fmla="*/ 18 h 328"/>
                <a:gd name="T56" fmla="*/ 113 w 326"/>
                <a:gd name="T57" fmla="*/ 8 h 328"/>
                <a:gd name="T58" fmla="*/ 137 w 326"/>
                <a:gd name="T59" fmla="*/ 2 h 328"/>
                <a:gd name="T60" fmla="*/ 162 w 326"/>
                <a:gd name="T61" fmla="*/ 0 h 328"/>
                <a:gd name="T62" fmla="*/ 189 w 326"/>
                <a:gd name="T63" fmla="*/ 2 h 328"/>
                <a:gd name="T64" fmla="*/ 213 w 326"/>
                <a:gd name="T65" fmla="*/ 8 h 328"/>
                <a:gd name="T66" fmla="*/ 238 w 326"/>
                <a:gd name="T67" fmla="*/ 18 h 328"/>
                <a:gd name="T68" fmla="*/ 258 w 326"/>
                <a:gd name="T69" fmla="*/ 33 h 328"/>
                <a:gd name="T70" fmla="*/ 279 w 326"/>
                <a:gd name="T71" fmla="*/ 49 h 328"/>
                <a:gd name="T72" fmla="*/ 295 w 326"/>
                <a:gd name="T73" fmla="*/ 67 h 328"/>
                <a:gd name="T74" fmla="*/ 309 w 326"/>
                <a:gd name="T75" fmla="*/ 90 h 328"/>
                <a:gd name="T76" fmla="*/ 318 w 326"/>
                <a:gd name="T77" fmla="*/ 113 h 328"/>
                <a:gd name="T78" fmla="*/ 324 w 326"/>
                <a:gd name="T79" fmla="*/ 139 h 328"/>
                <a:gd name="T80" fmla="*/ 326 w 326"/>
                <a:gd name="T81" fmla="*/ 164 h 328"/>
                <a:gd name="T82" fmla="*/ 326 w 326"/>
                <a:gd name="T83" fmla="*/ 16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6" h="328">
                  <a:moveTo>
                    <a:pt x="326" y="164"/>
                  </a:moveTo>
                  <a:lnTo>
                    <a:pt x="324" y="191"/>
                  </a:lnTo>
                  <a:lnTo>
                    <a:pt x="320" y="215"/>
                  </a:lnTo>
                  <a:lnTo>
                    <a:pt x="309" y="238"/>
                  </a:lnTo>
                  <a:lnTo>
                    <a:pt x="295" y="260"/>
                  </a:lnTo>
                  <a:lnTo>
                    <a:pt x="279" y="281"/>
                  </a:lnTo>
                  <a:lnTo>
                    <a:pt x="260" y="297"/>
                  </a:lnTo>
                  <a:lnTo>
                    <a:pt x="238" y="310"/>
                  </a:lnTo>
                  <a:lnTo>
                    <a:pt x="213" y="320"/>
                  </a:lnTo>
                  <a:lnTo>
                    <a:pt x="189" y="326"/>
                  </a:lnTo>
                  <a:lnTo>
                    <a:pt x="164" y="328"/>
                  </a:lnTo>
                  <a:lnTo>
                    <a:pt x="137" y="326"/>
                  </a:lnTo>
                  <a:lnTo>
                    <a:pt x="113" y="320"/>
                  </a:lnTo>
                  <a:lnTo>
                    <a:pt x="88" y="310"/>
                  </a:lnTo>
                  <a:lnTo>
                    <a:pt x="68" y="297"/>
                  </a:lnTo>
                  <a:lnTo>
                    <a:pt x="47" y="281"/>
                  </a:lnTo>
                  <a:lnTo>
                    <a:pt x="31" y="260"/>
                  </a:lnTo>
                  <a:lnTo>
                    <a:pt x="18" y="240"/>
                  </a:lnTo>
                  <a:lnTo>
                    <a:pt x="8" y="215"/>
                  </a:lnTo>
                  <a:lnTo>
                    <a:pt x="2" y="191"/>
                  </a:lnTo>
                  <a:lnTo>
                    <a:pt x="0" y="164"/>
                  </a:lnTo>
                  <a:lnTo>
                    <a:pt x="2" y="139"/>
                  </a:lnTo>
                  <a:lnTo>
                    <a:pt x="8" y="115"/>
                  </a:lnTo>
                  <a:lnTo>
                    <a:pt x="16" y="90"/>
                  </a:lnTo>
                  <a:lnTo>
                    <a:pt x="31" y="67"/>
                  </a:lnTo>
                  <a:lnTo>
                    <a:pt x="47" y="49"/>
                  </a:lnTo>
                  <a:lnTo>
                    <a:pt x="68" y="33"/>
                  </a:lnTo>
                  <a:lnTo>
                    <a:pt x="88" y="18"/>
                  </a:lnTo>
                  <a:lnTo>
                    <a:pt x="113" y="8"/>
                  </a:lnTo>
                  <a:lnTo>
                    <a:pt x="137" y="2"/>
                  </a:lnTo>
                  <a:lnTo>
                    <a:pt x="162" y="0"/>
                  </a:lnTo>
                  <a:lnTo>
                    <a:pt x="189" y="2"/>
                  </a:lnTo>
                  <a:lnTo>
                    <a:pt x="213" y="8"/>
                  </a:lnTo>
                  <a:lnTo>
                    <a:pt x="238" y="18"/>
                  </a:lnTo>
                  <a:lnTo>
                    <a:pt x="258" y="33"/>
                  </a:lnTo>
                  <a:lnTo>
                    <a:pt x="279" y="49"/>
                  </a:lnTo>
                  <a:lnTo>
                    <a:pt x="295" y="67"/>
                  </a:lnTo>
                  <a:lnTo>
                    <a:pt x="309" y="90"/>
                  </a:lnTo>
                  <a:lnTo>
                    <a:pt x="318" y="113"/>
                  </a:lnTo>
                  <a:lnTo>
                    <a:pt x="324" y="139"/>
                  </a:lnTo>
                  <a:lnTo>
                    <a:pt x="326" y="164"/>
                  </a:lnTo>
                  <a:close/>
                </a:path>
              </a:pathLst>
            </a:custGeom>
            <a:solidFill>
              <a:srgbClr val="0000FF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94" name="Freeform 18">
              <a:extLst>
                <a:ext uri="{FF2B5EF4-FFF2-40B4-BE49-F238E27FC236}">
                  <a16:creationId xmlns:a16="http://schemas.microsoft.com/office/drawing/2014/main" id="{B9E682FA-F5DD-4460-9FEF-22F2A1F5AC0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5" y="618"/>
              <a:ext cx="180" cy="180"/>
            </a:xfrm>
            <a:custGeom>
              <a:avLst/>
              <a:gdLst>
                <a:gd name="T0" fmla="*/ 180 w 180"/>
                <a:gd name="T1" fmla="*/ 90 h 180"/>
                <a:gd name="T2" fmla="*/ 176 w 180"/>
                <a:gd name="T3" fmla="*/ 110 h 180"/>
                <a:gd name="T4" fmla="*/ 170 w 180"/>
                <a:gd name="T5" fmla="*/ 129 h 180"/>
                <a:gd name="T6" fmla="*/ 162 w 180"/>
                <a:gd name="T7" fmla="*/ 145 h 180"/>
                <a:gd name="T8" fmla="*/ 147 w 180"/>
                <a:gd name="T9" fmla="*/ 160 h 180"/>
                <a:gd name="T10" fmla="*/ 131 w 180"/>
                <a:gd name="T11" fmla="*/ 170 h 180"/>
                <a:gd name="T12" fmla="*/ 113 w 180"/>
                <a:gd name="T13" fmla="*/ 176 h 180"/>
                <a:gd name="T14" fmla="*/ 94 w 180"/>
                <a:gd name="T15" fmla="*/ 180 h 180"/>
                <a:gd name="T16" fmla="*/ 74 w 180"/>
                <a:gd name="T17" fmla="*/ 178 h 180"/>
                <a:gd name="T18" fmla="*/ 55 w 180"/>
                <a:gd name="T19" fmla="*/ 174 h 180"/>
                <a:gd name="T20" fmla="*/ 39 w 180"/>
                <a:gd name="T21" fmla="*/ 166 h 180"/>
                <a:gd name="T22" fmla="*/ 24 w 180"/>
                <a:gd name="T23" fmla="*/ 151 h 180"/>
                <a:gd name="T24" fmla="*/ 12 w 180"/>
                <a:gd name="T25" fmla="*/ 137 h 180"/>
                <a:gd name="T26" fmla="*/ 4 w 180"/>
                <a:gd name="T27" fmla="*/ 119 h 180"/>
                <a:gd name="T28" fmla="*/ 0 w 180"/>
                <a:gd name="T29" fmla="*/ 100 h 180"/>
                <a:gd name="T30" fmla="*/ 0 w 180"/>
                <a:gd name="T31" fmla="*/ 80 h 180"/>
                <a:gd name="T32" fmla="*/ 4 w 180"/>
                <a:gd name="T33" fmla="*/ 61 h 180"/>
                <a:gd name="T34" fmla="*/ 12 w 180"/>
                <a:gd name="T35" fmla="*/ 45 h 180"/>
                <a:gd name="T36" fmla="*/ 24 w 180"/>
                <a:gd name="T37" fmla="*/ 28 h 180"/>
                <a:gd name="T38" fmla="*/ 39 w 180"/>
                <a:gd name="T39" fmla="*/ 16 h 180"/>
                <a:gd name="T40" fmla="*/ 55 w 180"/>
                <a:gd name="T41" fmla="*/ 6 h 180"/>
                <a:gd name="T42" fmla="*/ 74 w 180"/>
                <a:gd name="T43" fmla="*/ 2 h 180"/>
                <a:gd name="T44" fmla="*/ 94 w 180"/>
                <a:gd name="T45" fmla="*/ 0 h 180"/>
                <a:gd name="T46" fmla="*/ 113 w 180"/>
                <a:gd name="T47" fmla="*/ 4 h 180"/>
                <a:gd name="T48" fmla="*/ 131 w 180"/>
                <a:gd name="T49" fmla="*/ 10 h 180"/>
                <a:gd name="T50" fmla="*/ 147 w 180"/>
                <a:gd name="T51" fmla="*/ 22 h 180"/>
                <a:gd name="T52" fmla="*/ 162 w 180"/>
                <a:gd name="T53" fmla="*/ 37 h 180"/>
                <a:gd name="T54" fmla="*/ 170 w 180"/>
                <a:gd name="T55" fmla="*/ 53 h 180"/>
                <a:gd name="T56" fmla="*/ 176 w 180"/>
                <a:gd name="T57" fmla="*/ 71 h 180"/>
                <a:gd name="T58" fmla="*/ 180 w 180"/>
                <a:gd name="T59" fmla="*/ 90 h 180"/>
                <a:gd name="T60" fmla="*/ 180 w 180"/>
                <a:gd name="T61" fmla="*/ 9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80">
                  <a:moveTo>
                    <a:pt x="180" y="90"/>
                  </a:moveTo>
                  <a:lnTo>
                    <a:pt x="176" y="110"/>
                  </a:lnTo>
                  <a:lnTo>
                    <a:pt x="170" y="129"/>
                  </a:lnTo>
                  <a:lnTo>
                    <a:pt x="162" y="145"/>
                  </a:lnTo>
                  <a:lnTo>
                    <a:pt x="147" y="160"/>
                  </a:lnTo>
                  <a:lnTo>
                    <a:pt x="131" y="170"/>
                  </a:lnTo>
                  <a:lnTo>
                    <a:pt x="113" y="176"/>
                  </a:lnTo>
                  <a:lnTo>
                    <a:pt x="94" y="180"/>
                  </a:lnTo>
                  <a:lnTo>
                    <a:pt x="74" y="178"/>
                  </a:lnTo>
                  <a:lnTo>
                    <a:pt x="55" y="174"/>
                  </a:lnTo>
                  <a:lnTo>
                    <a:pt x="39" y="166"/>
                  </a:lnTo>
                  <a:lnTo>
                    <a:pt x="24" y="151"/>
                  </a:lnTo>
                  <a:lnTo>
                    <a:pt x="12" y="137"/>
                  </a:lnTo>
                  <a:lnTo>
                    <a:pt x="4" y="119"/>
                  </a:lnTo>
                  <a:lnTo>
                    <a:pt x="0" y="100"/>
                  </a:lnTo>
                  <a:lnTo>
                    <a:pt x="0" y="80"/>
                  </a:lnTo>
                  <a:lnTo>
                    <a:pt x="4" y="61"/>
                  </a:lnTo>
                  <a:lnTo>
                    <a:pt x="12" y="45"/>
                  </a:lnTo>
                  <a:lnTo>
                    <a:pt x="24" y="28"/>
                  </a:lnTo>
                  <a:lnTo>
                    <a:pt x="39" y="16"/>
                  </a:lnTo>
                  <a:lnTo>
                    <a:pt x="55" y="6"/>
                  </a:lnTo>
                  <a:lnTo>
                    <a:pt x="74" y="2"/>
                  </a:lnTo>
                  <a:lnTo>
                    <a:pt x="94" y="0"/>
                  </a:lnTo>
                  <a:lnTo>
                    <a:pt x="113" y="4"/>
                  </a:lnTo>
                  <a:lnTo>
                    <a:pt x="131" y="10"/>
                  </a:lnTo>
                  <a:lnTo>
                    <a:pt x="147" y="22"/>
                  </a:lnTo>
                  <a:lnTo>
                    <a:pt x="162" y="37"/>
                  </a:lnTo>
                  <a:lnTo>
                    <a:pt x="170" y="53"/>
                  </a:lnTo>
                  <a:lnTo>
                    <a:pt x="176" y="71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95" name="Freeform 19">
              <a:extLst>
                <a:ext uri="{FF2B5EF4-FFF2-40B4-BE49-F238E27FC236}">
                  <a16:creationId xmlns:a16="http://schemas.microsoft.com/office/drawing/2014/main" id="{80F4C91E-610D-4CC4-A647-56FEA711E85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10" y="671"/>
              <a:ext cx="70" cy="74"/>
            </a:xfrm>
            <a:custGeom>
              <a:avLst/>
              <a:gdLst>
                <a:gd name="T0" fmla="*/ 70 w 70"/>
                <a:gd name="T1" fmla="*/ 37 h 74"/>
                <a:gd name="T2" fmla="*/ 68 w 70"/>
                <a:gd name="T3" fmla="*/ 49 h 74"/>
                <a:gd name="T4" fmla="*/ 62 w 70"/>
                <a:gd name="T5" fmla="*/ 59 h 74"/>
                <a:gd name="T6" fmla="*/ 53 w 70"/>
                <a:gd name="T7" fmla="*/ 68 h 74"/>
                <a:gd name="T8" fmla="*/ 43 w 70"/>
                <a:gd name="T9" fmla="*/ 74 h 74"/>
                <a:gd name="T10" fmla="*/ 31 w 70"/>
                <a:gd name="T11" fmla="*/ 74 h 74"/>
                <a:gd name="T12" fmla="*/ 21 w 70"/>
                <a:gd name="T13" fmla="*/ 72 h 74"/>
                <a:gd name="T14" fmla="*/ 10 w 70"/>
                <a:gd name="T15" fmla="*/ 64 h 74"/>
                <a:gd name="T16" fmla="*/ 4 w 70"/>
                <a:gd name="T17" fmla="*/ 55 h 74"/>
                <a:gd name="T18" fmla="*/ 0 w 70"/>
                <a:gd name="T19" fmla="*/ 43 h 74"/>
                <a:gd name="T20" fmla="*/ 0 w 70"/>
                <a:gd name="T21" fmla="*/ 31 h 74"/>
                <a:gd name="T22" fmla="*/ 4 w 70"/>
                <a:gd name="T23" fmla="*/ 20 h 74"/>
                <a:gd name="T24" fmla="*/ 10 w 70"/>
                <a:gd name="T25" fmla="*/ 10 h 74"/>
                <a:gd name="T26" fmla="*/ 21 w 70"/>
                <a:gd name="T27" fmla="*/ 4 h 74"/>
                <a:gd name="T28" fmla="*/ 31 w 70"/>
                <a:gd name="T29" fmla="*/ 0 h 74"/>
                <a:gd name="T30" fmla="*/ 43 w 70"/>
                <a:gd name="T31" fmla="*/ 2 h 74"/>
                <a:gd name="T32" fmla="*/ 53 w 70"/>
                <a:gd name="T33" fmla="*/ 6 h 74"/>
                <a:gd name="T34" fmla="*/ 62 w 70"/>
                <a:gd name="T35" fmla="*/ 14 h 74"/>
                <a:gd name="T36" fmla="*/ 68 w 70"/>
                <a:gd name="T37" fmla="*/ 25 h 74"/>
                <a:gd name="T38" fmla="*/ 70 w 70"/>
                <a:gd name="T39" fmla="*/ 37 h 74"/>
                <a:gd name="T40" fmla="*/ 70 w 70"/>
                <a:gd name="T41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74">
                  <a:moveTo>
                    <a:pt x="70" y="37"/>
                  </a:moveTo>
                  <a:lnTo>
                    <a:pt x="68" y="49"/>
                  </a:lnTo>
                  <a:lnTo>
                    <a:pt x="62" y="59"/>
                  </a:lnTo>
                  <a:lnTo>
                    <a:pt x="53" y="68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21" y="72"/>
                  </a:lnTo>
                  <a:lnTo>
                    <a:pt x="10" y="64"/>
                  </a:lnTo>
                  <a:lnTo>
                    <a:pt x="4" y="55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4" y="20"/>
                  </a:lnTo>
                  <a:lnTo>
                    <a:pt x="10" y="10"/>
                  </a:lnTo>
                  <a:lnTo>
                    <a:pt x="21" y="4"/>
                  </a:lnTo>
                  <a:lnTo>
                    <a:pt x="31" y="0"/>
                  </a:lnTo>
                  <a:lnTo>
                    <a:pt x="43" y="2"/>
                  </a:lnTo>
                  <a:lnTo>
                    <a:pt x="53" y="6"/>
                  </a:lnTo>
                  <a:lnTo>
                    <a:pt x="62" y="14"/>
                  </a:lnTo>
                  <a:lnTo>
                    <a:pt x="68" y="25"/>
                  </a:lnTo>
                  <a:lnTo>
                    <a:pt x="70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96" name="WordArt 20">
              <a:extLst>
                <a:ext uri="{FF2B5EF4-FFF2-40B4-BE49-F238E27FC236}">
                  <a16:creationId xmlns:a16="http://schemas.microsoft.com/office/drawing/2014/main" id="{C8A696F9-BAC7-4D20-9D3D-0A2E9F851F29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268" y="682"/>
              <a:ext cx="25" cy="7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800" kern="10" spc="0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Abadi MT Condensed"/>
                </a:rPr>
                <a:t>1</a:t>
              </a:r>
              <a:endParaRPr lang="zh-TW" altLang="en-US" sz="800" kern="10" spc="0">
                <a:ln w="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badi MT Condensed"/>
              </a:endParaRPr>
            </a:p>
          </p:txBody>
        </p:sp>
      </p:grpSp>
      <p:cxnSp>
        <p:nvCxnSpPr>
          <p:cNvPr id="197" name="直線單箭頭接點 196">
            <a:extLst>
              <a:ext uri="{FF2B5EF4-FFF2-40B4-BE49-F238E27FC236}">
                <a16:creationId xmlns:a16="http://schemas.microsoft.com/office/drawing/2014/main" id="{964F94C4-3B4D-4ACA-8BC8-9C06B7432478}"/>
              </a:ext>
            </a:extLst>
          </p:cNvPr>
          <p:cNvCxnSpPr/>
          <p:nvPr/>
        </p:nvCxnSpPr>
        <p:spPr>
          <a:xfrm>
            <a:off x="5955105" y="6044878"/>
            <a:ext cx="422320" cy="72564"/>
          </a:xfrm>
          <a:prstGeom prst="straightConnector1">
            <a:avLst/>
          </a:prstGeom>
          <a:ln w="47625">
            <a:solidFill>
              <a:schemeClr val="tx1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8" name="Group 16">
            <a:extLst>
              <a:ext uri="{FF2B5EF4-FFF2-40B4-BE49-F238E27FC236}">
                <a16:creationId xmlns:a16="http://schemas.microsoft.com/office/drawing/2014/main" id="{88890CC4-7B52-45BA-8E69-4D126841B32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05508" y="6012508"/>
            <a:ext cx="414569" cy="414569"/>
            <a:chOff x="981" y="544"/>
            <a:chExt cx="326" cy="328"/>
          </a:xfrm>
        </p:grpSpPr>
        <p:sp>
          <p:nvSpPr>
            <p:cNvPr id="199" name="Freeform 17">
              <a:extLst>
                <a:ext uri="{FF2B5EF4-FFF2-40B4-BE49-F238E27FC236}">
                  <a16:creationId xmlns:a16="http://schemas.microsoft.com/office/drawing/2014/main" id="{17634A4E-565A-4093-BC19-F8CF69BA774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81" y="544"/>
              <a:ext cx="326" cy="328"/>
            </a:xfrm>
            <a:custGeom>
              <a:avLst/>
              <a:gdLst>
                <a:gd name="T0" fmla="*/ 326 w 326"/>
                <a:gd name="T1" fmla="*/ 164 h 328"/>
                <a:gd name="T2" fmla="*/ 324 w 326"/>
                <a:gd name="T3" fmla="*/ 191 h 328"/>
                <a:gd name="T4" fmla="*/ 320 w 326"/>
                <a:gd name="T5" fmla="*/ 215 h 328"/>
                <a:gd name="T6" fmla="*/ 309 w 326"/>
                <a:gd name="T7" fmla="*/ 238 h 328"/>
                <a:gd name="T8" fmla="*/ 295 w 326"/>
                <a:gd name="T9" fmla="*/ 260 h 328"/>
                <a:gd name="T10" fmla="*/ 279 w 326"/>
                <a:gd name="T11" fmla="*/ 281 h 328"/>
                <a:gd name="T12" fmla="*/ 260 w 326"/>
                <a:gd name="T13" fmla="*/ 297 h 328"/>
                <a:gd name="T14" fmla="*/ 238 w 326"/>
                <a:gd name="T15" fmla="*/ 310 h 328"/>
                <a:gd name="T16" fmla="*/ 213 w 326"/>
                <a:gd name="T17" fmla="*/ 320 h 328"/>
                <a:gd name="T18" fmla="*/ 189 w 326"/>
                <a:gd name="T19" fmla="*/ 326 h 328"/>
                <a:gd name="T20" fmla="*/ 164 w 326"/>
                <a:gd name="T21" fmla="*/ 328 h 328"/>
                <a:gd name="T22" fmla="*/ 137 w 326"/>
                <a:gd name="T23" fmla="*/ 326 h 328"/>
                <a:gd name="T24" fmla="*/ 113 w 326"/>
                <a:gd name="T25" fmla="*/ 320 h 328"/>
                <a:gd name="T26" fmla="*/ 88 w 326"/>
                <a:gd name="T27" fmla="*/ 310 h 328"/>
                <a:gd name="T28" fmla="*/ 68 w 326"/>
                <a:gd name="T29" fmla="*/ 297 h 328"/>
                <a:gd name="T30" fmla="*/ 47 w 326"/>
                <a:gd name="T31" fmla="*/ 281 h 328"/>
                <a:gd name="T32" fmla="*/ 31 w 326"/>
                <a:gd name="T33" fmla="*/ 260 h 328"/>
                <a:gd name="T34" fmla="*/ 18 w 326"/>
                <a:gd name="T35" fmla="*/ 240 h 328"/>
                <a:gd name="T36" fmla="*/ 8 w 326"/>
                <a:gd name="T37" fmla="*/ 215 h 328"/>
                <a:gd name="T38" fmla="*/ 2 w 326"/>
                <a:gd name="T39" fmla="*/ 191 h 328"/>
                <a:gd name="T40" fmla="*/ 0 w 326"/>
                <a:gd name="T41" fmla="*/ 164 h 328"/>
                <a:gd name="T42" fmla="*/ 2 w 326"/>
                <a:gd name="T43" fmla="*/ 139 h 328"/>
                <a:gd name="T44" fmla="*/ 8 w 326"/>
                <a:gd name="T45" fmla="*/ 115 h 328"/>
                <a:gd name="T46" fmla="*/ 16 w 326"/>
                <a:gd name="T47" fmla="*/ 90 h 328"/>
                <a:gd name="T48" fmla="*/ 31 w 326"/>
                <a:gd name="T49" fmla="*/ 67 h 328"/>
                <a:gd name="T50" fmla="*/ 47 w 326"/>
                <a:gd name="T51" fmla="*/ 49 h 328"/>
                <a:gd name="T52" fmla="*/ 68 w 326"/>
                <a:gd name="T53" fmla="*/ 33 h 328"/>
                <a:gd name="T54" fmla="*/ 88 w 326"/>
                <a:gd name="T55" fmla="*/ 18 h 328"/>
                <a:gd name="T56" fmla="*/ 113 w 326"/>
                <a:gd name="T57" fmla="*/ 8 h 328"/>
                <a:gd name="T58" fmla="*/ 137 w 326"/>
                <a:gd name="T59" fmla="*/ 2 h 328"/>
                <a:gd name="T60" fmla="*/ 162 w 326"/>
                <a:gd name="T61" fmla="*/ 0 h 328"/>
                <a:gd name="T62" fmla="*/ 189 w 326"/>
                <a:gd name="T63" fmla="*/ 2 h 328"/>
                <a:gd name="T64" fmla="*/ 213 w 326"/>
                <a:gd name="T65" fmla="*/ 8 h 328"/>
                <a:gd name="T66" fmla="*/ 238 w 326"/>
                <a:gd name="T67" fmla="*/ 18 h 328"/>
                <a:gd name="T68" fmla="*/ 258 w 326"/>
                <a:gd name="T69" fmla="*/ 33 h 328"/>
                <a:gd name="T70" fmla="*/ 279 w 326"/>
                <a:gd name="T71" fmla="*/ 49 h 328"/>
                <a:gd name="T72" fmla="*/ 295 w 326"/>
                <a:gd name="T73" fmla="*/ 67 h 328"/>
                <a:gd name="T74" fmla="*/ 309 w 326"/>
                <a:gd name="T75" fmla="*/ 90 h 328"/>
                <a:gd name="T76" fmla="*/ 318 w 326"/>
                <a:gd name="T77" fmla="*/ 113 h 328"/>
                <a:gd name="T78" fmla="*/ 324 w 326"/>
                <a:gd name="T79" fmla="*/ 139 h 328"/>
                <a:gd name="T80" fmla="*/ 326 w 326"/>
                <a:gd name="T81" fmla="*/ 164 h 328"/>
                <a:gd name="T82" fmla="*/ 326 w 326"/>
                <a:gd name="T83" fmla="*/ 16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6" h="328">
                  <a:moveTo>
                    <a:pt x="326" y="164"/>
                  </a:moveTo>
                  <a:lnTo>
                    <a:pt x="324" y="191"/>
                  </a:lnTo>
                  <a:lnTo>
                    <a:pt x="320" y="215"/>
                  </a:lnTo>
                  <a:lnTo>
                    <a:pt x="309" y="238"/>
                  </a:lnTo>
                  <a:lnTo>
                    <a:pt x="295" y="260"/>
                  </a:lnTo>
                  <a:lnTo>
                    <a:pt x="279" y="281"/>
                  </a:lnTo>
                  <a:lnTo>
                    <a:pt x="260" y="297"/>
                  </a:lnTo>
                  <a:lnTo>
                    <a:pt x="238" y="310"/>
                  </a:lnTo>
                  <a:lnTo>
                    <a:pt x="213" y="320"/>
                  </a:lnTo>
                  <a:lnTo>
                    <a:pt x="189" y="326"/>
                  </a:lnTo>
                  <a:lnTo>
                    <a:pt x="164" y="328"/>
                  </a:lnTo>
                  <a:lnTo>
                    <a:pt x="137" y="326"/>
                  </a:lnTo>
                  <a:lnTo>
                    <a:pt x="113" y="320"/>
                  </a:lnTo>
                  <a:lnTo>
                    <a:pt x="88" y="310"/>
                  </a:lnTo>
                  <a:lnTo>
                    <a:pt x="68" y="297"/>
                  </a:lnTo>
                  <a:lnTo>
                    <a:pt x="47" y="281"/>
                  </a:lnTo>
                  <a:lnTo>
                    <a:pt x="31" y="260"/>
                  </a:lnTo>
                  <a:lnTo>
                    <a:pt x="18" y="240"/>
                  </a:lnTo>
                  <a:lnTo>
                    <a:pt x="8" y="215"/>
                  </a:lnTo>
                  <a:lnTo>
                    <a:pt x="2" y="191"/>
                  </a:lnTo>
                  <a:lnTo>
                    <a:pt x="0" y="164"/>
                  </a:lnTo>
                  <a:lnTo>
                    <a:pt x="2" y="139"/>
                  </a:lnTo>
                  <a:lnTo>
                    <a:pt x="8" y="115"/>
                  </a:lnTo>
                  <a:lnTo>
                    <a:pt x="16" y="90"/>
                  </a:lnTo>
                  <a:lnTo>
                    <a:pt x="31" y="67"/>
                  </a:lnTo>
                  <a:lnTo>
                    <a:pt x="47" y="49"/>
                  </a:lnTo>
                  <a:lnTo>
                    <a:pt x="68" y="33"/>
                  </a:lnTo>
                  <a:lnTo>
                    <a:pt x="88" y="18"/>
                  </a:lnTo>
                  <a:lnTo>
                    <a:pt x="113" y="8"/>
                  </a:lnTo>
                  <a:lnTo>
                    <a:pt x="137" y="2"/>
                  </a:lnTo>
                  <a:lnTo>
                    <a:pt x="162" y="0"/>
                  </a:lnTo>
                  <a:lnTo>
                    <a:pt x="189" y="2"/>
                  </a:lnTo>
                  <a:lnTo>
                    <a:pt x="213" y="8"/>
                  </a:lnTo>
                  <a:lnTo>
                    <a:pt x="238" y="18"/>
                  </a:lnTo>
                  <a:lnTo>
                    <a:pt x="258" y="33"/>
                  </a:lnTo>
                  <a:lnTo>
                    <a:pt x="279" y="49"/>
                  </a:lnTo>
                  <a:lnTo>
                    <a:pt x="295" y="67"/>
                  </a:lnTo>
                  <a:lnTo>
                    <a:pt x="309" y="90"/>
                  </a:lnTo>
                  <a:lnTo>
                    <a:pt x="318" y="113"/>
                  </a:lnTo>
                  <a:lnTo>
                    <a:pt x="324" y="139"/>
                  </a:lnTo>
                  <a:lnTo>
                    <a:pt x="326" y="164"/>
                  </a:lnTo>
                  <a:close/>
                </a:path>
              </a:pathLst>
            </a:custGeom>
            <a:solidFill>
              <a:srgbClr val="0000FF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00" name="Freeform 18">
              <a:extLst>
                <a:ext uri="{FF2B5EF4-FFF2-40B4-BE49-F238E27FC236}">
                  <a16:creationId xmlns:a16="http://schemas.microsoft.com/office/drawing/2014/main" id="{3DD2B58E-CC4D-4DAA-8A25-790A862EBE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5" y="618"/>
              <a:ext cx="180" cy="180"/>
            </a:xfrm>
            <a:custGeom>
              <a:avLst/>
              <a:gdLst>
                <a:gd name="T0" fmla="*/ 180 w 180"/>
                <a:gd name="T1" fmla="*/ 90 h 180"/>
                <a:gd name="T2" fmla="*/ 176 w 180"/>
                <a:gd name="T3" fmla="*/ 110 h 180"/>
                <a:gd name="T4" fmla="*/ 170 w 180"/>
                <a:gd name="T5" fmla="*/ 129 h 180"/>
                <a:gd name="T6" fmla="*/ 162 w 180"/>
                <a:gd name="T7" fmla="*/ 145 h 180"/>
                <a:gd name="T8" fmla="*/ 147 w 180"/>
                <a:gd name="T9" fmla="*/ 160 h 180"/>
                <a:gd name="T10" fmla="*/ 131 w 180"/>
                <a:gd name="T11" fmla="*/ 170 h 180"/>
                <a:gd name="T12" fmla="*/ 113 w 180"/>
                <a:gd name="T13" fmla="*/ 176 h 180"/>
                <a:gd name="T14" fmla="*/ 94 w 180"/>
                <a:gd name="T15" fmla="*/ 180 h 180"/>
                <a:gd name="T16" fmla="*/ 74 w 180"/>
                <a:gd name="T17" fmla="*/ 178 h 180"/>
                <a:gd name="T18" fmla="*/ 55 w 180"/>
                <a:gd name="T19" fmla="*/ 174 h 180"/>
                <a:gd name="T20" fmla="*/ 39 w 180"/>
                <a:gd name="T21" fmla="*/ 166 h 180"/>
                <a:gd name="T22" fmla="*/ 24 w 180"/>
                <a:gd name="T23" fmla="*/ 151 h 180"/>
                <a:gd name="T24" fmla="*/ 12 w 180"/>
                <a:gd name="T25" fmla="*/ 137 h 180"/>
                <a:gd name="T26" fmla="*/ 4 w 180"/>
                <a:gd name="T27" fmla="*/ 119 h 180"/>
                <a:gd name="T28" fmla="*/ 0 w 180"/>
                <a:gd name="T29" fmla="*/ 100 h 180"/>
                <a:gd name="T30" fmla="*/ 0 w 180"/>
                <a:gd name="T31" fmla="*/ 80 h 180"/>
                <a:gd name="T32" fmla="*/ 4 w 180"/>
                <a:gd name="T33" fmla="*/ 61 h 180"/>
                <a:gd name="T34" fmla="*/ 12 w 180"/>
                <a:gd name="T35" fmla="*/ 45 h 180"/>
                <a:gd name="T36" fmla="*/ 24 w 180"/>
                <a:gd name="T37" fmla="*/ 28 h 180"/>
                <a:gd name="T38" fmla="*/ 39 w 180"/>
                <a:gd name="T39" fmla="*/ 16 h 180"/>
                <a:gd name="T40" fmla="*/ 55 w 180"/>
                <a:gd name="T41" fmla="*/ 6 h 180"/>
                <a:gd name="T42" fmla="*/ 74 w 180"/>
                <a:gd name="T43" fmla="*/ 2 h 180"/>
                <a:gd name="T44" fmla="*/ 94 w 180"/>
                <a:gd name="T45" fmla="*/ 0 h 180"/>
                <a:gd name="T46" fmla="*/ 113 w 180"/>
                <a:gd name="T47" fmla="*/ 4 h 180"/>
                <a:gd name="T48" fmla="*/ 131 w 180"/>
                <a:gd name="T49" fmla="*/ 10 h 180"/>
                <a:gd name="T50" fmla="*/ 147 w 180"/>
                <a:gd name="T51" fmla="*/ 22 h 180"/>
                <a:gd name="T52" fmla="*/ 162 w 180"/>
                <a:gd name="T53" fmla="*/ 37 h 180"/>
                <a:gd name="T54" fmla="*/ 170 w 180"/>
                <a:gd name="T55" fmla="*/ 53 h 180"/>
                <a:gd name="T56" fmla="*/ 176 w 180"/>
                <a:gd name="T57" fmla="*/ 71 h 180"/>
                <a:gd name="T58" fmla="*/ 180 w 180"/>
                <a:gd name="T59" fmla="*/ 90 h 180"/>
                <a:gd name="T60" fmla="*/ 180 w 180"/>
                <a:gd name="T61" fmla="*/ 9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80">
                  <a:moveTo>
                    <a:pt x="180" y="90"/>
                  </a:moveTo>
                  <a:lnTo>
                    <a:pt x="176" y="110"/>
                  </a:lnTo>
                  <a:lnTo>
                    <a:pt x="170" y="129"/>
                  </a:lnTo>
                  <a:lnTo>
                    <a:pt x="162" y="145"/>
                  </a:lnTo>
                  <a:lnTo>
                    <a:pt x="147" y="160"/>
                  </a:lnTo>
                  <a:lnTo>
                    <a:pt x="131" y="170"/>
                  </a:lnTo>
                  <a:lnTo>
                    <a:pt x="113" y="176"/>
                  </a:lnTo>
                  <a:lnTo>
                    <a:pt x="94" y="180"/>
                  </a:lnTo>
                  <a:lnTo>
                    <a:pt x="74" y="178"/>
                  </a:lnTo>
                  <a:lnTo>
                    <a:pt x="55" y="174"/>
                  </a:lnTo>
                  <a:lnTo>
                    <a:pt x="39" y="166"/>
                  </a:lnTo>
                  <a:lnTo>
                    <a:pt x="24" y="151"/>
                  </a:lnTo>
                  <a:lnTo>
                    <a:pt x="12" y="137"/>
                  </a:lnTo>
                  <a:lnTo>
                    <a:pt x="4" y="119"/>
                  </a:lnTo>
                  <a:lnTo>
                    <a:pt x="0" y="100"/>
                  </a:lnTo>
                  <a:lnTo>
                    <a:pt x="0" y="80"/>
                  </a:lnTo>
                  <a:lnTo>
                    <a:pt x="4" y="61"/>
                  </a:lnTo>
                  <a:lnTo>
                    <a:pt x="12" y="45"/>
                  </a:lnTo>
                  <a:lnTo>
                    <a:pt x="24" y="28"/>
                  </a:lnTo>
                  <a:lnTo>
                    <a:pt x="39" y="16"/>
                  </a:lnTo>
                  <a:lnTo>
                    <a:pt x="55" y="6"/>
                  </a:lnTo>
                  <a:lnTo>
                    <a:pt x="74" y="2"/>
                  </a:lnTo>
                  <a:lnTo>
                    <a:pt x="94" y="0"/>
                  </a:lnTo>
                  <a:lnTo>
                    <a:pt x="113" y="4"/>
                  </a:lnTo>
                  <a:lnTo>
                    <a:pt x="131" y="10"/>
                  </a:lnTo>
                  <a:lnTo>
                    <a:pt x="147" y="22"/>
                  </a:lnTo>
                  <a:lnTo>
                    <a:pt x="162" y="37"/>
                  </a:lnTo>
                  <a:lnTo>
                    <a:pt x="170" y="53"/>
                  </a:lnTo>
                  <a:lnTo>
                    <a:pt x="176" y="71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01" name="Freeform 19">
              <a:extLst>
                <a:ext uri="{FF2B5EF4-FFF2-40B4-BE49-F238E27FC236}">
                  <a16:creationId xmlns:a16="http://schemas.microsoft.com/office/drawing/2014/main" id="{B7BCDDF9-9EAB-4DC6-A4FF-6C8E2D3A6BA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10" y="671"/>
              <a:ext cx="70" cy="74"/>
            </a:xfrm>
            <a:custGeom>
              <a:avLst/>
              <a:gdLst>
                <a:gd name="T0" fmla="*/ 70 w 70"/>
                <a:gd name="T1" fmla="*/ 37 h 74"/>
                <a:gd name="T2" fmla="*/ 68 w 70"/>
                <a:gd name="T3" fmla="*/ 49 h 74"/>
                <a:gd name="T4" fmla="*/ 62 w 70"/>
                <a:gd name="T5" fmla="*/ 59 h 74"/>
                <a:gd name="T6" fmla="*/ 53 w 70"/>
                <a:gd name="T7" fmla="*/ 68 h 74"/>
                <a:gd name="T8" fmla="*/ 43 w 70"/>
                <a:gd name="T9" fmla="*/ 74 h 74"/>
                <a:gd name="T10" fmla="*/ 31 w 70"/>
                <a:gd name="T11" fmla="*/ 74 h 74"/>
                <a:gd name="T12" fmla="*/ 21 w 70"/>
                <a:gd name="T13" fmla="*/ 72 h 74"/>
                <a:gd name="T14" fmla="*/ 10 w 70"/>
                <a:gd name="T15" fmla="*/ 64 h 74"/>
                <a:gd name="T16" fmla="*/ 4 w 70"/>
                <a:gd name="T17" fmla="*/ 55 h 74"/>
                <a:gd name="T18" fmla="*/ 0 w 70"/>
                <a:gd name="T19" fmla="*/ 43 h 74"/>
                <a:gd name="T20" fmla="*/ 0 w 70"/>
                <a:gd name="T21" fmla="*/ 31 h 74"/>
                <a:gd name="T22" fmla="*/ 4 w 70"/>
                <a:gd name="T23" fmla="*/ 20 h 74"/>
                <a:gd name="T24" fmla="*/ 10 w 70"/>
                <a:gd name="T25" fmla="*/ 10 h 74"/>
                <a:gd name="T26" fmla="*/ 21 w 70"/>
                <a:gd name="T27" fmla="*/ 4 h 74"/>
                <a:gd name="T28" fmla="*/ 31 w 70"/>
                <a:gd name="T29" fmla="*/ 0 h 74"/>
                <a:gd name="T30" fmla="*/ 43 w 70"/>
                <a:gd name="T31" fmla="*/ 2 h 74"/>
                <a:gd name="T32" fmla="*/ 53 w 70"/>
                <a:gd name="T33" fmla="*/ 6 h 74"/>
                <a:gd name="T34" fmla="*/ 62 w 70"/>
                <a:gd name="T35" fmla="*/ 14 h 74"/>
                <a:gd name="T36" fmla="*/ 68 w 70"/>
                <a:gd name="T37" fmla="*/ 25 h 74"/>
                <a:gd name="T38" fmla="*/ 70 w 70"/>
                <a:gd name="T39" fmla="*/ 37 h 74"/>
                <a:gd name="T40" fmla="*/ 70 w 70"/>
                <a:gd name="T41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74">
                  <a:moveTo>
                    <a:pt x="70" y="37"/>
                  </a:moveTo>
                  <a:lnTo>
                    <a:pt x="68" y="49"/>
                  </a:lnTo>
                  <a:lnTo>
                    <a:pt x="62" y="59"/>
                  </a:lnTo>
                  <a:lnTo>
                    <a:pt x="53" y="68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21" y="72"/>
                  </a:lnTo>
                  <a:lnTo>
                    <a:pt x="10" y="64"/>
                  </a:lnTo>
                  <a:lnTo>
                    <a:pt x="4" y="55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4" y="20"/>
                  </a:lnTo>
                  <a:lnTo>
                    <a:pt x="10" y="10"/>
                  </a:lnTo>
                  <a:lnTo>
                    <a:pt x="21" y="4"/>
                  </a:lnTo>
                  <a:lnTo>
                    <a:pt x="31" y="0"/>
                  </a:lnTo>
                  <a:lnTo>
                    <a:pt x="43" y="2"/>
                  </a:lnTo>
                  <a:lnTo>
                    <a:pt x="53" y="6"/>
                  </a:lnTo>
                  <a:lnTo>
                    <a:pt x="62" y="14"/>
                  </a:lnTo>
                  <a:lnTo>
                    <a:pt x="68" y="25"/>
                  </a:lnTo>
                  <a:lnTo>
                    <a:pt x="70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02" name="WordArt 20">
              <a:extLst>
                <a:ext uri="{FF2B5EF4-FFF2-40B4-BE49-F238E27FC236}">
                  <a16:creationId xmlns:a16="http://schemas.microsoft.com/office/drawing/2014/main" id="{E7A843E5-6F3F-4B00-8D61-638490224DCC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268" y="682"/>
              <a:ext cx="25" cy="7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800" kern="10" spc="0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Abadi MT Condensed"/>
                </a:rPr>
                <a:t>1</a:t>
              </a:r>
              <a:endParaRPr lang="zh-TW" altLang="en-US" sz="800" kern="10" spc="0">
                <a:ln w="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badi MT Condensed"/>
              </a:endParaRPr>
            </a:p>
          </p:txBody>
        </p:sp>
      </p:grpSp>
      <p:cxnSp>
        <p:nvCxnSpPr>
          <p:cNvPr id="203" name="直線單箭頭接點 202">
            <a:extLst>
              <a:ext uri="{FF2B5EF4-FFF2-40B4-BE49-F238E27FC236}">
                <a16:creationId xmlns:a16="http://schemas.microsoft.com/office/drawing/2014/main" id="{964014E9-5FE2-4E1A-9EE4-8123003A775F}"/>
              </a:ext>
            </a:extLst>
          </p:cNvPr>
          <p:cNvCxnSpPr/>
          <p:nvPr/>
        </p:nvCxnSpPr>
        <p:spPr>
          <a:xfrm flipH="1">
            <a:off x="3539248" y="6099849"/>
            <a:ext cx="416835" cy="96942"/>
          </a:xfrm>
          <a:prstGeom prst="straightConnector1">
            <a:avLst/>
          </a:prstGeom>
          <a:ln w="47625">
            <a:solidFill>
              <a:schemeClr val="tx1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>
            <a:extLst>
              <a:ext uri="{FF2B5EF4-FFF2-40B4-BE49-F238E27FC236}">
                <a16:creationId xmlns:a16="http://schemas.microsoft.com/office/drawing/2014/main" id="{4C4EA69C-C6AB-42D8-8988-50DAB202B0C4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3436643" y="5178643"/>
            <a:ext cx="1732300" cy="451320"/>
            <a:chOff x="9094" y="2888"/>
            <a:chExt cx="1784" cy="453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BA51AC93-9F78-4767-824B-0763A072EFEC}"/>
                </a:ext>
              </a:extLst>
            </p:cNvPr>
            <p:cNvSpPr>
              <a:spLocks noChangeAspect="1"/>
            </p:cNvSpPr>
            <p:nvPr/>
          </p:nvSpPr>
          <p:spPr bwMode="auto">
            <a:xfrm rot="-5400000">
              <a:off x="9759" y="2223"/>
              <a:ext cx="453" cy="1784"/>
            </a:xfrm>
            <a:custGeom>
              <a:avLst/>
              <a:gdLst>
                <a:gd name="T0" fmla="*/ 453 w 453"/>
                <a:gd name="T1" fmla="*/ 1656 h 1783"/>
                <a:gd name="T2" fmla="*/ 450 w 453"/>
                <a:gd name="T3" fmla="*/ 1679 h 1783"/>
                <a:gd name="T4" fmla="*/ 446 w 453"/>
                <a:gd name="T5" fmla="*/ 1699 h 1783"/>
                <a:gd name="T6" fmla="*/ 436 w 453"/>
                <a:gd name="T7" fmla="*/ 1720 h 1783"/>
                <a:gd name="T8" fmla="*/ 424 w 453"/>
                <a:gd name="T9" fmla="*/ 1738 h 1783"/>
                <a:gd name="T10" fmla="*/ 407 w 453"/>
                <a:gd name="T11" fmla="*/ 1752 h 1783"/>
                <a:gd name="T12" fmla="*/ 389 w 453"/>
                <a:gd name="T13" fmla="*/ 1767 h 1783"/>
                <a:gd name="T14" fmla="*/ 371 w 453"/>
                <a:gd name="T15" fmla="*/ 1775 h 1783"/>
                <a:gd name="T16" fmla="*/ 348 w 453"/>
                <a:gd name="T17" fmla="*/ 1781 h 1783"/>
                <a:gd name="T18" fmla="*/ 327 w 453"/>
                <a:gd name="T19" fmla="*/ 1783 h 1783"/>
                <a:gd name="T20" fmla="*/ 127 w 453"/>
                <a:gd name="T21" fmla="*/ 1783 h 1783"/>
                <a:gd name="T22" fmla="*/ 104 w 453"/>
                <a:gd name="T23" fmla="*/ 1781 h 1783"/>
                <a:gd name="T24" fmla="*/ 84 w 453"/>
                <a:gd name="T25" fmla="*/ 1775 h 1783"/>
                <a:gd name="T26" fmla="*/ 63 w 453"/>
                <a:gd name="T27" fmla="*/ 1767 h 1783"/>
                <a:gd name="T28" fmla="*/ 45 w 453"/>
                <a:gd name="T29" fmla="*/ 1754 h 1783"/>
                <a:gd name="T30" fmla="*/ 28 w 453"/>
                <a:gd name="T31" fmla="*/ 1738 h 1783"/>
                <a:gd name="T32" fmla="*/ 16 w 453"/>
                <a:gd name="T33" fmla="*/ 1720 h 1783"/>
                <a:gd name="T34" fmla="*/ 8 w 453"/>
                <a:gd name="T35" fmla="*/ 1699 h 1783"/>
                <a:gd name="T36" fmla="*/ 2 w 453"/>
                <a:gd name="T37" fmla="*/ 1679 h 1783"/>
                <a:gd name="T38" fmla="*/ 0 w 453"/>
                <a:gd name="T39" fmla="*/ 1656 h 1783"/>
                <a:gd name="T40" fmla="*/ 0 w 453"/>
                <a:gd name="T41" fmla="*/ 127 h 1783"/>
                <a:gd name="T42" fmla="*/ 2 w 453"/>
                <a:gd name="T43" fmla="*/ 105 h 1783"/>
                <a:gd name="T44" fmla="*/ 6 w 453"/>
                <a:gd name="T45" fmla="*/ 82 h 1783"/>
                <a:gd name="T46" fmla="*/ 16 w 453"/>
                <a:gd name="T47" fmla="*/ 64 h 1783"/>
                <a:gd name="T48" fmla="*/ 28 w 453"/>
                <a:gd name="T49" fmla="*/ 45 h 1783"/>
                <a:gd name="T50" fmla="*/ 45 w 453"/>
                <a:gd name="T51" fmla="*/ 29 h 1783"/>
                <a:gd name="T52" fmla="*/ 63 w 453"/>
                <a:gd name="T53" fmla="*/ 17 h 1783"/>
                <a:gd name="T54" fmla="*/ 82 w 453"/>
                <a:gd name="T55" fmla="*/ 6 h 1783"/>
                <a:gd name="T56" fmla="*/ 104 w 453"/>
                <a:gd name="T57" fmla="*/ 2 h 1783"/>
                <a:gd name="T58" fmla="*/ 127 w 453"/>
                <a:gd name="T59" fmla="*/ 0 h 1783"/>
                <a:gd name="T60" fmla="*/ 325 w 453"/>
                <a:gd name="T61" fmla="*/ 0 h 1783"/>
                <a:gd name="T62" fmla="*/ 348 w 453"/>
                <a:gd name="T63" fmla="*/ 2 h 1783"/>
                <a:gd name="T64" fmla="*/ 371 w 453"/>
                <a:gd name="T65" fmla="*/ 6 h 1783"/>
                <a:gd name="T66" fmla="*/ 389 w 453"/>
                <a:gd name="T67" fmla="*/ 17 h 1783"/>
                <a:gd name="T68" fmla="*/ 407 w 453"/>
                <a:gd name="T69" fmla="*/ 29 h 1783"/>
                <a:gd name="T70" fmla="*/ 424 w 453"/>
                <a:gd name="T71" fmla="*/ 45 h 1783"/>
                <a:gd name="T72" fmla="*/ 436 w 453"/>
                <a:gd name="T73" fmla="*/ 64 h 1783"/>
                <a:gd name="T74" fmla="*/ 446 w 453"/>
                <a:gd name="T75" fmla="*/ 82 h 1783"/>
                <a:gd name="T76" fmla="*/ 450 w 453"/>
                <a:gd name="T77" fmla="*/ 105 h 1783"/>
                <a:gd name="T78" fmla="*/ 453 w 453"/>
                <a:gd name="T79" fmla="*/ 125 h 1783"/>
                <a:gd name="T80" fmla="*/ 453 w 453"/>
                <a:gd name="T81" fmla="*/ 1656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53" h="1783">
                  <a:moveTo>
                    <a:pt x="453" y="1656"/>
                  </a:moveTo>
                  <a:lnTo>
                    <a:pt x="450" y="1679"/>
                  </a:lnTo>
                  <a:lnTo>
                    <a:pt x="446" y="1699"/>
                  </a:lnTo>
                  <a:lnTo>
                    <a:pt x="436" y="1720"/>
                  </a:lnTo>
                  <a:lnTo>
                    <a:pt x="424" y="1738"/>
                  </a:lnTo>
                  <a:lnTo>
                    <a:pt x="407" y="1752"/>
                  </a:lnTo>
                  <a:lnTo>
                    <a:pt x="389" y="1767"/>
                  </a:lnTo>
                  <a:lnTo>
                    <a:pt x="371" y="1775"/>
                  </a:lnTo>
                  <a:lnTo>
                    <a:pt x="348" y="1781"/>
                  </a:lnTo>
                  <a:lnTo>
                    <a:pt x="327" y="1783"/>
                  </a:lnTo>
                  <a:lnTo>
                    <a:pt x="127" y="1783"/>
                  </a:lnTo>
                  <a:lnTo>
                    <a:pt x="104" y="1781"/>
                  </a:lnTo>
                  <a:lnTo>
                    <a:pt x="84" y="1775"/>
                  </a:lnTo>
                  <a:lnTo>
                    <a:pt x="63" y="1767"/>
                  </a:lnTo>
                  <a:lnTo>
                    <a:pt x="45" y="1754"/>
                  </a:lnTo>
                  <a:lnTo>
                    <a:pt x="28" y="1738"/>
                  </a:lnTo>
                  <a:lnTo>
                    <a:pt x="16" y="1720"/>
                  </a:lnTo>
                  <a:lnTo>
                    <a:pt x="8" y="1699"/>
                  </a:lnTo>
                  <a:lnTo>
                    <a:pt x="2" y="1679"/>
                  </a:lnTo>
                  <a:lnTo>
                    <a:pt x="0" y="1656"/>
                  </a:lnTo>
                  <a:lnTo>
                    <a:pt x="0" y="127"/>
                  </a:lnTo>
                  <a:lnTo>
                    <a:pt x="2" y="105"/>
                  </a:lnTo>
                  <a:lnTo>
                    <a:pt x="6" y="82"/>
                  </a:lnTo>
                  <a:lnTo>
                    <a:pt x="16" y="64"/>
                  </a:lnTo>
                  <a:lnTo>
                    <a:pt x="28" y="45"/>
                  </a:lnTo>
                  <a:lnTo>
                    <a:pt x="45" y="29"/>
                  </a:lnTo>
                  <a:lnTo>
                    <a:pt x="63" y="17"/>
                  </a:lnTo>
                  <a:lnTo>
                    <a:pt x="82" y="6"/>
                  </a:lnTo>
                  <a:lnTo>
                    <a:pt x="104" y="2"/>
                  </a:lnTo>
                  <a:lnTo>
                    <a:pt x="127" y="0"/>
                  </a:lnTo>
                  <a:lnTo>
                    <a:pt x="325" y="0"/>
                  </a:lnTo>
                  <a:lnTo>
                    <a:pt x="348" y="2"/>
                  </a:lnTo>
                  <a:lnTo>
                    <a:pt x="371" y="6"/>
                  </a:lnTo>
                  <a:lnTo>
                    <a:pt x="389" y="17"/>
                  </a:lnTo>
                  <a:lnTo>
                    <a:pt x="407" y="29"/>
                  </a:lnTo>
                  <a:lnTo>
                    <a:pt x="424" y="45"/>
                  </a:lnTo>
                  <a:lnTo>
                    <a:pt x="436" y="64"/>
                  </a:lnTo>
                  <a:lnTo>
                    <a:pt x="446" y="82"/>
                  </a:lnTo>
                  <a:lnTo>
                    <a:pt x="450" y="105"/>
                  </a:lnTo>
                  <a:lnTo>
                    <a:pt x="453" y="125"/>
                  </a:lnTo>
                  <a:lnTo>
                    <a:pt x="453" y="1656"/>
                  </a:lnTo>
                  <a:close/>
                </a:path>
              </a:pathLst>
            </a:custGeom>
            <a:solidFill>
              <a:srgbClr val="40C04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89D19CB6-740D-4836-9441-65412E0AB82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284" y="3105"/>
              <a:ext cx="688" cy="43"/>
            </a:xfrm>
            <a:custGeom>
              <a:avLst/>
              <a:gdLst>
                <a:gd name="T0" fmla="*/ 21 w 688"/>
                <a:gd name="T1" fmla="*/ 41 h 43"/>
                <a:gd name="T2" fmla="*/ 21 w 688"/>
                <a:gd name="T3" fmla="*/ 41 h 43"/>
                <a:gd name="T4" fmla="*/ 19 w 688"/>
                <a:gd name="T5" fmla="*/ 41 h 43"/>
                <a:gd name="T6" fmla="*/ 15 w 688"/>
                <a:gd name="T7" fmla="*/ 41 h 43"/>
                <a:gd name="T8" fmla="*/ 10 w 688"/>
                <a:gd name="T9" fmla="*/ 39 h 43"/>
                <a:gd name="T10" fmla="*/ 8 w 688"/>
                <a:gd name="T11" fmla="*/ 37 h 43"/>
                <a:gd name="T12" fmla="*/ 6 w 688"/>
                <a:gd name="T13" fmla="*/ 35 h 43"/>
                <a:gd name="T14" fmla="*/ 4 w 688"/>
                <a:gd name="T15" fmla="*/ 31 h 43"/>
                <a:gd name="T16" fmla="*/ 20 w 688"/>
                <a:gd name="T17" fmla="*/ 20 h 43"/>
                <a:gd name="T18" fmla="*/ 2 w 688"/>
                <a:gd name="T19" fmla="*/ 25 h 43"/>
                <a:gd name="T20" fmla="*/ 0 w 688"/>
                <a:gd name="T21" fmla="*/ 21 h 43"/>
                <a:gd name="T22" fmla="*/ 2 w 688"/>
                <a:gd name="T23" fmla="*/ 19 h 43"/>
                <a:gd name="T24" fmla="*/ 2 w 688"/>
                <a:gd name="T25" fmla="*/ 15 h 43"/>
                <a:gd name="T26" fmla="*/ 4 w 688"/>
                <a:gd name="T27" fmla="*/ 11 h 43"/>
                <a:gd name="T28" fmla="*/ 6 w 688"/>
                <a:gd name="T29" fmla="*/ 9 h 43"/>
                <a:gd name="T30" fmla="*/ 8 w 688"/>
                <a:gd name="T31" fmla="*/ 7 h 43"/>
                <a:gd name="T32" fmla="*/ 10 w 688"/>
                <a:gd name="T33" fmla="*/ 5 h 43"/>
                <a:gd name="T34" fmla="*/ 15 w 688"/>
                <a:gd name="T35" fmla="*/ 2 h 43"/>
                <a:gd name="T36" fmla="*/ 19 w 688"/>
                <a:gd name="T37" fmla="*/ 2 h 43"/>
                <a:gd name="T38" fmla="*/ 21 w 688"/>
                <a:gd name="T39" fmla="*/ 0 h 43"/>
                <a:gd name="T40" fmla="*/ 21 w 688"/>
                <a:gd name="T41" fmla="*/ 0 h 43"/>
                <a:gd name="T42" fmla="*/ 667 w 688"/>
                <a:gd name="T43" fmla="*/ 2 h 43"/>
                <a:gd name="T44" fmla="*/ 667 w 688"/>
                <a:gd name="T45" fmla="*/ 2 h 43"/>
                <a:gd name="T46" fmla="*/ 671 w 688"/>
                <a:gd name="T47" fmla="*/ 5 h 43"/>
                <a:gd name="T48" fmla="*/ 675 w 688"/>
                <a:gd name="T49" fmla="*/ 5 h 43"/>
                <a:gd name="T50" fmla="*/ 677 w 688"/>
                <a:gd name="T51" fmla="*/ 7 h 43"/>
                <a:gd name="T52" fmla="*/ 681 w 688"/>
                <a:gd name="T53" fmla="*/ 9 h 43"/>
                <a:gd name="T54" fmla="*/ 683 w 688"/>
                <a:gd name="T55" fmla="*/ 11 h 43"/>
                <a:gd name="T56" fmla="*/ 685 w 688"/>
                <a:gd name="T57" fmla="*/ 13 h 43"/>
                <a:gd name="T58" fmla="*/ 688 w 688"/>
                <a:gd name="T59" fmla="*/ 17 h 43"/>
                <a:gd name="T60" fmla="*/ 688 w 688"/>
                <a:gd name="T61" fmla="*/ 21 h 43"/>
                <a:gd name="T62" fmla="*/ 688 w 688"/>
                <a:gd name="T63" fmla="*/ 23 h 43"/>
                <a:gd name="T64" fmla="*/ 688 w 688"/>
                <a:gd name="T65" fmla="*/ 27 h 43"/>
                <a:gd name="T66" fmla="*/ 688 w 688"/>
                <a:gd name="T67" fmla="*/ 31 h 43"/>
                <a:gd name="T68" fmla="*/ 685 w 688"/>
                <a:gd name="T69" fmla="*/ 33 h 43"/>
                <a:gd name="T70" fmla="*/ 683 w 688"/>
                <a:gd name="T71" fmla="*/ 37 h 43"/>
                <a:gd name="T72" fmla="*/ 681 w 688"/>
                <a:gd name="T73" fmla="*/ 39 h 43"/>
                <a:gd name="T74" fmla="*/ 677 w 688"/>
                <a:gd name="T75" fmla="*/ 41 h 43"/>
                <a:gd name="T76" fmla="*/ 675 w 688"/>
                <a:gd name="T77" fmla="*/ 43 h 43"/>
                <a:gd name="T78" fmla="*/ 671 w 688"/>
                <a:gd name="T79" fmla="*/ 43 h 43"/>
                <a:gd name="T80" fmla="*/ 667 w 688"/>
                <a:gd name="T81" fmla="*/ 43 h 43"/>
                <a:gd name="T82" fmla="*/ 667 w 688"/>
                <a:gd name="T83" fmla="*/ 43 h 43"/>
                <a:gd name="T84" fmla="*/ 21 w 688"/>
                <a:gd name="T85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88" h="43">
                  <a:moveTo>
                    <a:pt x="21" y="41"/>
                  </a:moveTo>
                  <a:lnTo>
                    <a:pt x="21" y="41"/>
                  </a:lnTo>
                  <a:lnTo>
                    <a:pt x="19" y="41"/>
                  </a:lnTo>
                  <a:lnTo>
                    <a:pt x="15" y="41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6" y="35"/>
                  </a:lnTo>
                  <a:lnTo>
                    <a:pt x="4" y="31"/>
                  </a:lnTo>
                  <a:lnTo>
                    <a:pt x="20" y="20"/>
                  </a:lnTo>
                  <a:lnTo>
                    <a:pt x="2" y="25"/>
                  </a:lnTo>
                  <a:lnTo>
                    <a:pt x="0" y="21"/>
                  </a:lnTo>
                  <a:lnTo>
                    <a:pt x="2" y="19"/>
                  </a:lnTo>
                  <a:lnTo>
                    <a:pt x="2" y="15"/>
                  </a:lnTo>
                  <a:lnTo>
                    <a:pt x="4" y="11"/>
                  </a:lnTo>
                  <a:lnTo>
                    <a:pt x="6" y="9"/>
                  </a:lnTo>
                  <a:lnTo>
                    <a:pt x="8" y="7"/>
                  </a:lnTo>
                  <a:lnTo>
                    <a:pt x="10" y="5"/>
                  </a:lnTo>
                  <a:lnTo>
                    <a:pt x="15" y="2"/>
                  </a:lnTo>
                  <a:lnTo>
                    <a:pt x="19" y="2"/>
                  </a:lnTo>
                  <a:lnTo>
                    <a:pt x="21" y="0"/>
                  </a:lnTo>
                  <a:lnTo>
                    <a:pt x="667" y="2"/>
                  </a:lnTo>
                  <a:lnTo>
                    <a:pt x="671" y="5"/>
                  </a:lnTo>
                  <a:lnTo>
                    <a:pt x="675" y="5"/>
                  </a:lnTo>
                  <a:lnTo>
                    <a:pt x="677" y="7"/>
                  </a:lnTo>
                  <a:lnTo>
                    <a:pt x="681" y="9"/>
                  </a:lnTo>
                  <a:lnTo>
                    <a:pt x="683" y="11"/>
                  </a:lnTo>
                  <a:lnTo>
                    <a:pt x="685" y="13"/>
                  </a:lnTo>
                  <a:lnTo>
                    <a:pt x="688" y="17"/>
                  </a:lnTo>
                  <a:lnTo>
                    <a:pt x="688" y="21"/>
                  </a:lnTo>
                  <a:lnTo>
                    <a:pt x="688" y="23"/>
                  </a:lnTo>
                  <a:lnTo>
                    <a:pt x="688" y="27"/>
                  </a:lnTo>
                  <a:lnTo>
                    <a:pt x="688" y="31"/>
                  </a:lnTo>
                  <a:lnTo>
                    <a:pt x="685" y="33"/>
                  </a:lnTo>
                  <a:lnTo>
                    <a:pt x="683" y="37"/>
                  </a:lnTo>
                  <a:lnTo>
                    <a:pt x="681" y="39"/>
                  </a:lnTo>
                  <a:lnTo>
                    <a:pt x="677" y="41"/>
                  </a:lnTo>
                  <a:lnTo>
                    <a:pt x="675" y="43"/>
                  </a:lnTo>
                  <a:lnTo>
                    <a:pt x="671" y="43"/>
                  </a:lnTo>
                  <a:lnTo>
                    <a:pt x="667" y="43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DF5E40CF-5594-4224-8483-004728532BD8}"/>
                </a:ext>
              </a:extLst>
            </p:cNvPr>
            <p:cNvSpPr>
              <a:spLocks noChangeAspect="1"/>
            </p:cNvSpPr>
            <p:nvPr/>
          </p:nvSpPr>
          <p:spPr bwMode="auto">
            <a:xfrm rot="-5400000">
              <a:off x="9140" y="3041"/>
              <a:ext cx="178" cy="178"/>
            </a:xfrm>
            <a:custGeom>
              <a:avLst/>
              <a:gdLst>
                <a:gd name="T0" fmla="*/ 178 w 178"/>
                <a:gd name="T1" fmla="*/ 88 h 178"/>
                <a:gd name="T2" fmla="*/ 176 w 178"/>
                <a:gd name="T3" fmla="*/ 108 h 178"/>
                <a:gd name="T4" fmla="*/ 170 w 178"/>
                <a:gd name="T5" fmla="*/ 125 h 178"/>
                <a:gd name="T6" fmla="*/ 160 w 178"/>
                <a:gd name="T7" fmla="*/ 141 h 178"/>
                <a:gd name="T8" fmla="*/ 147 w 178"/>
                <a:gd name="T9" fmla="*/ 155 h 178"/>
                <a:gd name="T10" fmla="*/ 133 w 178"/>
                <a:gd name="T11" fmla="*/ 166 h 178"/>
                <a:gd name="T12" fmla="*/ 115 w 178"/>
                <a:gd name="T13" fmla="*/ 174 h 178"/>
                <a:gd name="T14" fmla="*/ 96 w 178"/>
                <a:gd name="T15" fmla="*/ 178 h 178"/>
                <a:gd name="T16" fmla="*/ 78 w 178"/>
                <a:gd name="T17" fmla="*/ 178 h 178"/>
                <a:gd name="T18" fmla="*/ 59 w 178"/>
                <a:gd name="T19" fmla="*/ 174 h 178"/>
                <a:gd name="T20" fmla="*/ 43 w 178"/>
                <a:gd name="T21" fmla="*/ 166 h 178"/>
                <a:gd name="T22" fmla="*/ 26 w 178"/>
                <a:gd name="T23" fmla="*/ 155 h 178"/>
                <a:gd name="T24" fmla="*/ 14 w 178"/>
                <a:gd name="T25" fmla="*/ 141 h 178"/>
                <a:gd name="T26" fmla="*/ 6 w 178"/>
                <a:gd name="T27" fmla="*/ 125 h 178"/>
                <a:gd name="T28" fmla="*/ 0 w 178"/>
                <a:gd name="T29" fmla="*/ 108 h 178"/>
                <a:gd name="T30" fmla="*/ 0 w 178"/>
                <a:gd name="T31" fmla="*/ 88 h 178"/>
                <a:gd name="T32" fmla="*/ 2 w 178"/>
                <a:gd name="T33" fmla="*/ 69 h 178"/>
                <a:gd name="T34" fmla="*/ 8 w 178"/>
                <a:gd name="T35" fmla="*/ 53 h 178"/>
                <a:gd name="T36" fmla="*/ 18 w 178"/>
                <a:gd name="T37" fmla="*/ 36 h 178"/>
                <a:gd name="T38" fmla="*/ 31 w 178"/>
                <a:gd name="T39" fmla="*/ 22 h 178"/>
                <a:gd name="T40" fmla="*/ 45 w 178"/>
                <a:gd name="T41" fmla="*/ 12 h 178"/>
                <a:gd name="T42" fmla="*/ 63 w 178"/>
                <a:gd name="T43" fmla="*/ 4 h 178"/>
                <a:gd name="T44" fmla="*/ 82 w 178"/>
                <a:gd name="T45" fmla="*/ 0 h 178"/>
                <a:gd name="T46" fmla="*/ 100 w 178"/>
                <a:gd name="T47" fmla="*/ 0 h 178"/>
                <a:gd name="T48" fmla="*/ 119 w 178"/>
                <a:gd name="T49" fmla="*/ 4 h 178"/>
                <a:gd name="T50" fmla="*/ 135 w 178"/>
                <a:gd name="T51" fmla="*/ 12 h 178"/>
                <a:gd name="T52" fmla="*/ 151 w 178"/>
                <a:gd name="T53" fmla="*/ 22 h 178"/>
                <a:gd name="T54" fmla="*/ 164 w 178"/>
                <a:gd name="T55" fmla="*/ 36 h 178"/>
                <a:gd name="T56" fmla="*/ 172 w 178"/>
                <a:gd name="T57" fmla="*/ 53 h 178"/>
                <a:gd name="T58" fmla="*/ 178 w 178"/>
                <a:gd name="T59" fmla="*/ 69 h 178"/>
                <a:gd name="T60" fmla="*/ 178 w 178"/>
                <a:gd name="T61" fmla="*/ 88 h 178"/>
                <a:gd name="T62" fmla="*/ 178 w 178"/>
                <a:gd name="T63" fmla="*/ 8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8" h="178">
                  <a:moveTo>
                    <a:pt x="178" y="88"/>
                  </a:moveTo>
                  <a:lnTo>
                    <a:pt x="176" y="108"/>
                  </a:lnTo>
                  <a:lnTo>
                    <a:pt x="170" y="125"/>
                  </a:lnTo>
                  <a:lnTo>
                    <a:pt x="160" y="141"/>
                  </a:lnTo>
                  <a:lnTo>
                    <a:pt x="147" y="155"/>
                  </a:lnTo>
                  <a:lnTo>
                    <a:pt x="133" y="166"/>
                  </a:lnTo>
                  <a:lnTo>
                    <a:pt x="115" y="174"/>
                  </a:lnTo>
                  <a:lnTo>
                    <a:pt x="96" y="178"/>
                  </a:lnTo>
                  <a:lnTo>
                    <a:pt x="78" y="178"/>
                  </a:lnTo>
                  <a:lnTo>
                    <a:pt x="59" y="174"/>
                  </a:lnTo>
                  <a:lnTo>
                    <a:pt x="43" y="166"/>
                  </a:lnTo>
                  <a:lnTo>
                    <a:pt x="26" y="155"/>
                  </a:lnTo>
                  <a:lnTo>
                    <a:pt x="14" y="141"/>
                  </a:lnTo>
                  <a:lnTo>
                    <a:pt x="6" y="125"/>
                  </a:lnTo>
                  <a:lnTo>
                    <a:pt x="0" y="108"/>
                  </a:lnTo>
                  <a:lnTo>
                    <a:pt x="0" y="88"/>
                  </a:lnTo>
                  <a:lnTo>
                    <a:pt x="2" y="69"/>
                  </a:lnTo>
                  <a:lnTo>
                    <a:pt x="8" y="53"/>
                  </a:lnTo>
                  <a:lnTo>
                    <a:pt x="18" y="36"/>
                  </a:lnTo>
                  <a:lnTo>
                    <a:pt x="31" y="22"/>
                  </a:lnTo>
                  <a:lnTo>
                    <a:pt x="45" y="12"/>
                  </a:lnTo>
                  <a:lnTo>
                    <a:pt x="63" y="4"/>
                  </a:lnTo>
                  <a:lnTo>
                    <a:pt x="82" y="0"/>
                  </a:lnTo>
                  <a:lnTo>
                    <a:pt x="100" y="0"/>
                  </a:lnTo>
                  <a:lnTo>
                    <a:pt x="119" y="4"/>
                  </a:lnTo>
                  <a:lnTo>
                    <a:pt x="135" y="12"/>
                  </a:lnTo>
                  <a:lnTo>
                    <a:pt x="151" y="22"/>
                  </a:lnTo>
                  <a:lnTo>
                    <a:pt x="164" y="36"/>
                  </a:lnTo>
                  <a:lnTo>
                    <a:pt x="172" y="53"/>
                  </a:lnTo>
                  <a:lnTo>
                    <a:pt x="178" y="69"/>
                  </a:lnTo>
                  <a:lnTo>
                    <a:pt x="178" y="88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081F2BD0-A156-4057-B0C6-F88DAAB0C643}"/>
                </a:ext>
              </a:extLst>
            </p:cNvPr>
            <p:cNvSpPr>
              <a:spLocks noChangeAspect="1"/>
            </p:cNvSpPr>
            <p:nvPr/>
          </p:nvSpPr>
          <p:spPr bwMode="auto">
            <a:xfrm rot="-5400000">
              <a:off x="9196" y="3093"/>
              <a:ext cx="70" cy="72"/>
            </a:xfrm>
            <a:custGeom>
              <a:avLst/>
              <a:gdLst>
                <a:gd name="T0" fmla="*/ 70 w 70"/>
                <a:gd name="T1" fmla="*/ 35 h 72"/>
                <a:gd name="T2" fmla="*/ 68 w 70"/>
                <a:gd name="T3" fmla="*/ 47 h 72"/>
                <a:gd name="T4" fmla="*/ 62 w 70"/>
                <a:gd name="T5" fmla="*/ 57 h 72"/>
                <a:gd name="T6" fmla="*/ 53 w 70"/>
                <a:gd name="T7" fmla="*/ 66 h 72"/>
                <a:gd name="T8" fmla="*/ 43 w 70"/>
                <a:gd name="T9" fmla="*/ 72 h 72"/>
                <a:gd name="T10" fmla="*/ 31 w 70"/>
                <a:gd name="T11" fmla="*/ 72 h 72"/>
                <a:gd name="T12" fmla="*/ 21 w 70"/>
                <a:gd name="T13" fmla="*/ 70 h 72"/>
                <a:gd name="T14" fmla="*/ 10 w 70"/>
                <a:gd name="T15" fmla="*/ 64 h 72"/>
                <a:gd name="T16" fmla="*/ 4 w 70"/>
                <a:gd name="T17" fmla="*/ 53 h 72"/>
                <a:gd name="T18" fmla="*/ 0 w 70"/>
                <a:gd name="T19" fmla="*/ 41 h 72"/>
                <a:gd name="T20" fmla="*/ 0 w 70"/>
                <a:gd name="T21" fmla="*/ 31 h 72"/>
                <a:gd name="T22" fmla="*/ 4 w 70"/>
                <a:gd name="T23" fmla="*/ 18 h 72"/>
                <a:gd name="T24" fmla="*/ 10 w 70"/>
                <a:gd name="T25" fmla="*/ 8 h 72"/>
                <a:gd name="T26" fmla="*/ 21 w 70"/>
                <a:gd name="T27" fmla="*/ 2 h 72"/>
                <a:gd name="T28" fmla="*/ 31 w 70"/>
                <a:gd name="T29" fmla="*/ 0 h 72"/>
                <a:gd name="T30" fmla="*/ 43 w 70"/>
                <a:gd name="T31" fmla="*/ 0 h 72"/>
                <a:gd name="T32" fmla="*/ 53 w 70"/>
                <a:gd name="T33" fmla="*/ 4 h 72"/>
                <a:gd name="T34" fmla="*/ 62 w 70"/>
                <a:gd name="T35" fmla="*/ 12 h 72"/>
                <a:gd name="T36" fmla="*/ 68 w 70"/>
                <a:gd name="T37" fmla="*/ 25 h 72"/>
                <a:gd name="T38" fmla="*/ 70 w 70"/>
                <a:gd name="T39" fmla="*/ 35 h 72"/>
                <a:gd name="T40" fmla="*/ 70 w 70"/>
                <a:gd name="T41" fmla="*/ 3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72">
                  <a:moveTo>
                    <a:pt x="70" y="35"/>
                  </a:moveTo>
                  <a:lnTo>
                    <a:pt x="68" y="47"/>
                  </a:lnTo>
                  <a:lnTo>
                    <a:pt x="62" y="57"/>
                  </a:lnTo>
                  <a:lnTo>
                    <a:pt x="53" y="66"/>
                  </a:lnTo>
                  <a:lnTo>
                    <a:pt x="43" y="72"/>
                  </a:lnTo>
                  <a:lnTo>
                    <a:pt x="31" y="72"/>
                  </a:lnTo>
                  <a:lnTo>
                    <a:pt x="21" y="70"/>
                  </a:lnTo>
                  <a:lnTo>
                    <a:pt x="10" y="64"/>
                  </a:lnTo>
                  <a:lnTo>
                    <a:pt x="4" y="53"/>
                  </a:lnTo>
                  <a:lnTo>
                    <a:pt x="0" y="41"/>
                  </a:lnTo>
                  <a:lnTo>
                    <a:pt x="0" y="31"/>
                  </a:lnTo>
                  <a:lnTo>
                    <a:pt x="4" y="18"/>
                  </a:lnTo>
                  <a:lnTo>
                    <a:pt x="10" y="8"/>
                  </a:lnTo>
                  <a:lnTo>
                    <a:pt x="21" y="2"/>
                  </a:lnTo>
                  <a:lnTo>
                    <a:pt x="31" y="0"/>
                  </a:lnTo>
                  <a:lnTo>
                    <a:pt x="43" y="0"/>
                  </a:lnTo>
                  <a:lnTo>
                    <a:pt x="53" y="4"/>
                  </a:lnTo>
                  <a:lnTo>
                    <a:pt x="62" y="12"/>
                  </a:lnTo>
                  <a:lnTo>
                    <a:pt x="68" y="25"/>
                  </a:lnTo>
                  <a:lnTo>
                    <a:pt x="70" y="35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35583504-7C1A-41A9-BEEB-B4F8E8AC2975}"/>
                </a:ext>
              </a:extLst>
            </p:cNvPr>
            <p:cNvSpPr>
              <a:spLocks noChangeAspect="1"/>
            </p:cNvSpPr>
            <p:nvPr/>
          </p:nvSpPr>
          <p:spPr bwMode="auto">
            <a:xfrm rot="-5400000">
              <a:off x="10347" y="2838"/>
              <a:ext cx="43" cy="577"/>
            </a:xfrm>
            <a:custGeom>
              <a:avLst/>
              <a:gdLst>
                <a:gd name="T0" fmla="*/ 2 w 43"/>
                <a:gd name="T1" fmla="*/ 21 h 577"/>
                <a:gd name="T2" fmla="*/ 2 w 43"/>
                <a:gd name="T3" fmla="*/ 21 h 577"/>
                <a:gd name="T4" fmla="*/ 2 w 43"/>
                <a:gd name="T5" fmla="*/ 17 h 577"/>
                <a:gd name="T6" fmla="*/ 2 w 43"/>
                <a:gd name="T7" fmla="*/ 15 h 577"/>
                <a:gd name="T8" fmla="*/ 4 w 43"/>
                <a:gd name="T9" fmla="*/ 10 h 577"/>
                <a:gd name="T10" fmla="*/ 6 w 43"/>
                <a:gd name="T11" fmla="*/ 8 h 577"/>
                <a:gd name="T12" fmla="*/ 8 w 43"/>
                <a:gd name="T13" fmla="*/ 4 h 577"/>
                <a:gd name="T14" fmla="*/ 12 w 43"/>
                <a:gd name="T15" fmla="*/ 2 h 577"/>
                <a:gd name="T16" fmla="*/ 14 w 43"/>
                <a:gd name="T17" fmla="*/ 2 h 577"/>
                <a:gd name="T18" fmla="*/ 18 w 43"/>
                <a:gd name="T19" fmla="*/ 0 h 577"/>
                <a:gd name="T20" fmla="*/ 22 w 43"/>
                <a:gd name="T21" fmla="*/ 0 h 577"/>
                <a:gd name="T22" fmla="*/ 24 w 43"/>
                <a:gd name="T23" fmla="*/ 0 h 577"/>
                <a:gd name="T24" fmla="*/ 28 w 43"/>
                <a:gd name="T25" fmla="*/ 2 h 577"/>
                <a:gd name="T26" fmla="*/ 32 w 43"/>
                <a:gd name="T27" fmla="*/ 4 h 577"/>
                <a:gd name="T28" fmla="*/ 34 w 43"/>
                <a:gd name="T29" fmla="*/ 6 h 577"/>
                <a:gd name="T30" fmla="*/ 36 w 43"/>
                <a:gd name="T31" fmla="*/ 8 h 577"/>
                <a:gd name="T32" fmla="*/ 38 w 43"/>
                <a:gd name="T33" fmla="*/ 10 h 577"/>
                <a:gd name="T34" fmla="*/ 41 w 43"/>
                <a:gd name="T35" fmla="*/ 15 h 577"/>
                <a:gd name="T36" fmla="*/ 41 w 43"/>
                <a:gd name="T37" fmla="*/ 17 h 577"/>
                <a:gd name="T38" fmla="*/ 43 w 43"/>
                <a:gd name="T39" fmla="*/ 21 h 577"/>
                <a:gd name="T40" fmla="*/ 43 w 43"/>
                <a:gd name="T41" fmla="*/ 21 h 577"/>
                <a:gd name="T42" fmla="*/ 41 w 43"/>
                <a:gd name="T43" fmla="*/ 556 h 577"/>
                <a:gd name="T44" fmla="*/ 41 w 43"/>
                <a:gd name="T45" fmla="*/ 556 h 577"/>
                <a:gd name="T46" fmla="*/ 38 w 43"/>
                <a:gd name="T47" fmla="*/ 560 h 577"/>
                <a:gd name="T48" fmla="*/ 38 w 43"/>
                <a:gd name="T49" fmla="*/ 564 h 577"/>
                <a:gd name="T50" fmla="*/ 36 w 43"/>
                <a:gd name="T51" fmla="*/ 566 h 577"/>
                <a:gd name="T52" fmla="*/ 34 w 43"/>
                <a:gd name="T53" fmla="*/ 571 h 577"/>
                <a:gd name="T54" fmla="*/ 32 w 43"/>
                <a:gd name="T55" fmla="*/ 573 h 577"/>
                <a:gd name="T56" fmla="*/ 30 w 43"/>
                <a:gd name="T57" fmla="*/ 575 h 577"/>
                <a:gd name="T58" fmla="*/ 26 w 43"/>
                <a:gd name="T59" fmla="*/ 577 h 577"/>
                <a:gd name="T60" fmla="*/ 22 w 43"/>
                <a:gd name="T61" fmla="*/ 577 h 577"/>
                <a:gd name="T62" fmla="*/ 20 w 43"/>
                <a:gd name="T63" fmla="*/ 577 h 577"/>
                <a:gd name="T64" fmla="*/ 16 w 43"/>
                <a:gd name="T65" fmla="*/ 577 h 577"/>
                <a:gd name="T66" fmla="*/ 12 w 43"/>
                <a:gd name="T67" fmla="*/ 577 h 577"/>
                <a:gd name="T68" fmla="*/ 10 w 43"/>
                <a:gd name="T69" fmla="*/ 575 h 577"/>
                <a:gd name="T70" fmla="*/ 6 w 43"/>
                <a:gd name="T71" fmla="*/ 573 h 577"/>
                <a:gd name="T72" fmla="*/ 4 w 43"/>
                <a:gd name="T73" fmla="*/ 571 h 577"/>
                <a:gd name="T74" fmla="*/ 2 w 43"/>
                <a:gd name="T75" fmla="*/ 566 h 577"/>
                <a:gd name="T76" fmla="*/ 0 w 43"/>
                <a:gd name="T77" fmla="*/ 564 h 577"/>
                <a:gd name="T78" fmla="*/ 0 w 43"/>
                <a:gd name="T79" fmla="*/ 560 h 577"/>
                <a:gd name="T80" fmla="*/ 0 w 43"/>
                <a:gd name="T81" fmla="*/ 556 h 577"/>
                <a:gd name="T82" fmla="*/ 0 w 43"/>
                <a:gd name="T83" fmla="*/ 556 h 577"/>
                <a:gd name="T84" fmla="*/ 2 w 43"/>
                <a:gd name="T85" fmla="*/ 21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577">
                  <a:moveTo>
                    <a:pt x="2" y="21"/>
                  </a:moveTo>
                  <a:lnTo>
                    <a:pt x="2" y="21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4" y="10"/>
                  </a:lnTo>
                  <a:lnTo>
                    <a:pt x="6" y="8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2" y="4"/>
                  </a:lnTo>
                  <a:lnTo>
                    <a:pt x="34" y="6"/>
                  </a:lnTo>
                  <a:lnTo>
                    <a:pt x="36" y="8"/>
                  </a:lnTo>
                  <a:lnTo>
                    <a:pt x="38" y="10"/>
                  </a:lnTo>
                  <a:lnTo>
                    <a:pt x="41" y="15"/>
                  </a:lnTo>
                  <a:lnTo>
                    <a:pt x="41" y="17"/>
                  </a:lnTo>
                  <a:lnTo>
                    <a:pt x="43" y="21"/>
                  </a:lnTo>
                  <a:lnTo>
                    <a:pt x="41" y="556"/>
                  </a:lnTo>
                  <a:lnTo>
                    <a:pt x="38" y="560"/>
                  </a:lnTo>
                  <a:lnTo>
                    <a:pt x="38" y="564"/>
                  </a:lnTo>
                  <a:lnTo>
                    <a:pt x="36" y="566"/>
                  </a:lnTo>
                  <a:lnTo>
                    <a:pt x="34" y="571"/>
                  </a:lnTo>
                  <a:lnTo>
                    <a:pt x="32" y="573"/>
                  </a:lnTo>
                  <a:lnTo>
                    <a:pt x="30" y="575"/>
                  </a:lnTo>
                  <a:lnTo>
                    <a:pt x="26" y="577"/>
                  </a:lnTo>
                  <a:lnTo>
                    <a:pt x="22" y="577"/>
                  </a:lnTo>
                  <a:lnTo>
                    <a:pt x="20" y="577"/>
                  </a:lnTo>
                  <a:lnTo>
                    <a:pt x="16" y="577"/>
                  </a:lnTo>
                  <a:lnTo>
                    <a:pt x="12" y="577"/>
                  </a:lnTo>
                  <a:lnTo>
                    <a:pt x="10" y="575"/>
                  </a:lnTo>
                  <a:lnTo>
                    <a:pt x="6" y="573"/>
                  </a:lnTo>
                  <a:lnTo>
                    <a:pt x="4" y="571"/>
                  </a:lnTo>
                  <a:lnTo>
                    <a:pt x="2" y="566"/>
                  </a:lnTo>
                  <a:lnTo>
                    <a:pt x="0" y="564"/>
                  </a:lnTo>
                  <a:lnTo>
                    <a:pt x="0" y="560"/>
                  </a:lnTo>
                  <a:lnTo>
                    <a:pt x="0" y="556"/>
                  </a:lnTo>
                  <a:lnTo>
                    <a:pt x="2" y="21"/>
                  </a:lnTo>
                  <a:close/>
                </a:path>
              </a:pathLst>
            </a:custGeom>
            <a:solidFill>
              <a:srgbClr val="FFFFFF"/>
            </a:solidFill>
            <a:ln w="127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57D72296-B7AD-450C-9725-7416D00A3812}"/>
                </a:ext>
              </a:extLst>
            </p:cNvPr>
            <p:cNvSpPr>
              <a:spLocks noChangeAspect="1"/>
            </p:cNvSpPr>
            <p:nvPr/>
          </p:nvSpPr>
          <p:spPr bwMode="auto">
            <a:xfrm rot="-5400000">
              <a:off x="9945" y="3091"/>
              <a:ext cx="291" cy="41"/>
            </a:xfrm>
            <a:custGeom>
              <a:avLst/>
              <a:gdLst>
                <a:gd name="T0" fmla="*/ 270 w 291"/>
                <a:gd name="T1" fmla="*/ 0 h 41"/>
                <a:gd name="T2" fmla="*/ 270 w 291"/>
                <a:gd name="T3" fmla="*/ 0 h 41"/>
                <a:gd name="T4" fmla="*/ 275 w 291"/>
                <a:gd name="T5" fmla="*/ 0 h 41"/>
                <a:gd name="T6" fmla="*/ 279 w 291"/>
                <a:gd name="T7" fmla="*/ 2 h 41"/>
                <a:gd name="T8" fmla="*/ 281 w 291"/>
                <a:gd name="T9" fmla="*/ 4 h 41"/>
                <a:gd name="T10" fmla="*/ 285 w 291"/>
                <a:gd name="T11" fmla="*/ 6 h 41"/>
                <a:gd name="T12" fmla="*/ 287 w 291"/>
                <a:gd name="T13" fmla="*/ 8 h 41"/>
                <a:gd name="T14" fmla="*/ 289 w 291"/>
                <a:gd name="T15" fmla="*/ 10 h 41"/>
                <a:gd name="T16" fmla="*/ 291 w 291"/>
                <a:gd name="T17" fmla="*/ 14 h 41"/>
                <a:gd name="T18" fmla="*/ 291 w 291"/>
                <a:gd name="T19" fmla="*/ 16 h 41"/>
                <a:gd name="T20" fmla="*/ 291 w 291"/>
                <a:gd name="T21" fmla="*/ 20 h 41"/>
                <a:gd name="T22" fmla="*/ 291 w 291"/>
                <a:gd name="T23" fmla="*/ 25 h 41"/>
                <a:gd name="T24" fmla="*/ 291 w 291"/>
                <a:gd name="T25" fmla="*/ 29 h 41"/>
                <a:gd name="T26" fmla="*/ 289 w 291"/>
                <a:gd name="T27" fmla="*/ 31 h 41"/>
                <a:gd name="T28" fmla="*/ 287 w 291"/>
                <a:gd name="T29" fmla="*/ 35 h 41"/>
                <a:gd name="T30" fmla="*/ 285 w 291"/>
                <a:gd name="T31" fmla="*/ 37 h 41"/>
                <a:gd name="T32" fmla="*/ 281 w 291"/>
                <a:gd name="T33" fmla="*/ 39 h 41"/>
                <a:gd name="T34" fmla="*/ 279 w 291"/>
                <a:gd name="T35" fmla="*/ 41 h 41"/>
                <a:gd name="T36" fmla="*/ 275 w 291"/>
                <a:gd name="T37" fmla="*/ 41 h 41"/>
                <a:gd name="T38" fmla="*/ 270 w 291"/>
                <a:gd name="T39" fmla="*/ 41 h 41"/>
                <a:gd name="T40" fmla="*/ 270 w 291"/>
                <a:gd name="T41" fmla="*/ 41 h 41"/>
                <a:gd name="T42" fmla="*/ 20 w 291"/>
                <a:gd name="T43" fmla="*/ 41 h 41"/>
                <a:gd name="T44" fmla="*/ 20 w 291"/>
                <a:gd name="T45" fmla="*/ 41 h 41"/>
                <a:gd name="T46" fmla="*/ 16 w 291"/>
                <a:gd name="T47" fmla="*/ 41 h 41"/>
                <a:gd name="T48" fmla="*/ 12 w 291"/>
                <a:gd name="T49" fmla="*/ 41 h 41"/>
                <a:gd name="T50" fmla="*/ 10 w 291"/>
                <a:gd name="T51" fmla="*/ 39 h 41"/>
                <a:gd name="T52" fmla="*/ 6 w 291"/>
                <a:gd name="T53" fmla="*/ 37 h 41"/>
                <a:gd name="T54" fmla="*/ 4 w 291"/>
                <a:gd name="T55" fmla="*/ 35 h 41"/>
                <a:gd name="T56" fmla="*/ 2 w 291"/>
                <a:gd name="T57" fmla="*/ 31 h 41"/>
                <a:gd name="T58" fmla="*/ 0 w 291"/>
                <a:gd name="T59" fmla="*/ 29 h 41"/>
                <a:gd name="T60" fmla="*/ 0 w 291"/>
                <a:gd name="T61" fmla="*/ 25 h 41"/>
                <a:gd name="T62" fmla="*/ 0 w 291"/>
                <a:gd name="T63" fmla="*/ 20 h 41"/>
                <a:gd name="T64" fmla="*/ 0 w 291"/>
                <a:gd name="T65" fmla="*/ 16 h 41"/>
                <a:gd name="T66" fmla="*/ 0 w 291"/>
                <a:gd name="T67" fmla="*/ 14 h 41"/>
                <a:gd name="T68" fmla="*/ 2 w 291"/>
                <a:gd name="T69" fmla="*/ 10 h 41"/>
                <a:gd name="T70" fmla="*/ 4 w 291"/>
                <a:gd name="T71" fmla="*/ 8 h 41"/>
                <a:gd name="T72" fmla="*/ 6 w 291"/>
                <a:gd name="T73" fmla="*/ 6 h 41"/>
                <a:gd name="T74" fmla="*/ 10 w 291"/>
                <a:gd name="T75" fmla="*/ 4 h 41"/>
                <a:gd name="T76" fmla="*/ 12 w 291"/>
                <a:gd name="T77" fmla="*/ 2 h 41"/>
                <a:gd name="T78" fmla="*/ 16 w 291"/>
                <a:gd name="T79" fmla="*/ 0 h 41"/>
                <a:gd name="T80" fmla="*/ 20 w 291"/>
                <a:gd name="T81" fmla="*/ 0 h 41"/>
                <a:gd name="T82" fmla="*/ 20 w 291"/>
                <a:gd name="T83" fmla="*/ 0 h 41"/>
                <a:gd name="T84" fmla="*/ 270 w 291"/>
                <a:gd name="T8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1" h="41">
                  <a:moveTo>
                    <a:pt x="270" y="0"/>
                  </a:moveTo>
                  <a:lnTo>
                    <a:pt x="270" y="0"/>
                  </a:lnTo>
                  <a:lnTo>
                    <a:pt x="275" y="0"/>
                  </a:lnTo>
                  <a:lnTo>
                    <a:pt x="279" y="2"/>
                  </a:lnTo>
                  <a:lnTo>
                    <a:pt x="281" y="4"/>
                  </a:lnTo>
                  <a:lnTo>
                    <a:pt x="285" y="6"/>
                  </a:lnTo>
                  <a:lnTo>
                    <a:pt x="287" y="8"/>
                  </a:lnTo>
                  <a:lnTo>
                    <a:pt x="289" y="10"/>
                  </a:lnTo>
                  <a:lnTo>
                    <a:pt x="291" y="14"/>
                  </a:lnTo>
                  <a:lnTo>
                    <a:pt x="291" y="16"/>
                  </a:lnTo>
                  <a:lnTo>
                    <a:pt x="291" y="20"/>
                  </a:lnTo>
                  <a:lnTo>
                    <a:pt x="291" y="25"/>
                  </a:lnTo>
                  <a:lnTo>
                    <a:pt x="291" y="29"/>
                  </a:lnTo>
                  <a:lnTo>
                    <a:pt x="289" y="31"/>
                  </a:lnTo>
                  <a:lnTo>
                    <a:pt x="287" y="35"/>
                  </a:lnTo>
                  <a:lnTo>
                    <a:pt x="285" y="37"/>
                  </a:lnTo>
                  <a:lnTo>
                    <a:pt x="281" y="39"/>
                  </a:lnTo>
                  <a:lnTo>
                    <a:pt x="279" y="41"/>
                  </a:lnTo>
                  <a:lnTo>
                    <a:pt x="275" y="41"/>
                  </a:lnTo>
                  <a:lnTo>
                    <a:pt x="270" y="41"/>
                  </a:lnTo>
                  <a:lnTo>
                    <a:pt x="20" y="41"/>
                  </a:lnTo>
                  <a:lnTo>
                    <a:pt x="16" y="41"/>
                  </a:lnTo>
                  <a:lnTo>
                    <a:pt x="12" y="41"/>
                  </a:lnTo>
                  <a:lnTo>
                    <a:pt x="10" y="39"/>
                  </a:lnTo>
                  <a:lnTo>
                    <a:pt x="6" y="37"/>
                  </a:lnTo>
                  <a:lnTo>
                    <a:pt x="4" y="35"/>
                  </a:lnTo>
                  <a:lnTo>
                    <a:pt x="2" y="31"/>
                  </a:lnTo>
                  <a:lnTo>
                    <a:pt x="0" y="29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4" y="8"/>
                  </a:lnTo>
                  <a:lnTo>
                    <a:pt x="6" y="6"/>
                  </a:lnTo>
                  <a:lnTo>
                    <a:pt x="10" y="4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 w="127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FA2D1DA0-3469-47EC-9F68-9E0133A5355A}"/>
                </a:ext>
              </a:extLst>
            </p:cNvPr>
            <p:cNvSpPr>
              <a:spLocks noChangeAspect="1"/>
            </p:cNvSpPr>
            <p:nvPr/>
          </p:nvSpPr>
          <p:spPr bwMode="auto">
            <a:xfrm rot="-5400000">
              <a:off x="10633" y="3040"/>
              <a:ext cx="178" cy="179"/>
            </a:xfrm>
            <a:custGeom>
              <a:avLst/>
              <a:gdLst>
                <a:gd name="T0" fmla="*/ 178 w 178"/>
                <a:gd name="T1" fmla="*/ 88 h 179"/>
                <a:gd name="T2" fmla="*/ 176 w 178"/>
                <a:gd name="T3" fmla="*/ 107 h 179"/>
                <a:gd name="T4" fmla="*/ 170 w 178"/>
                <a:gd name="T5" fmla="*/ 125 h 179"/>
                <a:gd name="T6" fmla="*/ 160 w 178"/>
                <a:gd name="T7" fmla="*/ 142 h 179"/>
                <a:gd name="T8" fmla="*/ 147 w 178"/>
                <a:gd name="T9" fmla="*/ 156 h 179"/>
                <a:gd name="T10" fmla="*/ 133 w 178"/>
                <a:gd name="T11" fmla="*/ 166 h 179"/>
                <a:gd name="T12" fmla="*/ 115 w 178"/>
                <a:gd name="T13" fmla="*/ 174 h 179"/>
                <a:gd name="T14" fmla="*/ 96 w 178"/>
                <a:gd name="T15" fmla="*/ 179 h 179"/>
                <a:gd name="T16" fmla="*/ 78 w 178"/>
                <a:gd name="T17" fmla="*/ 179 h 179"/>
                <a:gd name="T18" fmla="*/ 59 w 178"/>
                <a:gd name="T19" fmla="*/ 174 h 179"/>
                <a:gd name="T20" fmla="*/ 43 w 178"/>
                <a:gd name="T21" fmla="*/ 166 h 179"/>
                <a:gd name="T22" fmla="*/ 26 w 178"/>
                <a:gd name="T23" fmla="*/ 156 h 179"/>
                <a:gd name="T24" fmla="*/ 14 w 178"/>
                <a:gd name="T25" fmla="*/ 142 h 179"/>
                <a:gd name="T26" fmla="*/ 6 w 178"/>
                <a:gd name="T27" fmla="*/ 125 h 179"/>
                <a:gd name="T28" fmla="*/ 0 w 178"/>
                <a:gd name="T29" fmla="*/ 107 h 179"/>
                <a:gd name="T30" fmla="*/ 0 w 178"/>
                <a:gd name="T31" fmla="*/ 88 h 179"/>
                <a:gd name="T32" fmla="*/ 2 w 178"/>
                <a:gd name="T33" fmla="*/ 70 h 179"/>
                <a:gd name="T34" fmla="*/ 8 w 178"/>
                <a:gd name="T35" fmla="*/ 51 h 179"/>
                <a:gd name="T36" fmla="*/ 18 w 178"/>
                <a:gd name="T37" fmla="*/ 35 h 179"/>
                <a:gd name="T38" fmla="*/ 31 w 178"/>
                <a:gd name="T39" fmla="*/ 23 h 179"/>
                <a:gd name="T40" fmla="*/ 45 w 178"/>
                <a:gd name="T41" fmla="*/ 10 h 179"/>
                <a:gd name="T42" fmla="*/ 63 w 178"/>
                <a:gd name="T43" fmla="*/ 4 h 179"/>
                <a:gd name="T44" fmla="*/ 82 w 178"/>
                <a:gd name="T45" fmla="*/ 0 h 179"/>
                <a:gd name="T46" fmla="*/ 100 w 178"/>
                <a:gd name="T47" fmla="*/ 0 h 179"/>
                <a:gd name="T48" fmla="*/ 119 w 178"/>
                <a:gd name="T49" fmla="*/ 4 h 179"/>
                <a:gd name="T50" fmla="*/ 135 w 178"/>
                <a:gd name="T51" fmla="*/ 10 h 179"/>
                <a:gd name="T52" fmla="*/ 151 w 178"/>
                <a:gd name="T53" fmla="*/ 23 h 179"/>
                <a:gd name="T54" fmla="*/ 164 w 178"/>
                <a:gd name="T55" fmla="*/ 35 h 179"/>
                <a:gd name="T56" fmla="*/ 172 w 178"/>
                <a:gd name="T57" fmla="*/ 51 h 179"/>
                <a:gd name="T58" fmla="*/ 178 w 178"/>
                <a:gd name="T59" fmla="*/ 70 h 179"/>
                <a:gd name="T60" fmla="*/ 178 w 178"/>
                <a:gd name="T61" fmla="*/ 88 h 179"/>
                <a:gd name="T62" fmla="*/ 178 w 178"/>
                <a:gd name="T63" fmla="*/ 8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8" h="179">
                  <a:moveTo>
                    <a:pt x="178" y="88"/>
                  </a:moveTo>
                  <a:lnTo>
                    <a:pt x="176" y="107"/>
                  </a:lnTo>
                  <a:lnTo>
                    <a:pt x="170" y="125"/>
                  </a:lnTo>
                  <a:lnTo>
                    <a:pt x="160" y="142"/>
                  </a:lnTo>
                  <a:lnTo>
                    <a:pt x="147" y="156"/>
                  </a:lnTo>
                  <a:lnTo>
                    <a:pt x="133" y="166"/>
                  </a:lnTo>
                  <a:lnTo>
                    <a:pt x="115" y="174"/>
                  </a:lnTo>
                  <a:lnTo>
                    <a:pt x="96" y="179"/>
                  </a:lnTo>
                  <a:lnTo>
                    <a:pt x="78" y="179"/>
                  </a:lnTo>
                  <a:lnTo>
                    <a:pt x="59" y="174"/>
                  </a:lnTo>
                  <a:lnTo>
                    <a:pt x="43" y="166"/>
                  </a:lnTo>
                  <a:lnTo>
                    <a:pt x="26" y="156"/>
                  </a:lnTo>
                  <a:lnTo>
                    <a:pt x="14" y="142"/>
                  </a:lnTo>
                  <a:lnTo>
                    <a:pt x="6" y="125"/>
                  </a:lnTo>
                  <a:lnTo>
                    <a:pt x="0" y="107"/>
                  </a:lnTo>
                  <a:lnTo>
                    <a:pt x="0" y="88"/>
                  </a:lnTo>
                  <a:lnTo>
                    <a:pt x="2" y="70"/>
                  </a:lnTo>
                  <a:lnTo>
                    <a:pt x="8" y="51"/>
                  </a:lnTo>
                  <a:lnTo>
                    <a:pt x="18" y="35"/>
                  </a:lnTo>
                  <a:lnTo>
                    <a:pt x="31" y="23"/>
                  </a:lnTo>
                  <a:lnTo>
                    <a:pt x="45" y="10"/>
                  </a:lnTo>
                  <a:lnTo>
                    <a:pt x="63" y="4"/>
                  </a:lnTo>
                  <a:lnTo>
                    <a:pt x="82" y="0"/>
                  </a:lnTo>
                  <a:lnTo>
                    <a:pt x="100" y="0"/>
                  </a:lnTo>
                  <a:lnTo>
                    <a:pt x="119" y="4"/>
                  </a:lnTo>
                  <a:lnTo>
                    <a:pt x="135" y="10"/>
                  </a:lnTo>
                  <a:lnTo>
                    <a:pt x="151" y="23"/>
                  </a:lnTo>
                  <a:lnTo>
                    <a:pt x="164" y="35"/>
                  </a:lnTo>
                  <a:lnTo>
                    <a:pt x="172" y="51"/>
                  </a:lnTo>
                  <a:lnTo>
                    <a:pt x="178" y="70"/>
                  </a:lnTo>
                  <a:lnTo>
                    <a:pt x="178" y="88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1B50E701-0611-429F-B47D-BB9E51A1F6A0}"/>
                </a:ext>
              </a:extLst>
            </p:cNvPr>
            <p:cNvSpPr>
              <a:spLocks noChangeAspect="1"/>
            </p:cNvSpPr>
            <p:nvPr/>
          </p:nvSpPr>
          <p:spPr bwMode="auto">
            <a:xfrm rot="-5400000">
              <a:off x="10687" y="3092"/>
              <a:ext cx="70" cy="74"/>
            </a:xfrm>
            <a:custGeom>
              <a:avLst/>
              <a:gdLst>
                <a:gd name="T0" fmla="*/ 70 w 70"/>
                <a:gd name="T1" fmla="*/ 37 h 74"/>
                <a:gd name="T2" fmla="*/ 68 w 70"/>
                <a:gd name="T3" fmla="*/ 50 h 74"/>
                <a:gd name="T4" fmla="*/ 62 w 70"/>
                <a:gd name="T5" fmla="*/ 60 h 74"/>
                <a:gd name="T6" fmla="*/ 53 w 70"/>
                <a:gd name="T7" fmla="*/ 68 h 74"/>
                <a:gd name="T8" fmla="*/ 43 w 70"/>
                <a:gd name="T9" fmla="*/ 74 h 74"/>
                <a:gd name="T10" fmla="*/ 31 w 70"/>
                <a:gd name="T11" fmla="*/ 74 h 74"/>
                <a:gd name="T12" fmla="*/ 21 w 70"/>
                <a:gd name="T13" fmla="*/ 72 h 74"/>
                <a:gd name="T14" fmla="*/ 10 w 70"/>
                <a:gd name="T15" fmla="*/ 64 h 74"/>
                <a:gd name="T16" fmla="*/ 4 w 70"/>
                <a:gd name="T17" fmla="*/ 56 h 74"/>
                <a:gd name="T18" fmla="*/ 0 w 70"/>
                <a:gd name="T19" fmla="*/ 44 h 74"/>
                <a:gd name="T20" fmla="*/ 0 w 70"/>
                <a:gd name="T21" fmla="*/ 31 h 74"/>
                <a:gd name="T22" fmla="*/ 4 w 70"/>
                <a:gd name="T23" fmla="*/ 21 h 74"/>
                <a:gd name="T24" fmla="*/ 10 w 70"/>
                <a:gd name="T25" fmla="*/ 11 h 74"/>
                <a:gd name="T26" fmla="*/ 21 w 70"/>
                <a:gd name="T27" fmla="*/ 5 h 74"/>
                <a:gd name="T28" fmla="*/ 31 w 70"/>
                <a:gd name="T29" fmla="*/ 0 h 74"/>
                <a:gd name="T30" fmla="*/ 43 w 70"/>
                <a:gd name="T31" fmla="*/ 2 h 74"/>
                <a:gd name="T32" fmla="*/ 53 w 70"/>
                <a:gd name="T33" fmla="*/ 7 h 74"/>
                <a:gd name="T34" fmla="*/ 62 w 70"/>
                <a:gd name="T35" fmla="*/ 15 h 74"/>
                <a:gd name="T36" fmla="*/ 68 w 70"/>
                <a:gd name="T37" fmla="*/ 25 h 74"/>
                <a:gd name="T38" fmla="*/ 70 w 70"/>
                <a:gd name="T39" fmla="*/ 37 h 74"/>
                <a:gd name="T40" fmla="*/ 70 w 70"/>
                <a:gd name="T41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74">
                  <a:moveTo>
                    <a:pt x="70" y="37"/>
                  </a:moveTo>
                  <a:lnTo>
                    <a:pt x="68" y="50"/>
                  </a:lnTo>
                  <a:lnTo>
                    <a:pt x="62" y="60"/>
                  </a:lnTo>
                  <a:lnTo>
                    <a:pt x="53" y="68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21" y="72"/>
                  </a:lnTo>
                  <a:lnTo>
                    <a:pt x="10" y="64"/>
                  </a:lnTo>
                  <a:lnTo>
                    <a:pt x="4" y="56"/>
                  </a:lnTo>
                  <a:lnTo>
                    <a:pt x="0" y="44"/>
                  </a:lnTo>
                  <a:lnTo>
                    <a:pt x="0" y="31"/>
                  </a:lnTo>
                  <a:lnTo>
                    <a:pt x="4" y="21"/>
                  </a:lnTo>
                  <a:lnTo>
                    <a:pt x="10" y="11"/>
                  </a:lnTo>
                  <a:lnTo>
                    <a:pt x="21" y="5"/>
                  </a:lnTo>
                  <a:lnTo>
                    <a:pt x="31" y="0"/>
                  </a:lnTo>
                  <a:lnTo>
                    <a:pt x="43" y="2"/>
                  </a:lnTo>
                  <a:lnTo>
                    <a:pt x="53" y="7"/>
                  </a:lnTo>
                  <a:lnTo>
                    <a:pt x="62" y="15"/>
                  </a:lnTo>
                  <a:lnTo>
                    <a:pt x="68" y="25"/>
                  </a:lnTo>
                  <a:lnTo>
                    <a:pt x="70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89C8F2E8-BCFC-45AC-97AE-36665C012C80}"/>
                </a:ext>
              </a:extLst>
            </p:cNvPr>
            <p:cNvSpPr>
              <a:spLocks noChangeAspect="1"/>
            </p:cNvSpPr>
            <p:nvPr/>
          </p:nvSpPr>
          <p:spPr bwMode="auto">
            <a:xfrm rot="-5400000">
              <a:off x="9809" y="3097"/>
              <a:ext cx="291" cy="41"/>
            </a:xfrm>
            <a:custGeom>
              <a:avLst/>
              <a:gdLst>
                <a:gd name="T0" fmla="*/ 270 w 291"/>
                <a:gd name="T1" fmla="*/ 0 h 41"/>
                <a:gd name="T2" fmla="*/ 270 w 291"/>
                <a:gd name="T3" fmla="*/ 0 h 41"/>
                <a:gd name="T4" fmla="*/ 274 w 291"/>
                <a:gd name="T5" fmla="*/ 2 h 41"/>
                <a:gd name="T6" fmla="*/ 278 w 291"/>
                <a:gd name="T7" fmla="*/ 2 h 41"/>
                <a:gd name="T8" fmla="*/ 281 w 291"/>
                <a:gd name="T9" fmla="*/ 4 h 41"/>
                <a:gd name="T10" fmla="*/ 285 w 291"/>
                <a:gd name="T11" fmla="*/ 6 h 41"/>
                <a:gd name="T12" fmla="*/ 287 w 291"/>
                <a:gd name="T13" fmla="*/ 8 h 41"/>
                <a:gd name="T14" fmla="*/ 289 w 291"/>
                <a:gd name="T15" fmla="*/ 10 h 41"/>
                <a:gd name="T16" fmla="*/ 291 w 291"/>
                <a:gd name="T17" fmla="*/ 14 h 41"/>
                <a:gd name="T18" fmla="*/ 291 w 291"/>
                <a:gd name="T19" fmla="*/ 18 h 41"/>
                <a:gd name="T20" fmla="*/ 291 w 291"/>
                <a:gd name="T21" fmla="*/ 20 h 41"/>
                <a:gd name="T22" fmla="*/ 291 w 291"/>
                <a:gd name="T23" fmla="*/ 24 h 41"/>
                <a:gd name="T24" fmla="*/ 291 w 291"/>
                <a:gd name="T25" fmla="*/ 28 h 41"/>
                <a:gd name="T26" fmla="*/ 289 w 291"/>
                <a:gd name="T27" fmla="*/ 30 h 41"/>
                <a:gd name="T28" fmla="*/ 287 w 291"/>
                <a:gd name="T29" fmla="*/ 34 h 41"/>
                <a:gd name="T30" fmla="*/ 285 w 291"/>
                <a:gd name="T31" fmla="*/ 36 h 41"/>
                <a:gd name="T32" fmla="*/ 281 w 291"/>
                <a:gd name="T33" fmla="*/ 39 h 41"/>
                <a:gd name="T34" fmla="*/ 278 w 291"/>
                <a:gd name="T35" fmla="*/ 41 h 41"/>
                <a:gd name="T36" fmla="*/ 274 w 291"/>
                <a:gd name="T37" fmla="*/ 41 h 41"/>
                <a:gd name="T38" fmla="*/ 270 w 291"/>
                <a:gd name="T39" fmla="*/ 41 h 41"/>
                <a:gd name="T40" fmla="*/ 270 w 291"/>
                <a:gd name="T41" fmla="*/ 41 h 41"/>
                <a:gd name="T42" fmla="*/ 20 w 291"/>
                <a:gd name="T43" fmla="*/ 41 h 41"/>
                <a:gd name="T44" fmla="*/ 20 w 291"/>
                <a:gd name="T45" fmla="*/ 41 h 41"/>
                <a:gd name="T46" fmla="*/ 16 w 291"/>
                <a:gd name="T47" fmla="*/ 41 h 41"/>
                <a:gd name="T48" fmla="*/ 12 w 291"/>
                <a:gd name="T49" fmla="*/ 41 h 41"/>
                <a:gd name="T50" fmla="*/ 10 w 291"/>
                <a:gd name="T51" fmla="*/ 39 h 41"/>
                <a:gd name="T52" fmla="*/ 6 w 291"/>
                <a:gd name="T53" fmla="*/ 36 h 41"/>
                <a:gd name="T54" fmla="*/ 4 w 291"/>
                <a:gd name="T55" fmla="*/ 34 h 41"/>
                <a:gd name="T56" fmla="*/ 2 w 291"/>
                <a:gd name="T57" fmla="*/ 30 h 41"/>
                <a:gd name="T58" fmla="*/ 0 w 291"/>
                <a:gd name="T59" fmla="*/ 28 h 41"/>
                <a:gd name="T60" fmla="*/ 0 w 291"/>
                <a:gd name="T61" fmla="*/ 24 h 41"/>
                <a:gd name="T62" fmla="*/ 0 w 291"/>
                <a:gd name="T63" fmla="*/ 20 h 41"/>
                <a:gd name="T64" fmla="*/ 0 w 291"/>
                <a:gd name="T65" fmla="*/ 18 h 41"/>
                <a:gd name="T66" fmla="*/ 0 w 291"/>
                <a:gd name="T67" fmla="*/ 14 h 41"/>
                <a:gd name="T68" fmla="*/ 2 w 291"/>
                <a:gd name="T69" fmla="*/ 10 h 41"/>
                <a:gd name="T70" fmla="*/ 4 w 291"/>
                <a:gd name="T71" fmla="*/ 8 h 41"/>
                <a:gd name="T72" fmla="*/ 6 w 291"/>
                <a:gd name="T73" fmla="*/ 6 h 41"/>
                <a:gd name="T74" fmla="*/ 10 w 291"/>
                <a:gd name="T75" fmla="*/ 4 h 41"/>
                <a:gd name="T76" fmla="*/ 12 w 291"/>
                <a:gd name="T77" fmla="*/ 2 h 41"/>
                <a:gd name="T78" fmla="*/ 16 w 291"/>
                <a:gd name="T79" fmla="*/ 2 h 41"/>
                <a:gd name="T80" fmla="*/ 20 w 291"/>
                <a:gd name="T81" fmla="*/ 0 h 41"/>
                <a:gd name="T82" fmla="*/ 20 w 291"/>
                <a:gd name="T83" fmla="*/ 0 h 41"/>
                <a:gd name="T84" fmla="*/ 270 w 291"/>
                <a:gd name="T8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1" h="41">
                  <a:moveTo>
                    <a:pt x="270" y="0"/>
                  </a:moveTo>
                  <a:lnTo>
                    <a:pt x="270" y="0"/>
                  </a:lnTo>
                  <a:lnTo>
                    <a:pt x="274" y="2"/>
                  </a:lnTo>
                  <a:lnTo>
                    <a:pt x="278" y="2"/>
                  </a:lnTo>
                  <a:lnTo>
                    <a:pt x="281" y="4"/>
                  </a:lnTo>
                  <a:lnTo>
                    <a:pt x="285" y="6"/>
                  </a:lnTo>
                  <a:lnTo>
                    <a:pt x="287" y="8"/>
                  </a:lnTo>
                  <a:lnTo>
                    <a:pt x="289" y="10"/>
                  </a:lnTo>
                  <a:lnTo>
                    <a:pt x="291" y="14"/>
                  </a:lnTo>
                  <a:lnTo>
                    <a:pt x="291" y="18"/>
                  </a:lnTo>
                  <a:lnTo>
                    <a:pt x="291" y="20"/>
                  </a:lnTo>
                  <a:lnTo>
                    <a:pt x="291" y="24"/>
                  </a:lnTo>
                  <a:lnTo>
                    <a:pt x="291" y="28"/>
                  </a:lnTo>
                  <a:lnTo>
                    <a:pt x="289" y="30"/>
                  </a:lnTo>
                  <a:lnTo>
                    <a:pt x="287" y="34"/>
                  </a:lnTo>
                  <a:lnTo>
                    <a:pt x="285" y="36"/>
                  </a:lnTo>
                  <a:lnTo>
                    <a:pt x="281" y="39"/>
                  </a:lnTo>
                  <a:lnTo>
                    <a:pt x="278" y="41"/>
                  </a:lnTo>
                  <a:lnTo>
                    <a:pt x="274" y="41"/>
                  </a:lnTo>
                  <a:lnTo>
                    <a:pt x="270" y="41"/>
                  </a:lnTo>
                  <a:lnTo>
                    <a:pt x="20" y="41"/>
                  </a:lnTo>
                  <a:lnTo>
                    <a:pt x="16" y="41"/>
                  </a:lnTo>
                  <a:lnTo>
                    <a:pt x="12" y="41"/>
                  </a:lnTo>
                  <a:lnTo>
                    <a:pt x="10" y="39"/>
                  </a:lnTo>
                  <a:lnTo>
                    <a:pt x="6" y="36"/>
                  </a:lnTo>
                  <a:lnTo>
                    <a:pt x="4" y="34"/>
                  </a:lnTo>
                  <a:lnTo>
                    <a:pt x="2" y="30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4" y="8"/>
                  </a:lnTo>
                  <a:lnTo>
                    <a:pt x="6" y="6"/>
                  </a:lnTo>
                  <a:lnTo>
                    <a:pt x="10" y="4"/>
                  </a:lnTo>
                  <a:lnTo>
                    <a:pt x="12" y="2"/>
                  </a:lnTo>
                  <a:lnTo>
                    <a:pt x="16" y="2"/>
                  </a:lnTo>
                  <a:lnTo>
                    <a:pt x="20" y="0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 w="127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6" name="WordArt 12">
              <a:extLst>
                <a:ext uri="{FF2B5EF4-FFF2-40B4-BE49-F238E27FC236}">
                  <a16:creationId xmlns:a16="http://schemas.microsoft.com/office/drawing/2014/main" id="{C39D840E-69D8-457E-B33F-10E3C0DFECCB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9454" y="2907"/>
              <a:ext cx="279" cy="1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spc="0">
                  <a:ln w="317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Verdana Ref"/>
                </a:rPr>
                <a:t>C2</a:t>
              </a:r>
              <a:endParaRPr lang="zh-TW" altLang="en-US" sz="1400" kern="10" spc="0">
                <a:ln w="317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Verdana Ref"/>
              </a:endParaRPr>
            </a:p>
          </p:txBody>
        </p:sp>
        <p:sp>
          <p:nvSpPr>
            <p:cNvPr id="27" name="WordArt 13">
              <a:extLst>
                <a:ext uri="{FF2B5EF4-FFF2-40B4-BE49-F238E27FC236}">
                  <a16:creationId xmlns:a16="http://schemas.microsoft.com/office/drawing/2014/main" id="{955D83BF-B4F7-444D-8A24-E3DC48B0FAC0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0147" y="3210"/>
              <a:ext cx="703" cy="8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spc="0" dirty="0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Verdana Ref"/>
                </a:rPr>
                <a:t>0.1  </a:t>
              </a:r>
              <a:r>
                <a:rPr lang="en-US" altLang="zh-TW" sz="1400" kern="10" spc="0" dirty="0" err="1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Verdana Ref"/>
                </a:rPr>
                <a:t>uF</a:t>
              </a:r>
              <a:r>
                <a:rPr lang="en-US" altLang="zh-TW" sz="1400" kern="10" spc="0" dirty="0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Verdana Ref"/>
                </a:rPr>
                <a:t>   </a:t>
              </a:r>
              <a:endParaRPr lang="zh-TW" altLang="en-US" sz="1400" kern="10" spc="0" dirty="0">
                <a:ln w="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Verdana Ref"/>
              </a:endParaRPr>
            </a:p>
          </p:txBody>
        </p:sp>
      </p:grpSp>
      <p:grpSp>
        <p:nvGrpSpPr>
          <p:cNvPr id="283" name="群組 282">
            <a:extLst>
              <a:ext uri="{FF2B5EF4-FFF2-40B4-BE49-F238E27FC236}">
                <a16:creationId xmlns:a16="http://schemas.microsoft.com/office/drawing/2014/main" id="{A2CEBDA4-E682-4869-9F8E-136B8118BA61}"/>
              </a:ext>
            </a:extLst>
          </p:cNvPr>
          <p:cNvGrpSpPr/>
          <p:nvPr/>
        </p:nvGrpSpPr>
        <p:grpSpPr>
          <a:xfrm>
            <a:off x="4092083" y="5876349"/>
            <a:ext cx="1868594" cy="523935"/>
            <a:chOff x="1818504" y="5000289"/>
            <a:chExt cx="1080000" cy="288925"/>
          </a:xfrm>
        </p:grpSpPr>
        <p:sp>
          <p:nvSpPr>
            <p:cNvPr id="284" name="Freeform 22">
              <a:extLst>
                <a:ext uri="{FF2B5EF4-FFF2-40B4-BE49-F238E27FC236}">
                  <a16:creationId xmlns:a16="http://schemas.microsoft.com/office/drawing/2014/main" id="{29D4FEBE-F03D-4A68-994E-2E7DCB5439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18504" y="5000289"/>
              <a:ext cx="1080000" cy="288925"/>
            </a:xfrm>
            <a:custGeom>
              <a:avLst/>
              <a:gdLst>
                <a:gd name="T0" fmla="*/ 1658 w 1785"/>
                <a:gd name="T1" fmla="*/ 454 h 454"/>
                <a:gd name="T2" fmla="*/ 1681 w 1785"/>
                <a:gd name="T3" fmla="*/ 451 h 454"/>
                <a:gd name="T4" fmla="*/ 1701 w 1785"/>
                <a:gd name="T5" fmla="*/ 445 h 454"/>
                <a:gd name="T6" fmla="*/ 1722 w 1785"/>
                <a:gd name="T7" fmla="*/ 437 h 454"/>
                <a:gd name="T8" fmla="*/ 1740 w 1785"/>
                <a:gd name="T9" fmla="*/ 425 h 454"/>
                <a:gd name="T10" fmla="*/ 1755 w 1785"/>
                <a:gd name="T11" fmla="*/ 408 h 454"/>
                <a:gd name="T12" fmla="*/ 1767 w 1785"/>
                <a:gd name="T13" fmla="*/ 390 h 454"/>
                <a:gd name="T14" fmla="*/ 1777 w 1785"/>
                <a:gd name="T15" fmla="*/ 369 h 454"/>
                <a:gd name="T16" fmla="*/ 1783 w 1785"/>
                <a:gd name="T17" fmla="*/ 349 h 454"/>
                <a:gd name="T18" fmla="*/ 1785 w 1785"/>
                <a:gd name="T19" fmla="*/ 326 h 454"/>
                <a:gd name="T20" fmla="*/ 1785 w 1785"/>
                <a:gd name="T21" fmla="*/ 127 h 454"/>
                <a:gd name="T22" fmla="*/ 1783 w 1785"/>
                <a:gd name="T23" fmla="*/ 105 h 454"/>
                <a:gd name="T24" fmla="*/ 1777 w 1785"/>
                <a:gd name="T25" fmla="*/ 82 h 454"/>
                <a:gd name="T26" fmla="*/ 1767 w 1785"/>
                <a:gd name="T27" fmla="*/ 64 h 454"/>
                <a:gd name="T28" fmla="*/ 1755 w 1785"/>
                <a:gd name="T29" fmla="*/ 45 h 454"/>
                <a:gd name="T30" fmla="*/ 1740 w 1785"/>
                <a:gd name="T31" fmla="*/ 29 h 454"/>
                <a:gd name="T32" fmla="*/ 1722 w 1785"/>
                <a:gd name="T33" fmla="*/ 16 h 454"/>
                <a:gd name="T34" fmla="*/ 1701 w 1785"/>
                <a:gd name="T35" fmla="*/ 8 h 454"/>
                <a:gd name="T36" fmla="*/ 1681 w 1785"/>
                <a:gd name="T37" fmla="*/ 2 h 454"/>
                <a:gd name="T38" fmla="*/ 1658 w 1785"/>
                <a:gd name="T39" fmla="*/ 0 h 454"/>
                <a:gd name="T40" fmla="*/ 127 w 1785"/>
                <a:gd name="T41" fmla="*/ 0 h 454"/>
                <a:gd name="T42" fmla="*/ 107 w 1785"/>
                <a:gd name="T43" fmla="*/ 2 h 454"/>
                <a:gd name="T44" fmla="*/ 84 w 1785"/>
                <a:gd name="T45" fmla="*/ 8 h 454"/>
                <a:gd name="T46" fmla="*/ 64 w 1785"/>
                <a:gd name="T47" fmla="*/ 16 h 454"/>
                <a:gd name="T48" fmla="*/ 47 w 1785"/>
                <a:gd name="T49" fmla="*/ 29 h 454"/>
                <a:gd name="T50" fmla="*/ 31 w 1785"/>
                <a:gd name="T51" fmla="*/ 45 h 454"/>
                <a:gd name="T52" fmla="*/ 18 w 1785"/>
                <a:gd name="T53" fmla="*/ 64 h 454"/>
                <a:gd name="T54" fmla="*/ 8 w 1785"/>
                <a:gd name="T55" fmla="*/ 84 h 454"/>
                <a:gd name="T56" fmla="*/ 2 w 1785"/>
                <a:gd name="T57" fmla="*/ 105 h 454"/>
                <a:gd name="T58" fmla="*/ 0 w 1785"/>
                <a:gd name="T59" fmla="*/ 127 h 454"/>
                <a:gd name="T60" fmla="*/ 0 w 1785"/>
                <a:gd name="T61" fmla="*/ 326 h 454"/>
                <a:gd name="T62" fmla="*/ 2 w 1785"/>
                <a:gd name="T63" fmla="*/ 349 h 454"/>
                <a:gd name="T64" fmla="*/ 8 w 1785"/>
                <a:gd name="T65" fmla="*/ 369 h 454"/>
                <a:gd name="T66" fmla="*/ 18 w 1785"/>
                <a:gd name="T67" fmla="*/ 390 h 454"/>
                <a:gd name="T68" fmla="*/ 31 w 1785"/>
                <a:gd name="T69" fmla="*/ 408 h 454"/>
                <a:gd name="T70" fmla="*/ 47 w 1785"/>
                <a:gd name="T71" fmla="*/ 425 h 454"/>
                <a:gd name="T72" fmla="*/ 64 w 1785"/>
                <a:gd name="T73" fmla="*/ 437 h 454"/>
                <a:gd name="T74" fmla="*/ 84 w 1785"/>
                <a:gd name="T75" fmla="*/ 445 h 454"/>
                <a:gd name="T76" fmla="*/ 107 w 1785"/>
                <a:gd name="T77" fmla="*/ 451 h 454"/>
                <a:gd name="T78" fmla="*/ 127 w 1785"/>
                <a:gd name="T79" fmla="*/ 454 h 454"/>
                <a:gd name="T80" fmla="*/ 1658 w 1785"/>
                <a:gd name="T81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5" h="454">
                  <a:moveTo>
                    <a:pt x="1658" y="454"/>
                  </a:moveTo>
                  <a:lnTo>
                    <a:pt x="1681" y="451"/>
                  </a:lnTo>
                  <a:lnTo>
                    <a:pt x="1701" y="445"/>
                  </a:lnTo>
                  <a:lnTo>
                    <a:pt x="1722" y="437"/>
                  </a:lnTo>
                  <a:lnTo>
                    <a:pt x="1740" y="425"/>
                  </a:lnTo>
                  <a:lnTo>
                    <a:pt x="1755" y="408"/>
                  </a:lnTo>
                  <a:lnTo>
                    <a:pt x="1767" y="390"/>
                  </a:lnTo>
                  <a:lnTo>
                    <a:pt x="1777" y="369"/>
                  </a:lnTo>
                  <a:lnTo>
                    <a:pt x="1783" y="349"/>
                  </a:lnTo>
                  <a:lnTo>
                    <a:pt x="1785" y="326"/>
                  </a:lnTo>
                  <a:lnTo>
                    <a:pt x="1785" y="127"/>
                  </a:lnTo>
                  <a:lnTo>
                    <a:pt x="1783" y="105"/>
                  </a:lnTo>
                  <a:lnTo>
                    <a:pt x="1777" y="82"/>
                  </a:lnTo>
                  <a:lnTo>
                    <a:pt x="1767" y="64"/>
                  </a:lnTo>
                  <a:lnTo>
                    <a:pt x="1755" y="45"/>
                  </a:lnTo>
                  <a:lnTo>
                    <a:pt x="1740" y="29"/>
                  </a:lnTo>
                  <a:lnTo>
                    <a:pt x="1722" y="16"/>
                  </a:lnTo>
                  <a:lnTo>
                    <a:pt x="1701" y="8"/>
                  </a:lnTo>
                  <a:lnTo>
                    <a:pt x="1681" y="2"/>
                  </a:lnTo>
                  <a:lnTo>
                    <a:pt x="1658" y="0"/>
                  </a:lnTo>
                  <a:lnTo>
                    <a:pt x="127" y="0"/>
                  </a:lnTo>
                  <a:lnTo>
                    <a:pt x="107" y="2"/>
                  </a:lnTo>
                  <a:lnTo>
                    <a:pt x="84" y="8"/>
                  </a:lnTo>
                  <a:lnTo>
                    <a:pt x="64" y="16"/>
                  </a:lnTo>
                  <a:lnTo>
                    <a:pt x="47" y="29"/>
                  </a:lnTo>
                  <a:lnTo>
                    <a:pt x="31" y="45"/>
                  </a:lnTo>
                  <a:lnTo>
                    <a:pt x="18" y="64"/>
                  </a:lnTo>
                  <a:lnTo>
                    <a:pt x="8" y="84"/>
                  </a:lnTo>
                  <a:lnTo>
                    <a:pt x="2" y="105"/>
                  </a:lnTo>
                  <a:lnTo>
                    <a:pt x="0" y="127"/>
                  </a:lnTo>
                  <a:lnTo>
                    <a:pt x="0" y="326"/>
                  </a:lnTo>
                  <a:lnTo>
                    <a:pt x="2" y="349"/>
                  </a:lnTo>
                  <a:lnTo>
                    <a:pt x="8" y="369"/>
                  </a:lnTo>
                  <a:lnTo>
                    <a:pt x="18" y="390"/>
                  </a:lnTo>
                  <a:lnTo>
                    <a:pt x="31" y="408"/>
                  </a:lnTo>
                  <a:lnTo>
                    <a:pt x="47" y="425"/>
                  </a:lnTo>
                  <a:lnTo>
                    <a:pt x="64" y="437"/>
                  </a:lnTo>
                  <a:lnTo>
                    <a:pt x="84" y="445"/>
                  </a:lnTo>
                  <a:lnTo>
                    <a:pt x="107" y="451"/>
                  </a:lnTo>
                  <a:lnTo>
                    <a:pt x="127" y="454"/>
                  </a:lnTo>
                  <a:lnTo>
                    <a:pt x="1658" y="454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85" name="Freeform 23">
              <a:extLst>
                <a:ext uri="{FF2B5EF4-FFF2-40B4-BE49-F238E27FC236}">
                  <a16:creationId xmlns:a16="http://schemas.microsoft.com/office/drawing/2014/main" id="{406E06F8-EE20-462C-9C9E-25945E5AD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7697" y="5126870"/>
              <a:ext cx="144000" cy="36000"/>
            </a:xfrm>
            <a:custGeom>
              <a:avLst/>
              <a:gdLst>
                <a:gd name="T0" fmla="*/ 20 w 543"/>
                <a:gd name="T1" fmla="*/ 41 h 41"/>
                <a:gd name="T2" fmla="*/ 20 w 543"/>
                <a:gd name="T3" fmla="*/ 41 h 41"/>
                <a:gd name="T4" fmla="*/ 18 w 543"/>
                <a:gd name="T5" fmla="*/ 41 h 41"/>
                <a:gd name="T6" fmla="*/ 14 w 543"/>
                <a:gd name="T7" fmla="*/ 41 h 41"/>
                <a:gd name="T8" fmla="*/ 10 w 543"/>
                <a:gd name="T9" fmla="*/ 39 h 41"/>
                <a:gd name="T10" fmla="*/ 8 w 543"/>
                <a:gd name="T11" fmla="*/ 37 h 41"/>
                <a:gd name="T12" fmla="*/ 6 w 543"/>
                <a:gd name="T13" fmla="*/ 35 h 41"/>
                <a:gd name="T14" fmla="*/ 4 w 543"/>
                <a:gd name="T15" fmla="*/ 31 h 41"/>
                <a:gd name="T16" fmla="*/ 2 w 543"/>
                <a:gd name="T17" fmla="*/ 29 h 41"/>
                <a:gd name="T18" fmla="*/ 0 w 543"/>
                <a:gd name="T19" fmla="*/ 25 h 41"/>
                <a:gd name="T20" fmla="*/ 0 w 543"/>
                <a:gd name="T21" fmla="*/ 21 h 41"/>
                <a:gd name="T22" fmla="*/ 0 w 543"/>
                <a:gd name="T23" fmla="*/ 19 h 41"/>
                <a:gd name="T24" fmla="*/ 2 w 543"/>
                <a:gd name="T25" fmla="*/ 15 h 41"/>
                <a:gd name="T26" fmla="*/ 4 w 543"/>
                <a:gd name="T27" fmla="*/ 11 h 41"/>
                <a:gd name="T28" fmla="*/ 6 w 543"/>
                <a:gd name="T29" fmla="*/ 9 h 41"/>
                <a:gd name="T30" fmla="*/ 8 w 543"/>
                <a:gd name="T31" fmla="*/ 6 h 41"/>
                <a:gd name="T32" fmla="*/ 10 w 543"/>
                <a:gd name="T33" fmla="*/ 4 h 41"/>
                <a:gd name="T34" fmla="*/ 14 w 543"/>
                <a:gd name="T35" fmla="*/ 2 h 41"/>
                <a:gd name="T36" fmla="*/ 18 w 543"/>
                <a:gd name="T37" fmla="*/ 2 h 41"/>
                <a:gd name="T38" fmla="*/ 20 w 543"/>
                <a:gd name="T39" fmla="*/ 0 h 41"/>
                <a:gd name="T40" fmla="*/ 20 w 543"/>
                <a:gd name="T41" fmla="*/ 0 h 41"/>
                <a:gd name="T42" fmla="*/ 522 w 543"/>
                <a:gd name="T43" fmla="*/ 0 h 41"/>
                <a:gd name="T44" fmla="*/ 522 w 543"/>
                <a:gd name="T45" fmla="*/ 0 h 41"/>
                <a:gd name="T46" fmla="*/ 527 w 543"/>
                <a:gd name="T47" fmla="*/ 2 h 41"/>
                <a:gd name="T48" fmla="*/ 529 w 543"/>
                <a:gd name="T49" fmla="*/ 2 h 41"/>
                <a:gd name="T50" fmla="*/ 533 w 543"/>
                <a:gd name="T51" fmla="*/ 4 h 41"/>
                <a:gd name="T52" fmla="*/ 535 w 543"/>
                <a:gd name="T53" fmla="*/ 6 h 41"/>
                <a:gd name="T54" fmla="*/ 537 w 543"/>
                <a:gd name="T55" fmla="*/ 9 h 41"/>
                <a:gd name="T56" fmla="*/ 539 w 543"/>
                <a:gd name="T57" fmla="*/ 11 h 41"/>
                <a:gd name="T58" fmla="*/ 541 w 543"/>
                <a:gd name="T59" fmla="*/ 15 h 41"/>
                <a:gd name="T60" fmla="*/ 543 w 543"/>
                <a:gd name="T61" fmla="*/ 19 h 41"/>
                <a:gd name="T62" fmla="*/ 543 w 543"/>
                <a:gd name="T63" fmla="*/ 21 h 41"/>
                <a:gd name="T64" fmla="*/ 543 w 543"/>
                <a:gd name="T65" fmla="*/ 25 h 41"/>
                <a:gd name="T66" fmla="*/ 541 w 543"/>
                <a:gd name="T67" fmla="*/ 29 h 41"/>
                <a:gd name="T68" fmla="*/ 539 w 543"/>
                <a:gd name="T69" fmla="*/ 31 h 41"/>
                <a:gd name="T70" fmla="*/ 537 w 543"/>
                <a:gd name="T71" fmla="*/ 35 h 41"/>
                <a:gd name="T72" fmla="*/ 535 w 543"/>
                <a:gd name="T73" fmla="*/ 37 h 41"/>
                <a:gd name="T74" fmla="*/ 533 w 543"/>
                <a:gd name="T75" fmla="*/ 39 h 41"/>
                <a:gd name="T76" fmla="*/ 529 w 543"/>
                <a:gd name="T77" fmla="*/ 41 h 41"/>
                <a:gd name="T78" fmla="*/ 527 w 543"/>
                <a:gd name="T79" fmla="*/ 41 h 41"/>
                <a:gd name="T80" fmla="*/ 522 w 543"/>
                <a:gd name="T81" fmla="*/ 41 h 41"/>
                <a:gd name="T82" fmla="*/ 522 w 543"/>
                <a:gd name="T83" fmla="*/ 41 h 41"/>
                <a:gd name="T84" fmla="*/ 20 w 543"/>
                <a:gd name="T8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43" h="41">
                  <a:moveTo>
                    <a:pt x="20" y="41"/>
                  </a:moveTo>
                  <a:lnTo>
                    <a:pt x="20" y="41"/>
                  </a:lnTo>
                  <a:lnTo>
                    <a:pt x="18" y="41"/>
                  </a:lnTo>
                  <a:lnTo>
                    <a:pt x="14" y="41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6" y="35"/>
                  </a:lnTo>
                  <a:lnTo>
                    <a:pt x="4" y="31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2" y="15"/>
                  </a:lnTo>
                  <a:lnTo>
                    <a:pt x="4" y="11"/>
                  </a:lnTo>
                  <a:lnTo>
                    <a:pt x="6" y="9"/>
                  </a:lnTo>
                  <a:lnTo>
                    <a:pt x="8" y="6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522" y="0"/>
                  </a:lnTo>
                  <a:lnTo>
                    <a:pt x="527" y="2"/>
                  </a:lnTo>
                  <a:lnTo>
                    <a:pt x="529" y="2"/>
                  </a:lnTo>
                  <a:lnTo>
                    <a:pt x="533" y="4"/>
                  </a:lnTo>
                  <a:lnTo>
                    <a:pt x="535" y="6"/>
                  </a:lnTo>
                  <a:lnTo>
                    <a:pt x="537" y="9"/>
                  </a:lnTo>
                  <a:lnTo>
                    <a:pt x="539" y="11"/>
                  </a:lnTo>
                  <a:lnTo>
                    <a:pt x="541" y="15"/>
                  </a:lnTo>
                  <a:lnTo>
                    <a:pt x="543" y="19"/>
                  </a:lnTo>
                  <a:lnTo>
                    <a:pt x="543" y="21"/>
                  </a:lnTo>
                  <a:lnTo>
                    <a:pt x="543" y="25"/>
                  </a:lnTo>
                  <a:lnTo>
                    <a:pt x="541" y="29"/>
                  </a:lnTo>
                  <a:lnTo>
                    <a:pt x="539" y="31"/>
                  </a:lnTo>
                  <a:lnTo>
                    <a:pt x="537" y="35"/>
                  </a:lnTo>
                  <a:lnTo>
                    <a:pt x="535" y="37"/>
                  </a:lnTo>
                  <a:lnTo>
                    <a:pt x="533" y="39"/>
                  </a:lnTo>
                  <a:lnTo>
                    <a:pt x="529" y="41"/>
                  </a:lnTo>
                  <a:lnTo>
                    <a:pt x="527" y="41"/>
                  </a:lnTo>
                  <a:lnTo>
                    <a:pt x="522" y="41"/>
                  </a:lnTo>
                  <a:lnTo>
                    <a:pt x="20" y="41"/>
                  </a:lnTo>
                  <a:close/>
                </a:path>
              </a:pathLst>
            </a:custGeom>
            <a:solidFill>
              <a:srgbClr val="FFFFFF"/>
            </a:solidFill>
            <a:ln w="127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86" name="Freeform 24">
              <a:extLst>
                <a:ext uri="{FF2B5EF4-FFF2-40B4-BE49-F238E27FC236}">
                  <a16:creationId xmlns:a16="http://schemas.microsoft.com/office/drawing/2014/main" id="{FB702202-9BCC-460E-B526-3DAE9DC4DBB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50571" y="5089189"/>
              <a:ext cx="108303" cy="113665"/>
            </a:xfrm>
            <a:custGeom>
              <a:avLst/>
              <a:gdLst>
                <a:gd name="T0" fmla="*/ 179 w 179"/>
                <a:gd name="T1" fmla="*/ 88 h 178"/>
                <a:gd name="T2" fmla="*/ 177 w 179"/>
                <a:gd name="T3" fmla="*/ 108 h 178"/>
                <a:gd name="T4" fmla="*/ 170 w 179"/>
                <a:gd name="T5" fmla="*/ 127 h 178"/>
                <a:gd name="T6" fmla="*/ 160 w 179"/>
                <a:gd name="T7" fmla="*/ 143 h 178"/>
                <a:gd name="T8" fmla="*/ 148 w 179"/>
                <a:gd name="T9" fmla="*/ 158 h 178"/>
                <a:gd name="T10" fmla="*/ 132 w 179"/>
                <a:gd name="T11" fmla="*/ 168 h 178"/>
                <a:gd name="T12" fmla="*/ 113 w 179"/>
                <a:gd name="T13" fmla="*/ 176 h 178"/>
                <a:gd name="T14" fmla="*/ 95 w 179"/>
                <a:gd name="T15" fmla="*/ 178 h 178"/>
                <a:gd name="T16" fmla="*/ 74 w 179"/>
                <a:gd name="T17" fmla="*/ 178 h 178"/>
                <a:gd name="T18" fmla="*/ 56 w 179"/>
                <a:gd name="T19" fmla="*/ 172 h 178"/>
                <a:gd name="T20" fmla="*/ 39 w 179"/>
                <a:gd name="T21" fmla="*/ 164 h 178"/>
                <a:gd name="T22" fmla="*/ 25 w 179"/>
                <a:gd name="T23" fmla="*/ 151 h 178"/>
                <a:gd name="T24" fmla="*/ 13 w 179"/>
                <a:gd name="T25" fmla="*/ 135 h 178"/>
                <a:gd name="T26" fmla="*/ 4 w 179"/>
                <a:gd name="T27" fmla="*/ 119 h 178"/>
                <a:gd name="T28" fmla="*/ 0 w 179"/>
                <a:gd name="T29" fmla="*/ 98 h 178"/>
                <a:gd name="T30" fmla="*/ 0 w 179"/>
                <a:gd name="T31" fmla="*/ 80 h 178"/>
                <a:gd name="T32" fmla="*/ 4 w 179"/>
                <a:gd name="T33" fmla="*/ 61 h 178"/>
                <a:gd name="T34" fmla="*/ 13 w 179"/>
                <a:gd name="T35" fmla="*/ 43 h 178"/>
                <a:gd name="T36" fmla="*/ 23 w 179"/>
                <a:gd name="T37" fmla="*/ 26 h 178"/>
                <a:gd name="T38" fmla="*/ 39 w 179"/>
                <a:gd name="T39" fmla="*/ 14 h 178"/>
                <a:gd name="T40" fmla="*/ 56 w 179"/>
                <a:gd name="T41" fmla="*/ 6 h 178"/>
                <a:gd name="T42" fmla="*/ 74 w 179"/>
                <a:gd name="T43" fmla="*/ 0 h 178"/>
                <a:gd name="T44" fmla="*/ 95 w 179"/>
                <a:gd name="T45" fmla="*/ 0 h 178"/>
                <a:gd name="T46" fmla="*/ 113 w 179"/>
                <a:gd name="T47" fmla="*/ 2 h 178"/>
                <a:gd name="T48" fmla="*/ 132 w 179"/>
                <a:gd name="T49" fmla="*/ 10 h 178"/>
                <a:gd name="T50" fmla="*/ 148 w 179"/>
                <a:gd name="T51" fmla="*/ 20 h 178"/>
                <a:gd name="T52" fmla="*/ 160 w 179"/>
                <a:gd name="T53" fmla="*/ 34 h 178"/>
                <a:gd name="T54" fmla="*/ 170 w 179"/>
                <a:gd name="T55" fmla="*/ 51 h 178"/>
                <a:gd name="T56" fmla="*/ 177 w 179"/>
                <a:gd name="T57" fmla="*/ 69 h 178"/>
                <a:gd name="T58" fmla="*/ 179 w 179"/>
                <a:gd name="T59" fmla="*/ 88 h 178"/>
                <a:gd name="T60" fmla="*/ 179 w 179"/>
                <a:gd name="T61" fmla="*/ 8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" h="178">
                  <a:moveTo>
                    <a:pt x="179" y="88"/>
                  </a:moveTo>
                  <a:lnTo>
                    <a:pt x="177" y="108"/>
                  </a:lnTo>
                  <a:lnTo>
                    <a:pt x="170" y="127"/>
                  </a:lnTo>
                  <a:lnTo>
                    <a:pt x="160" y="143"/>
                  </a:lnTo>
                  <a:lnTo>
                    <a:pt x="148" y="158"/>
                  </a:lnTo>
                  <a:lnTo>
                    <a:pt x="132" y="168"/>
                  </a:lnTo>
                  <a:lnTo>
                    <a:pt x="113" y="176"/>
                  </a:lnTo>
                  <a:lnTo>
                    <a:pt x="95" y="178"/>
                  </a:lnTo>
                  <a:lnTo>
                    <a:pt x="74" y="178"/>
                  </a:lnTo>
                  <a:lnTo>
                    <a:pt x="56" y="172"/>
                  </a:lnTo>
                  <a:lnTo>
                    <a:pt x="39" y="164"/>
                  </a:lnTo>
                  <a:lnTo>
                    <a:pt x="25" y="151"/>
                  </a:lnTo>
                  <a:lnTo>
                    <a:pt x="13" y="135"/>
                  </a:lnTo>
                  <a:lnTo>
                    <a:pt x="4" y="119"/>
                  </a:lnTo>
                  <a:lnTo>
                    <a:pt x="0" y="98"/>
                  </a:lnTo>
                  <a:lnTo>
                    <a:pt x="0" y="80"/>
                  </a:lnTo>
                  <a:lnTo>
                    <a:pt x="4" y="61"/>
                  </a:lnTo>
                  <a:lnTo>
                    <a:pt x="13" y="43"/>
                  </a:lnTo>
                  <a:lnTo>
                    <a:pt x="23" y="26"/>
                  </a:lnTo>
                  <a:lnTo>
                    <a:pt x="39" y="14"/>
                  </a:lnTo>
                  <a:lnTo>
                    <a:pt x="56" y="6"/>
                  </a:lnTo>
                  <a:lnTo>
                    <a:pt x="74" y="0"/>
                  </a:lnTo>
                  <a:lnTo>
                    <a:pt x="95" y="0"/>
                  </a:lnTo>
                  <a:lnTo>
                    <a:pt x="113" y="2"/>
                  </a:lnTo>
                  <a:lnTo>
                    <a:pt x="132" y="10"/>
                  </a:lnTo>
                  <a:lnTo>
                    <a:pt x="148" y="20"/>
                  </a:lnTo>
                  <a:lnTo>
                    <a:pt x="160" y="34"/>
                  </a:lnTo>
                  <a:lnTo>
                    <a:pt x="170" y="51"/>
                  </a:lnTo>
                  <a:lnTo>
                    <a:pt x="177" y="69"/>
                  </a:lnTo>
                  <a:lnTo>
                    <a:pt x="179" y="88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87" name="Freeform 25">
              <a:extLst>
                <a:ext uri="{FF2B5EF4-FFF2-40B4-BE49-F238E27FC236}">
                  <a16:creationId xmlns:a16="http://schemas.microsoft.com/office/drawing/2014/main" id="{ADF4A673-B17E-4D83-89CE-7832FDB3FDA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83243" y="5124114"/>
              <a:ext cx="41748" cy="43815"/>
            </a:xfrm>
            <a:custGeom>
              <a:avLst/>
              <a:gdLst>
                <a:gd name="T0" fmla="*/ 69 w 69"/>
                <a:gd name="T1" fmla="*/ 33 h 68"/>
                <a:gd name="T2" fmla="*/ 67 w 69"/>
                <a:gd name="T3" fmla="*/ 45 h 68"/>
                <a:gd name="T4" fmla="*/ 61 w 69"/>
                <a:gd name="T5" fmla="*/ 55 h 68"/>
                <a:gd name="T6" fmla="*/ 53 w 69"/>
                <a:gd name="T7" fmla="*/ 64 h 68"/>
                <a:gd name="T8" fmla="*/ 41 w 69"/>
                <a:gd name="T9" fmla="*/ 68 h 68"/>
                <a:gd name="T10" fmla="*/ 28 w 69"/>
                <a:gd name="T11" fmla="*/ 68 h 68"/>
                <a:gd name="T12" fmla="*/ 18 w 69"/>
                <a:gd name="T13" fmla="*/ 64 h 68"/>
                <a:gd name="T14" fmla="*/ 8 w 69"/>
                <a:gd name="T15" fmla="*/ 55 h 68"/>
                <a:gd name="T16" fmla="*/ 2 w 69"/>
                <a:gd name="T17" fmla="*/ 45 h 68"/>
                <a:gd name="T18" fmla="*/ 0 w 69"/>
                <a:gd name="T19" fmla="*/ 33 h 68"/>
                <a:gd name="T20" fmla="*/ 2 w 69"/>
                <a:gd name="T21" fmla="*/ 23 h 68"/>
                <a:gd name="T22" fmla="*/ 8 w 69"/>
                <a:gd name="T23" fmla="*/ 12 h 68"/>
                <a:gd name="T24" fmla="*/ 18 w 69"/>
                <a:gd name="T25" fmla="*/ 4 h 68"/>
                <a:gd name="T26" fmla="*/ 28 w 69"/>
                <a:gd name="T27" fmla="*/ 0 h 68"/>
                <a:gd name="T28" fmla="*/ 41 w 69"/>
                <a:gd name="T29" fmla="*/ 0 h 68"/>
                <a:gd name="T30" fmla="*/ 53 w 69"/>
                <a:gd name="T31" fmla="*/ 4 h 68"/>
                <a:gd name="T32" fmla="*/ 61 w 69"/>
                <a:gd name="T33" fmla="*/ 12 h 68"/>
                <a:gd name="T34" fmla="*/ 67 w 69"/>
                <a:gd name="T35" fmla="*/ 23 h 68"/>
                <a:gd name="T36" fmla="*/ 69 w 69"/>
                <a:gd name="T37" fmla="*/ 33 h 68"/>
                <a:gd name="T38" fmla="*/ 69 w 69"/>
                <a:gd name="T39" fmla="*/ 3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68">
                  <a:moveTo>
                    <a:pt x="69" y="33"/>
                  </a:moveTo>
                  <a:lnTo>
                    <a:pt x="67" y="45"/>
                  </a:lnTo>
                  <a:lnTo>
                    <a:pt x="61" y="55"/>
                  </a:lnTo>
                  <a:lnTo>
                    <a:pt x="53" y="64"/>
                  </a:lnTo>
                  <a:lnTo>
                    <a:pt x="41" y="68"/>
                  </a:lnTo>
                  <a:lnTo>
                    <a:pt x="28" y="68"/>
                  </a:lnTo>
                  <a:lnTo>
                    <a:pt x="18" y="64"/>
                  </a:lnTo>
                  <a:lnTo>
                    <a:pt x="8" y="55"/>
                  </a:lnTo>
                  <a:lnTo>
                    <a:pt x="2" y="45"/>
                  </a:lnTo>
                  <a:lnTo>
                    <a:pt x="0" y="33"/>
                  </a:lnTo>
                  <a:lnTo>
                    <a:pt x="2" y="23"/>
                  </a:lnTo>
                  <a:lnTo>
                    <a:pt x="8" y="12"/>
                  </a:lnTo>
                  <a:lnTo>
                    <a:pt x="18" y="4"/>
                  </a:lnTo>
                  <a:lnTo>
                    <a:pt x="28" y="0"/>
                  </a:lnTo>
                  <a:lnTo>
                    <a:pt x="41" y="0"/>
                  </a:lnTo>
                  <a:lnTo>
                    <a:pt x="53" y="4"/>
                  </a:lnTo>
                  <a:lnTo>
                    <a:pt x="61" y="12"/>
                  </a:lnTo>
                  <a:lnTo>
                    <a:pt x="67" y="23"/>
                  </a:lnTo>
                  <a:lnTo>
                    <a:pt x="69" y="33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88" name="Freeform 31">
              <a:extLst>
                <a:ext uri="{FF2B5EF4-FFF2-40B4-BE49-F238E27FC236}">
                  <a16:creationId xmlns:a16="http://schemas.microsoft.com/office/drawing/2014/main" id="{B335FFA9-2FD1-480B-B383-5F5CA3E87DB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52084" y="5089189"/>
              <a:ext cx="109513" cy="113665"/>
            </a:xfrm>
            <a:custGeom>
              <a:avLst/>
              <a:gdLst>
                <a:gd name="T0" fmla="*/ 181 w 181"/>
                <a:gd name="T1" fmla="*/ 88 h 178"/>
                <a:gd name="T2" fmla="*/ 179 w 181"/>
                <a:gd name="T3" fmla="*/ 108 h 178"/>
                <a:gd name="T4" fmla="*/ 173 w 181"/>
                <a:gd name="T5" fmla="*/ 127 h 178"/>
                <a:gd name="T6" fmla="*/ 162 w 181"/>
                <a:gd name="T7" fmla="*/ 143 h 178"/>
                <a:gd name="T8" fmla="*/ 148 w 181"/>
                <a:gd name="T9" fmla="*/ 158 h 178"/>
                <a:gd name="T10" fmla="*/ 132 w 181"/>
                <a:gd name="T11" fmla="*/ 168 h 178"/>
                <a:gd name="T12" fmla="*/ 115 w 181"/>
                <a:gd name="T13" fmla="*/ 176 h 178"/>
                <a:gd name="T14" fmla="*/ 95 w 181"/>
                <a:gd name="T15" fmla="*/ 178 h 178"/>
                <a:gd name="T16" fmla="*/ 76 w 181"/>
                <a:gd name="T17" fmla="*/ 178 h 178"/>
                <a:gd name="T18" fmla="*/ 58 w 181"/>
                <a:gd name="T19" fmla="*/ 172 h 178"/>
                <a:gd name="T20" fmla="*/ 39 w 181"/>
                <a:gd name="T21" fmla="*/ 164 h 178"/>
                <a:gd name="T22" fmla="*/ 25 w 181"/>
                <a:gd name="T23" fmla="*/ 151 h 178"/>
                <a:gd name="T24" fmla="*/ 13 w 181"/>
                <a:gd name="T25" fmla="*/ 135 h 178"/>
                <a:gd name="T26" fmla="*/ 4 w 181"/>
                <a:gd name="T27" fmla="*/ 119 h 178"/>
                <a:gd name="T28" fmla="*/ 0 w 181"/>
                <a:gd name="T29" fmla="*/ 98 h 178"/>
                <a:gd name="T30" fmla="*/ 0 w 181"/>
                <a:gd name="T31" fmla="*/ 80 h 178"/>
                <a:gd name="T32" fmla="*/ 4 w 181"/>
                <a:gd name="T33" fmla="*/ 61 h 178"/>
                <a:gd name="T34" fmla="*/ 13 w 181"/>
                <a:gd name="T35" fmla="*/ 43 h 178"/>
                <a:gd name="T36" fmla="*/ 25 w 181"/>
                <a:gd name="T37" fmla="*/ 26 h 178"/>
                <a:gd name="T38" fmla="*/ 39 w 181"/>
                <a:gd name="T39" fmla="*/ 14 h 178"/>
                <a:gd name="T40" fmla="*/ 58 w 181"/>
                <a:gd name="T41" fmla="*/ 6 h 178"/>
                <a:gd name="T42" fmla="*/ 76 w 181"/>
                <a:gd name="T43" fmla="*/ 0 h 178"/>
                <a:gd name="T44" fmla="*/ 95 w 181"/>
                <a:gd name="T45" fmla="*/ 0 h 178"/>
                <a:gd name="T46" fmla="*/ 115 w 181"/>
                <a:gd name="T47" fmla="*/ 2 h 178"/>
                <a:gd name="T48" fmla="*/ 132 w 181"/>
                <a:gd name="T49" fmla="*/ 10 h 178"/>
                <a:gd name="T50" fmla="*/ 148 w 181"/>
                <a:gd name="T51" fmla="*/ 20 h 178"/>
                <a:gd name="T52" fmla="*/ 162 w 181"/>
                <a:gd name="T53" fmla="*/ 34 h 178"/>
                <a:gd name="T54" fmla="*/ 173 w 181"/>
                <a:gd name="T55" fmla="*/ 51 h 178"/>
                <a:gd name="T56" fmla="*/ 179 w 181"/>
                <a:gd name="T57" fmla="*/ 69 h 178"/>
                <a:gd name="T58" fmla="*/ 181 w 181"/>
                <a:gd name="T59" fmla="*/ 88 h 178"/>
                <a:gd name="T60" fmla="*/ 181 w 181"/>
                <a:gd name="T61" fmla="*/ 8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1" h="178">
                  <a:moveTo>
                    <a:pt x="181" y="88"/>
                  </a:moveTo>
                  <a:lnTo>
                    <a:pt x="179" y="108"/>
                  </a:lnTo>
                  <a:lnTo>
                    <a:pt x="173" y="127"/>
                  </a:lnTo>
                  <a:lnTo>
                    <a:pt x="162" y="143"/>
                  </a:lnTo>
                  <a:lnTo>
                    <a:pt x="148" y="158"/>
                  </a:lnTo>
                  <a:lnTo>
                    <a:pt x="132" y="168"/>
                  </a:lnTo>
                  <a:lnTo>
                    <a:pt x="115" y="176"/>
                  </a:lnTo>
                  <a:lnTo>
                    <a:pt x="95" y="178"/>
                  </a:lnTo>
                  <a:lnTo>
                    <a:pt x="76" y="178"/>
                  </a:lnTo>
                  <a:lnTo>
                    <a:pt x="58" y="172"/>
                  </a:lnTo>
                  <a:lnTo>
                    <a:pt x="39" y="164"/>
                  </a:lnTo>
                  <a:lnTo>
                    <a:pt x="25" y="151"/>
                  </a:lnTo>
                  <a:lnTo>
                    <a:pt x="13" y="135"/>
                  </a:lnTo>
                  <a:lnTo>
                    <a:pt x="4" y="119"/>
                  </a:lnTo>
                  <a:lnTo>
                    <a:pt x="0" y="98"/>
                  </a:lnTo>
                  <a:lnTo>
                    <a:pt x="0" y="80"/>
                  </a:lnTo>
                  <a:lnTo>
                    <a:pt x="4" y="61"/>
                  </a:lnTo>
                  <a:lnTo>
                    <a:pt x="13" y="43"/>
                  </a:lnTo>
                  <a:lnTo>
                    <a:pt x="25" y="26"/>
                  </a:lnTo>
                  <a:lnTo>
                    <a:pt x="39" y="14"/>
                  </a:lnTo>
                  <a:lnTo>
                    <a:pt x="58" y="6"/>
                  </a:lnTo>
                  <a:lnTo>
                    <a:pt x="76" y="0"/>
                  </a:lnTo>
                  <a:lnTo>
                    <a:pt x="95" y="0"/>
                  </a:lnTo>
                  <a:lnTo>
                    <a:pt x="115" y="2"/>
                  </a:lnTo>
                  <a:lnTo>
                    <a:pt x="132" y="10"/>
                  </a:lnTo>
                  <a:lnTo>
                    <a:pt x="148" y="20"/>
                  </a:lnTo>
                  <a:lnTo>
                    <a:pt x="162" y="34"/>
                  </a:lnTo>
                  <a:lnTo>
                    <a:pt x="173" y="51"/>
                  </a:lnTo>
                  <a:lnTo>
                    <a:pt x="179" y="69"/>
                  </a:lnTo>
                  <a:lnTo>
                    <a:pt x="181" y="88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89" name="Freeform 32">
              <a:extLst>
                <a:ext uri="{FF2B5EF4-FFF2-40B4-BE49-F238E27FC236}">
                  <a16:creationId xmlns:a16="http://schemas.microsoft.com/office/drawing/2014/main" id="{3ABD4472-3EA3-46D0-AB39-9E85517A977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85966" y="5124114"/>
              <a:ext cx="41748" cy="43815"/>
            </a:xfrm>
            <a:custGeom>
              <a:avLst/>
              <a:gdLst>
                <a:gd name="T0" fmla="*/ 69 w 69"/>
                <a:gd name="T1" fmla="*/ 33 h 68"/>
                <a:gd name="T2" fmla="*/ 67 w 69"/>
                <a:gd name="T3" fmla="*/ 45 h 68"/>
                <a:gd name="T4" fmla="*/ 61 w 69"/>
                <a:gd name="T5" fmla="*/ 55 h 68"/>
                <a:gd name="T6" fmla="*/ 51 w 69"/>
                <a:gd name="T7" fmla="*/ 64 h 68"/>
                <a:gd name="T8" fmla="*/ 41 w 69"/>
                <a:gd name="T9" fmla="*/ 68 h 68"/>
                <a:gd name="T10" fmla="*/ 28 w 69"/>
                <a:gd name="T11" fmla="*/ 68 h 68"/>
                <a:gd name="T12" fmla="*/ 16 w 69"/>
                <a:gd name="T13" fmla="*/ 64 h 68"/>
                <a:gd name="T14" fmla="*/ 8 w 69"/>
                <a:gd name="T15" fmla="*/ 55 h 68"/>
                <a:gd name="T16" fmla="*/ 2 w 69"/>
                <a:gd name="T17" fmla="*/ 45 h 68"/>
                <a:gd name="T18" fmla="*/ 0 w 69"/>
                <a:gd name="T19" fmla="*/ 33 h 68"/>
                <a:gd name="T20" fmla="*/ 2 w 69"/>
                <a:gd name="T21" fmla="*/ 23 h 68"/>
                <a:gd name="T22" fmla="*/ 8 w 69"/>
                <a:gd name="T23" fmla="*/ 12 h 68"/>
                <a:gd name="T24" fmla="*/ 16 w 69"/>
                <a:gd name="T25" fmla="*/ 4 h 68"/>
                <a:gd name="T26" fmla="*/ 28 w 69"/>
                <a:gd name="T27" fmla="*/ 0 h 68"/>
                <a:gd name="T28" fmla="*/ 41 w 69"/>
                <a:gd name="T29" fmla="*/ 0 h 68"/>
                <a:gd name="T30" fmla="*/ 51 w 69"/>
                <a:gd name="T31" fmla="*/ 4 h 68"/>
                <a:gd name="T32" fmla="*/ 61 w 69"/>
                <a:gd name="T33" fmla="*/ 12 h 68"/>
                <a:gd name="T34" fmla="*/ 67 w 69"/>
                <a:gd name="T35" fmla="*/ 23 h 68"/>
                <a:gd name="T36" fmla="*/ 69 w 69"/>
                <a:gd name="T37" fmla="*/ 33 h 68"/>
                <a:gd name="T38" fmla="*/ 69 w 69"/>
                <a:gd name="T39" fmla="*/ 3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68">
                  <a:moveTo>
                    <a:pt x="69" y="33"/>
                  </a:moveTo>
                  <a:lnTo>
                    <a:pt x="67" y="45"/>
                  </a:lnTo>
                  <a:lnTo>
                    <a:pt x="61" y="55"/>
                  </a:lnTo>
                  <a:lnTo>
                    <a:pt x="51" y="64"/>
                  </a:lnTo>
                  <a:lnTo>
                    <a:pt x="41" y="68"/>
                  </a:lnTo>
                  <a:lnTo>
                    <a:pt x="28" y="68"/>
                  </a:lnTo>
                  <a:lnTo>
                    <a:pt x="16" y="64"/>
                  </a:lnTo>
                  <a:lnTo>
                    <a:pt x="8" y="55"/>
                  </a:lnTo>
                  <a:lnTo>
                    <a:pt x="2" y="45"/>
                  </a:lnTo>
                  <a:lnTo>
                    <a:pt x="0" y="33"/>
                  </a:lnTo>
                  <a:lnTo>
                    <a:pt x="2" y="23"/>
                  </a:lnTo>
                  <a:lnTo>
                    <a:pt x="8" y="12"/>
                  </a:lnTo>
                  <a:lnTo>
                    <a:pt x="16" y="4"/>
                  </a:lnTo>
                  <a:lnTo>
                    <a:pt x="28" y="0"/>
                  </a:lnTo>
                  <a:lnTo>
                    <a:pt x="41" y="0"/>
                  </a:lnTo>
                  <a:lnTo>
                    <a:pt x="51" y="4"/>
                  </a:lnTo>
                  <a:lnTo>
                    <a:pt x="61" y="12"/>
                  </a:lnTo>
                  <a:lnTo>
                    <a:pt x="67" y="23"/>
                  </a:lnTo>
                  <a:lnTo>
                    <a:pt x="69" y="33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90" name="WordArt 37">
              <a:extLst>
                <a:ext uri="{FF2B5EF4-FFF2-40B4-BE49-F238E27FC236}">
                  <a16:creationId xmlns:a16="http://schemas.microsoft.com/office/drawing/2014/main" id="{43741684-31F9-425E-A5CB-E8D4F4D5141E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959847" y="5010450"/>
              <a:ext cx="168807" cy="8636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b="1" kern="10" spc="0" dirty="0">
                  <a:ln w="317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Arial Unicode MS"/>
                </a:rPr>
                <a:t>I21</a:t>
              </a:r>
              <a:endParaRPr lang="zh-TW" altLang="en-US" sz="1400" b="1" kern="10" spc="0" dirty="0">
                <a:ln w="317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rial Unicode MS"/>
              </a:endParaRPr>
            </a:p>
          </p:txBody>
        </p:sp>
        <p:sp>
          <p:nvSpPr>
            <p:cNvPr id="291" name="WordArt 41">
              <a:extLst>
                <a:ext uri="{FF2B5EF4-FFF2-40B4-BE49-F238E27FC236}">
                  <a16:creationId xmlns:a16="http://schemas.microsoft.com/office/drawing/2014/main" id="{8FB5B0DB-2E9E-4712-9992-40B6F30586A7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2433285" y="5214944"/>
              <a:ext cx="425345" cy="56515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dirty="0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Verdana Ref"/>
                </a:rPr>
                <a:t>INDUCTOR</a:t>
              </a:r>
              <a:endParaRPr lang="zh-TW" altLang="en-US" sz="1400" kern="10" spc="0" dirty="0">
                <a:ln w="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Verdana Ref"/>
              </a:endParaRPr>
            </a:p>
          </p:txBody>
        </p:sp>
        <p:sp>
          <p:nvSpPr>
            <p:cNvPr id="292" name="Freeform 8">
              <a:extLst>
                <a:ext uri="{FF2B5EF4-FFF2-40B4-BE49-F238E27FC236}">
                  <a16:creationId xmlns:a16="http://schemas.microsoft.com/office/drawing/2014/main" id="{7A09D451-4CAB-410A-9EB7-D2ACBBEC6C3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23079" y="5043798"/>
              <a:ext cx="716918" cy="104308"/>
            </a:xfrm>
            <a:custGeom>
              <a:avLst/>
              <a:gdLst>
                <a:gd name="T0" fmla="*/ 0 w 935"/>
                <a:gd name="T1" fmla="*/ 136 h 136"/>
                <a:gd name="T2" fmla="*/ 108 w 935"/>
                <a:gd name="T3" fmla="*/ 135 h 136"/>
                <a:gd name="T4" fmla="*/ 213 w 935"/>
                <a:gd name="T5" fmla="*/ 22 h 136"/>
                <a:gd name="T6" fmla="*/ 341 w 935"/>
                <a:gd name="T7" fmla="*/ 135 h 136"/>
                <a:gd name="T8" fmla="*/ 461 w 935"/>
                <a:gd name="T9" fmla="*/ 15 h 136"/>
                <a:gd name="T10" fmla="*/ 581 w 935"/>
                <a:gd name="T11" fmla="*/ 135 h 136"/>
                <a:gd name="T12" fmla="*/ 693 w 935"/>
                <a:gd name="T13" fmla="*/ 7 h 136"/>
                <a:gd name="T14" fmla="*/ 813 w 935"/>
                <a:gd name="T15" fmla="*/ 135 h 136"/>
                <a:gd name="T16" fmla="*/ 935 w 935"/>
                <a:gd name="T17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5" h="136">
                  <a:moveTo>
                    <a:pt x="0" y="136"/>
                  </a:moveTo>
                  <a:lnTo>
                    <a:pt x="108" y="135"/>
                  </a:lnTo>
                  <a:cubicBezTo>
                    <a:pt x="144" y="116"/>
                    <a:pt x="138" y="22"/>
                    <a:pt x="213" y="22"/>
                  </a:cubicBezTo>
                  <a:cubicBezTo>
                    <a:pt x="288" y="22"/>
                    <a:pt x="300" y="115"/>
                    <a:pt x="341" y="135"/>
                  </a:cubicBezTo>
                  <a:cubicBezTo>
                    <a:pt x="382" y="134"/>
                    <a:pt x="379" y="23"/>
                    <a:pt x="461" y="15"/>
                  </a:cubicBezTo>
                  <a:cubicBezTo>
                    <a:pt x="543" y="7"/>
                    <a:pt x="541" y="116"/>
                    <a:pt x="581" y="135"/>
                  </a:cubicBezTo>
                  <a:cubicBezTo>
                    <a:pt x="620" y="134"/>
                    <a:pt x="603" y="14"/>
                    <a:pt x="693" y="7"/>
                  </a:cubicBezTo>
                  <a:cubicBezTo>
                    <a:pt x="783" y="0"/>
                    <a:pt x="773" y="113"/>
                    <a:pt x="813" y="135"/>
                  </a:cubicBezTo>
                  <a:lnTo>
                    <a:pt x="935" y="136"/>
                  </a:lnTo>
                </a:path>
              </a:pathLst>
            </a:cu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293" name="Freeform 23">
              <a:extLst>
                <a:ext uri="{FF2B5EF4-FFF2-40B4-BE49-F238E27FC236}">
                  <a16:creationId xmlns:a16="http://schemas.microsoft.com/office/drawing/2014/main" id="{1D1C6A4D-7F44-4766-9704-5BD3C18E8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5122" y="5123625"/>
              <a:ext cx="144000" cy="36000"/>
            </a:xfrm>
            <a:custGeom>
              <a:avLst/>
              <a:gdLst>
                <a:gd name="T0" fmla="*/ 20 w 543"/>
                <a:gd name="T1" fmla="*/ 41 h 41"/>
                <a:gd name="T2" fmla="*/ 20 w 543"/>
                <a:gd name="T3" fmla="*/ 41 h 41"/>
                <a:gd name="T4" fmla="*/ 18 w 543"/>
                <a:gd name="T5" fmla="*/ 41 h 41"/>
                <a:gd name="T6" fmla="*/ 14 w 543"/>
                <a:gd name="T7" fmla="*/ 41 h 41"/>
                <a:gd name="T8" fmla="*/ 10 w 543"/>
                <a:gd name="T9" fmla="*/ 39 h 41"/>
                <a:gd name="T10" fmla="*/ 8 w 543"/>
                <a:gd name="T11" fmla="*/ 37 h 41"/>
                <a:gd name="T12" fmla="*/ 6 w 543"/>
                <a:gd name="T13" fmla="*/ 35 h 41"/>
                <a:gd name="T14" fmla="*/ 4 w 543"/>
                <a:gd name="T15" fmla="*/ 31 h 41"/>
                <a:gd name="T16" fmla="*/ 2 w 543"/>
                <a:gd name="T17" fmla="*/ 29 h 41"/>
                <a:gd name="T18" fmla="*/ 0 w 543"/>
                <a:gd name="T19" fmla="*/ 25 h 41"/>
                <a:gd name="T20" fmla="*/ 0 w 543"/>
                <a:gd name="T21" fmla="*/ 21 h 41"/>
                <a:gd name="T22" fmla="*/ 0 w 543"/>
                <a:gd name="T23" fmla="*/ 19 h 41"/>
                <a:gd name="T24" fmla="*/ 2 w 543"/>
                <a:gd name="T25" fmla="*/ 15 h 41"/>
                <a:gd name="T26" fmla="*/ 4 w 543"/>
                <a:gd name="T27" fmla="*/ 11 h 41"/>
                <a:gd name="T28" fmla="*/ 6 w 543"/>
                <a:gd name="T29" fmla="*/ 9 h 41"/>
                <a:gd name="T30" fmla="*/ 8 w 543"/>
                <a:gd name="T31" fmla="*/ 6 h 41"/>
                <a:gd name="T32" fmla="*/ 10 w 543"/>
                <a:gd name="T33" fmla="*/ 4 h 41"/>
                <a:gd name="T34" fmla="*/ 14 w 543"/>
                <a:gd name="T35" fmla="*/ 2 h 41"/>
                <a:gd name="T36" fmla="*/ 18 w 543"/>
                <a:gd name="T37" fmla="*/ 2 h 41"/>
                <a:gd name="T38" fmla="*/ 20 w 543"/>
                <a:gd name="T39" fmla="*/ 0 h 41"/>
                <a:gd name="T40" fmla="*/ 20 w 543"/>
                <a:gd name="T41" fmla="*/ 0 h 41"/>
                <a:gd name="T42" fmla="*/ 522 w 543"/>
                <a:gd name="T43" fmla="*/ 0 h 41"/>
                <a:gd name="T44" fmla="*/ 522 w 543"/>
                <a:gd name="T45" fmla="*/ 0 h 41"/>
                <a:gd name="T46" fmla="*/ 527 w 543"/>
                <a:gd name="T47" fmla="*/ 2 h 41"/>
                <a:gd name="T48" fmla="*/ 529 w 543"/>
                <a:gd name="T49" fmla="*/ 2 h 41"/>
                <a:gd name="T50" fmla="*/ 533 w 543"/>
                <a:gd name="T51" fmla="*/ 4 h 41"/>
                <a:gd name="T52" fmla="*/ 535 w 543"/>
                <a:gd name="T53" fmla="*/ 6 h 41"/>
                <a:gd name="T54" fmla="*/ 537 w 543"/>
                <a:gd name="T55" fmla="*/ 9 h 41"/>
                <a:gd name="T56" fmla="*/ 539 w 543"/>
                <a:gd name="T57" fmla="*/ 11 h 41"/>
                <a:gd name="T58" fmla="*/ 541 w 543"/>
                <a:gd name="T59" fmla="*/ 15 h 41"/>
                <a:gd name="T60" fmla="*/ 543 w 543"/>
                <a:gd name="T61" fmla="*/ 19 h 41"/>
                <a:gd name="T62" fmla="*/ 543 w 543"/>
                <a:gd name="T63" fmla="*/ 21 h 41"/>
                <a:gd name="T64" fmla="*/ 543 w 543"/>
                <a:gd name="T65" fmla="*/ 25 h 41"/>
                <a:gd name="T66" fmla="*/ 541 w 543"/>
                <a:gd name="T67" fmla="*/ 29 h 41"/>
                <a:gd name="T68" fmla="*/ 539 w 543"/>
                <a:gd name="T69" fmla="*/ 31 h 41"/>
                <a:gd name="T70" fmla="*/ 537 w 543"/>
                <a:gd name="T71" fmla="*/ 35 h 41"/>
                <a:gd name="T72" fmla="*/ 535 w 543"/>
                <a:gd name="T73" fmla="*/ 37 h 41"/>
                <a:gd name="T74" fmla="*/ 533 w 543"/>
                <a:gd name="T75" fmla="*/ 39 h 41"/>
                <a:gd name="T76" fmla="*/ 529 w 543"/>
                <a:gd name="T77" fmla="*/ 41 h 41"/>
                <a:gd name="T78" fmla="*/ 527 w 543"/>
                <a:gd name="T79" fmla="*/ 41 h 41"/>
                <a:gd name="T80" fmla="*/ 522 w 543"/>
                <a:gd name="T81" fmla="*/ 41 h 41"/>
                <a:gd name="T82" fmla="*/ 522 w 543"/>
                <a:gd name="T83" fmla="*/ 41 h 41"/>
                <a:gd name="T84" fmla="*/ 20 w 543"/>
                <a:gd name="T8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43" h="41">
                  <a:moveTo>
                    <a:pt x="20" y="41"/>
                  </a:moveTo>
                  <a:lnTo>
                    <a:pt x="20" y="41"/>
                  </a:lnTo>
                  <a:lnTo>
                    <a:pt x="18" y="41"/>
                  </a:lnTo>
                  <a:lnTo>
                    <a:pt x="14" y="41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6" y="35"/>
                  </a:lnTo>
                  <a:lnTo>
                    <a:pt x="4" y="31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2" y="15"/>
                  </a:lnTo>
                  <a:lnTo>
                    <a:pt x="4" y="11"/>
                  </a:lnTo>
                  <a:lnTo>
                    <a:pt x="6" y="9"/>
                  </a:lnTo>
                  <a:lnTo>
                    <a:pt x="8" y="6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522" y="0"/>
                  </a:lnTo>
                  <a:lnTo>
                    <a:pt x="527" y="2"/>
                  </a:lnTo>
                  <a:lnTo>
                    <a:pt x="529" y="2"/>
                  </a:lnTo>
                  <a:lnTo>
                    <a:pt x="533" y="4"/>
                  </a:lnTo>
                  <a:lnTo>
                    <a:pt x="535" y="6"/>
                  </a:lnTo>
                  <a:lnTo>
                    <a:pt x="537" y="9"/>
                  </a:lnTo>
                  <a:lnTo>
                    <a:pt x="539" y="11"/>
                  </a:lnTo>
                  <a:lnTo>
                    <a:pt x="541" y="15"/>
                  </a:lnTo>
                  <a:lnTo>
                    <a:pt x="543" y="19"/>
                  </a:lnTo>
                  <a:lnTo>
                    <a:pt x="543" y="21"/>
                  </a:lnTo>
                  <a:lnTo>
                    <a:pt x="543" y="25"/>
                  </a:lnTo>
                  <a:lnTo>
                    <a:pt x="541" y="29"/>
                  </a:lnTo>
                  <a:lnTo>
                    <a:pt x="539" y="31"/>
                  </a:lnTo>
                  <a:lnTo>
                    <a:pt x="537" y="35"/>
                  </a:lnTo>
                  <a:lnTo>
                    <a:pt x="535" y="37"/>
                  </a:lnTo>
                  <a:lnTo>
                    <a:pt x="533" y="39"/>
                  </a:lnTo>
                  <a:lnTo>
                    <a:pt x="529" y="41"/>
                  </a:lnTo>
                  <a:lnTo>
                    <a:pt x="527" y="41"/>
                  </a:lnTo>
                  <a:lnTo>
                    <a:pt x="522" y="41"/>
                  </a:lnTo>
                  <a:lnTo>
                    <a:pt x="20" y="41"/>
                  </a:lnTo>
                  <a:close/>
                </a:path>
              </a:pathLst>
            </a:custGeom>
            <a:solidFill>
              <a:srgbClr val="FFFFFF"/>
            </a:solidFill>
            <a:ln w="127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</p:grpSp>
      <p:grpSp>
        <p:nvGrpSpPr>
          <p:cNvPr id="96" name="Group 1171">
            <a:extLst>
              <a:ext uri="{FF2B5EF4-FFF2-40B4-BE49-F238E27FC236}">
                <a16:creationId xmlns:a16="http://schemas.microsoft.com/office/drawing/2014/main" id="{87AC325E-92B7-4805-8CDE-E2F5FE051DF0}"/>
              </a:ext>
            </a:extLst>
          </p:cNvPr>
          <p:cNvGrpSpPr>
            <a:grpSpLocks/>
          </p:cNvGrpSpPr>
          <p:nvPr/>
        </p:nvGrpSpPr>
        <p:grpSpPr bwMode="auto">
          <a:xfrm rot="20764968" flipV="1">
            <a:off x="3928410" y="5941036"/>
            <a:ext cx="551087" cy="424378"/>
            <a:chOff x="7943" y="1468"/>
            <a:chExt cx="439" cy="328"/>
          </a:xfrm>
        </p:grpSpPr>
        <p:sp>
          <p:nvSpPr>
            <p:cNvPr id="97" name="Freeform 1142">
              <a:extLst>
                <a:ext uri="{FF2B5EF4-FFF2-40B4-BE49-F238E27FC236}">
                  <a16:creationId xmlns:a16="http://schemas.microsoft.com/office/drawing/2014/main" id="{1960B477-28FE-4037-AB2D-F6A7D52F6BB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056" y="1468"/>
              <a:ext cx="326" cy="328"/>
            </a:xfrm>
            <a:custGeom>
              <a:avLst/>
              <a:gdLst>
                <a:gd name="T0" fmla="*/ 326 w 326"/>
                <a:gd name="T1" fmla="*/ 164 h 328"/>
                <a:gd name="T2" fmla="*/ 324 w 326"/>
                <a:gd name="T3" fmla="*/ 191 h 328"/>
                <a:gd name="T4" fmla="*/ 320 w 326"/>
                <a:gd name="T5" fmla="*/ 215 h 328"/>
                <a:gd name="T6" fmla="*/ 309 w 326"/>
                <a:gd name="T7" fmla="*/ 238 h 328"/>
                <a:gd name="T8" fmla="*/ 295 w 326"/>
                <a:gd name="T9" fmla="*/ 260 h 328"/>
                <a:gd name="T10" fmla="*/ 279 w 326"/>
                <a:gd name="T11" fmla="*/ 281 h 328"/>
                <a:gd name="T12" fmla="*/ 260 w 326"/>
                <a:gd name="T13" fmla="*/ 297 h 328"/>
                <a:gd name="T14" fmla="*/ 238 w 326"/>
                <a:gd name="T15" fmla="*/ 310 h 328"/>
                <a:gd name="T16" fmla="*/ 213 w 326"/>
                <a:gd name="T17" fmla="*/ 320 h 328"/>
                <a:gd name="T18" fmla="*/ 189 w 326"/>
                <a:gd name="T19" fmla="*/ 326 h 328"/>
                <a:gd name="T20" fmla="*/ 164 w 326"/>
                <a:gd name="T21" fmla="*/ 328 h 328"/>
                <a:gd name="T22" fmla="*/ 137 w 326"/>
                <a:gd name="T23" fmla="*/ 326 h 328"/>
                <a:gd name="T24" fmla="*/ 113 w 326"/>
                <a:gd name="T25" fmla="*/ 320 h 328"/>
                <a:gd name="T26" fmla="*/ 88 w 326"/>
                <a:gd name="T27" fmla="*/ 310 h 328"/>
                <a:gd name="T28" fmla="*/ 68 w 326"/>
                <a:gd name="T29" fmla="*/ 297 h 328"/>
                <a:gd name="T30" fmla="*/ 47 w 326"/>
                <a:gd name="T31" fmla="*/ 281 h 328"/>
                <a:gd name="T32" fmla="*/ 31 w 326"/>
                <a:gd name="T33" fmla="*/ 260 h 328"/>
                <a:gd name="T34" fmla="*/ 18 w 326"/>
                <a:gd name="T35" fmla="*/ 240 h 328"/>
                <a:gd name="T36" fmla="*/ 8 w 326"/>
                <a:gd name="T37" fmla="*/ 215 h 328"/>
                <a:gd name="T38" fmla="*/ 2 w 326"/>
                <a:gd name="T39" fmla="*/ 191 h 328"/>
                <a:gd name="T40" fmla="*/ 0 w 326"/>
                <a:gd name="T41" fmla="*/ 164 h 328"/>
                <a:gd name="T42" fmla="*/ 2 w 326"/>
                <a:gd name="T43" fmla="*/ 139 h 328"/>
                <a:gd name="T44" fmla="*/ 8 w 326"/>
                <a:gd name="T45" fmla="*/ 115 h 328"/>
                <a:gd name="T46" fmla="*/ 16 w 326"/>
                <a:gd name="T47" fmla="*/ 90 h 328"/>
                <a:gd name="T48" fmla="*/ 31 w 326"/>
                <a:gd name="T49" fmla="*/ 67 h 328"/>
                <a:gd name="T50" fmla="*/ 47 w 326"/>
                <a:gd name="T51" fmla="*/ 49 h 328"/>
                <a:gd name="T52" fmla="*/ 68 w 326"/>
                <a:gd name="T53" fmla="*/ 33 h 328"/>
                <a:gd name="T54" fmla="*/ 88 w 326"/>
                <a:gd name="T55" fmla="*/ 18 h 328"/>
                <a:gd name="T56" fmla="*/ 113 w 326"/>
                <a:gd name="T57" fmla="*/ 8 h 328"/>
                <a:gd name="T58" fmla="*/ 137 w 326"/>
                <a:gd name="T59" fmla="*/ 2 h 328"/>
                <a:gd name="T60" fmla="*/ 162 w 326"/>
                <a:gd name="T61" fmla="*/ 0 h 328"/>
                <a:gd name="T62" fmla="*/ 189 w 326"/>
                <a:gd name="T63" fmla="*/ 2 h 328"/>
                <a:gd name="T64" fmla="*/ 213 w 326"/>
                <a:gd name="T65" fmla="*/ 8 h 328"/>
                <a:gd name="T66" fmla="*/ 238 w 326"/>
                <a:gd name="T67" fmla="*/ 18 h 328"/>
                <a:gd name="T68" fmla="*/ 258 w 326"/>
                <a:gd name="T69" fmla="*/ 33 h 328"/>
                <a:gd name="T70" fmla="*/ 279 w 326"/>
                <a:gd name="T71" fmla="*/ 49 h 328"/>
                <a:gd name="T72" fmla="*/ 295 w 326"/>
                <a:gd name="T73" fmla="*/ 67 h 328"/>
                <a:gd name="T74" fmla="*/ 309 w 326"/>
                <a:gd name="T75" fmla="*/ 90 h 328"/>
                <a:gd name="T76" fmla="*/ 318 w 326"/>
                <a:gd name="T77" fmla="*/ 113 h 328"/>
                <a:gd name="T78" fmla="*/ 324 w 326"/>
                <a:gd name="T79" fmla="*/ 139 h 328"/>
                <a:gd name="T80" fmla="*/ 326 w 326"/>
                <a:gd name="T81" fmla="*/ 164 h 328"/>
                <a:gd name="T82" fmla="*/ 326 w 326"/>
                <a:gd name="T83" fmla="*/ 16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6" h="328">
                  <a:moveTo>
                    <a:pt x="326" y="164"/>
                  </a:moveTo>
                  <a:lnTo>
                    <a:pt x="324" y="191"/>
                  </a:lnTo>
                  <a:lnTo>
                    <a:pt x="320" y="215"/>
                  </a:lnTo>
                  <a:lnTo>
                    <a:pt x="309" y="238"/>
                  </a:lnTo>
                  <a:lnTo>
                    <a:pt x="295" y="260"/>
                  </a:lnTo>
                  <a:lnTo>
                    <a:pt x="279" y="281"/>
                  </a:lnTo>
                  <a:lnTo>
                    <a:pt x="260" y="297"/>
                  </a:lnTo>
                  <a:lnTo>
                    <a:pt x="238" y="310"/>
                  </a:lnTo>
                  <a:lnTo>
                    <a:pt x="213" y="320"/>
                  </a:lnTo>
                  <a:lnTo>
                    <a:pt x="189" y="326"/>
                  </a:lnTo>
                  <a:lnTo>
                    <a:pt x="164" y="328"/>
                  </a:lnTo>
                  <a:lnTo>
                    <a:pt x="137" y="326"/>
                  </a:lnTo>
                  <a:lnTo>
                    <a:pt x="113" y="320"/>
                  </a:lnTo>
                  <a:lnTo>
                    <a:pt x="88" y="310"/>
                  </a:lnTo>
                  <a:lnTo>
                    <a:pt x="68" y="297"/>
                  </a:lnTo>
                  <a:lnTo>
                    <a:pt x="47" y="281"/>
                  </a:lnTo>
                  <a:lnTo>
                    <a:pt x="31" y="260"/>
                  </a:lnTo>
                  <a:lnTo>
                    <a:pt x="18" y="240"/>
                  </a:lnTo>
                  <a:lnTo>
                    <a:pt x="8" y="215"/>
                  </a:lnTo>
                  <a:lnTo>
                    <a:pt x="2" y="191"/>
                  </a:lnTo>
                  <a:lnTo>
                    <a:pt x="0" y="164"/>
                  </a:lnTo>
                  <a:lnTo>
                    <a:pt x="2" y="139"/>
                  </a:lnTo>
                  <a:lnTo>
                    <a:pt x="8" y="115"/>
                  </a:lnTo>
                  <a:lnTo>
                    <a:pt x="16" y="90"/>
                  </a:lnTo>
                  <a:lnTo>
                    <a:pt x="31" y="67"/>
                  </a:lnTo>
                  <a:lnTo>
                    <a:pt x="47" y="49"/>
                  </a:lnTo>
                  <a:lnTo>
                    <a:pt x="68" y="33"/>
                  </a:lnTo>
                  <a:lnTo>
                    <a:pt x="88" y="18"/>
                  </a:lnTo>
                  <a:lnTo>
                    <a:pt x="113" y="8"/>
                  </a:lnTo>
                  <a:lnTo>
                    <a:pt x="137" y="2"/>
                  </a:lnTo>
                  <a:lnTo>
                    <a:pt x="162" y="0"/>
                  </a:lnTo>
                  <a:lnTo>
                    <a:pt x="189" y="2"/>
                  </a:lnTo>
                  <a:lnTo>
                    <a:pt x="213" y="8"/>
                  </a:lnTo>
                  <a:lnTo>
                    <a:pt x="238" y="18"/>
                  </a:lnTo>
                  <a:lnTo>
                    <a:pt x="258" y="33"/>
                  </a:lnTo>
                  <a:lnTo>
                    <a:pt x="279" y="49"/>
                  </a:lnTo>
                  <a:lnTo>
                    <a:pt x="295" y="67"/>
                  </a:lnTo>
                  <a:lnTo>
                    <a:pt x="309" y="90"/>
                  </a:lnTo>
                  <a:lnTo>
                    <a:pt x="318" y="113"/>
                  </a:lnTo>
                  <a:lnTo>
                    <a:pt x="324" y="139"/>
                  </a:lnTo>
                  <a:lnTo>
                    <a:pt x="326" y="164"/>
                  </a:lnTo>
                  <a:lnTo>
                    <a:pt x="326" y="164"/>
                  </a:lnTo>
                  <a:close/>
                </a:path>
              </a:pathLst>
            </a:custGeom>
            <a:solidFill>
              <a:srgbClr val="FF000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98" name="Freeform 1143">
              <a:extLst>
                <a:ext uri="{FF2B5EF4-FFF2-40B4-BE49-F238E27FC236}">
                  <a16:creationId xmlns:a16="http://schemas.microsoft.com/office/drawing/2014/main" id="{54FDCD60-18CA-46D0-8835-A83BED82DD5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130" y="1542"/>
              <a:ext cx="180" cy="180"/>
            </a:xfrm>
            <a:custGeom>
              <a:avLst/>
              <a:gdLst>
                <a:gd name="T0" fmla="*/ 180 w 180"/>
                <a:gd name="T1" fmla="*/ 90 h 180"/>
                <a:gd name="T2" fmla="*/ 176 w 180"/>
                <a:gd name="T3" fmla="*/ 110 h 180"/>
                <a:gd name="T4" fmla="*/ 170 w 180"/>
                <a:gd name="T5" fmla="*/ 129 h 180"/>
                <a:gd name="T6" fmla="*/ 162 w 180"/>
                <a:gd name="T7" fmla="*/ 145 h 180"/>
                <a:gd name="T8" fmla="*/ 147 w 180"/>
                <a:gd name="T9" fmla="*/ 160 h 180"/>
                <a:gd name="T10" fmla="*/ 131 w 180"/>
                <a:gd name="T11" fmla="*/ 170 h 180"/>
                <a:gd name="T12" fmla="*/ 113 w 180"/>
                <a:gd name="T13" fmla="*/ 176 h 180"/>
                <a:gd name="T14" fmla="*/ 94 w 180"/>
                <a:gd name="T15" fmla="*/ 180 h 180"/>
                <a:gd name="T16" fmla="*/ 74 w 180"/>
                <a:gd name="T17" fmla="*/ 178 h 180"/>
                <a:gd name="T18" fmla="*/ 55 w 180"/>
                <a:gd name="T19" fmla="*/ 174 h 180"/>
                <a:gd name="T20" fmla="*/ 39 w 180"/>
                <a:gd name="T21" fmla="*/ 166 h 180"/>
                <a:gd name="T22" fmla="*/ 24 w 180"/>
                <a:gd name="T23" fmla="*/ 151 h 180"/>
                <a:gd name="T24" fmla="*/ 12 w 180"/>
                <a:gd name="T25" fmla="*/ 137 h 180"/>
                <a:gd name="T26" fmla="*/ 4 w 180"/>
                <a:gd name="T27" fmla="*/ 119 h 180"/>
                <a:gd name="T28" fmla="*/ 0 w 180"/>
                <a:gd name="T29" fmla="*/ 100 h 180"/>
                <a:gd name="T30" fmla="*/ 0 w 180"/>
                <a:gd name="T31" fmla="*/ 80 h 180"/>
                <a:gd name="T32" fmla="*/ 4 w 180"/>
                <a:gd name="T33" fmla="*/ 61 h 180"/>
                <a:gd name="T34" fmla="*/ 12 w 180"/>
                <a:gd name="T35" fmla="*/ 45 h 180"/>
                <a:gd name="T36" fmla="*/ 24 w 180"/>
                <a:gd name="T37" fmla="*/ 28 h 180"/>
                <a:gd name="T38" fmla="*/ 39 w 180"/>
                <a:gd name="T39" fmla="*/ 16 h 180"/>
                <a:gd name="T40" fmla="*/ 55 w 180"/>
                <a:gd name="T41" fmla="*/ 6 h 180"/>
                <a:gd name="T42" fmla="*/ 74 w 180"/>
                <a:gd name="T43" fmla="*/ 2 h 180"/>
                <a:gd name="T44" fmla="*/ 94 w 180"/>
                <a:gd name="T45" fmla="*/ 0 h 180"/>
                <a:gd name="T46" fmla="*/ 113 w 180"/>
                <a:gd name="T47" fmla="*/ 4 h 180"/>
                <a:gd name="T48" fmla="*/ 131 w 180"/>
                <a:gd name="T49" fmla="*/ 10 h 180"/>
                <a:gd name="T50" fmla="*/ 147 w 180"/>
                <a:gd name="T51" fmla="*/ 22 h 180"/>
                <a:gd name="T52" fmla="*/ 162 w 180"/>
                <a:gd name="T53" fmla="*/ 37 h 180"/>
                <a:gd name="T54" fmla="*/ 170 w 180"/>
                <a:gd name="T55" fmla="*/ 53 h 180"/>
                <a:gd name="T56" fmla="*/ 176 w 180"/>
                <a:gd name="T57" fmla="*/ 71 h 180"/>
                <a:gd name="T58" fmla="*/ 180 w 180"/>
                <a:gd name="T59" fmla="*/ 90 h 180"/>
                <a:gd name="T60" fmla="*/ 180 w 180"/>
                <a:gd name="T61" fmla="*/ 9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80">
                  <a:moveTo>
                    <a:pt x="180" y="90"/>
                  </a:moveTo>
                  <a:lnTo>
                    <a:pt x="176" y="110"/>
                  </a:lnTo>
                  <a:lnTo>
                    <a:pt x="170" y="129"/>
                  </a:lnTo>
                  <a:lnTo>
                    <a:pt x="162" y="145"/>
                  </a:lnTo>
                  <a:lnTo>
                    <a:pt x="147" y="160"/>
                  </a:lnTo>
                  <a:lnTo>
                    <a:pt x="131" y="170"/>
                  </a:lnTo>
                  <a:lnTo>
                    <a:pt x="113" y="176"/>
                  </a:lnTo>
                  <a:lnTo>
                    <a:pt x="94" y="180"/>
                  </a:lnTo>
                  <a:lnTo>
                    <a:pt x="74" y="178"/>
                  </a:lnTo>
                  <a:lnTo>
                    <a:pt x="55" y="174"/>
                  </a:lnTo>
                  <a:lnTo>
                    <a:pt x="39" y="166"/>
                  </a:lnTo>
                  <a:lnTo>
                    <a:pt x="24" y="151"/>
                  </a:lnTo>
                  <a:lnTo>
                    <a:pt x="12" y="137"/>
                  </a:lnTo>
                  <a:lnTo>
                    <a:pt x="4" y="119"/>
                  </a:lnTo>
                  <a:lnTo>
                    <a:pt x="0" y="100"/>
                  </a:lnTo>
                  <a:lnTo>
                    <a:pt x="0" y="80"/>
                  </a:lnTo>
                  <a:lnTo>
                    <a:pt x="4" y="61"/>
                  </a:lnTo>
                  <a:lnTo>
                    <a:pt x="12" y="45"/>
                  </a:lnTo>
                  <a:lnTo>
                    <a:pt x="24" y="28"/>
                  </a:lnTo>
                  <a:lnTo>
                    <a:pt x="39" y="16"/>
                  </a:lnTo>
                  <a:lnTo>
                    <a:pt x="55" y="6"/>
                  </a:lnTo>
                  <a:lnTo>
                    <a:pt x="74" y="2"/>
                  </a:lnTo>
                  <a:lnTo>
                    <a:pt x="94" y="0"/>
                  </a:lnTo>
                  <a:lnTo>
                    <a:pt x="113" y="4"/>
                  </a:lnTo>
                  <a:lnTo>
                    <a:pt x="131" y="10"/>
                  </a:lnTo>
                  <a:lnTo>
                    <a:pt x="147" y="22"/>
                  </a:lnTo>
                  <a:lnTo>
                    <a:pt x="162" y="37"/>
                  </a:lnTo>
                  <a:lnTo>
                    <a:pt x="170" y="53"/>
                  </a:lnTo>
                  <a:lnTo>
                    <a:pt x="176" y="71"/>
                  </a:lnTo>
                  <a:lnTo>
                    <a:pt x="180" y="90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99" name="Freeform 1144">
              <a:extLst>
                <a:ext uri="{FF2B5EF4-FFF2-40B4-BE49-F238E27FC236}">
                  <a16:creationId xmlns:a16="http://schemas.microsoft.com/office/drawing/2014/main" id="{8253CEA5-E2BA-4A3F-BB7C-A8544D9D867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185" y="1595"/>
              <a:ext cx="70" cy="74"/>
            </a:xfrm>
            <a:custGeom>
              <a:avLst/>
              <a:gdLst>
                <a:gd name="T0" fmla="*/ 70 w 70"/>
                <a:gd name="T1" fmla="*/ 37 h 74"/>
                <a:gd name="T2" fmla="*/ 68 w 70"/>
                <a:gd name="T3" fmla="*/ 49 h 74"/>
                <a:gd name="T4" fmla="*/ 62 w 70"/>
                <a:gd name="T5" fmla="*/ 59 h 74"/>
                <a:gd name="T6" fmla="*/ 53 w 70"/>
                <a:gd name="T7" fmla="*/ 68 h 74"/>
                <a:gd name="T8" fmla="*/ 43 w 70"/>
                <a:gd name="T9" fmla="*/ 74 h 74"/>
                <a:gd name="T10" fmla="*/ 31 w 70"/>
                <a:gd name="T11" fmla="*/ 74 h 74"/>
                <a:gd name="T12" fmla="*/ 21 w 70"/>
                <a:gd name="T13" fmla="*/ 72 h 74"/>
                <a:gd name="T14" fmla="*/ 10 w 70"/>
                <a:gd name="T15" fmla="*/ 64 h 74"/>
                <a:gd name="T16" fmla="*/ 4 w 70"/>
                <a:gd name="T17" fmla="*/ 55 h 74"/>
                <a:gd name="T18" fmla="*/ 0 w 70"/>
                <a:gd name="T19" fmla="*/ 43 h 74"/>
                <a:gd name="T20" fmla="*/ 0 w 70"/>
                <a:gd name="T21" fmla="*/ 31 h 74"/>
                <a:gd name="T22" fmla="*/ 4 w 70"/>
                <a:gd name="T23" fmla="*/ 20 h 74"/>
                <a:gd name="T24" fmla="*/ 10 w 70"/>
                <a:gd name="T25" fmla="*/ 10 h 74"/>
                <a:gd name="T26" fmla="*/ 21 w 70"/>
                <a:gd name="T27" fmla="*/ 4 h 74"/>
                <a:gd name="T28" fmla="*/ 31 w 70"/>
                <a:gd name="T29" fmla="*/ 0 h 74"/>
                <a:gd name="T30" fmla="*/ 43 w 70"/>
                <a:gd name="T31" fmla="*/ 2 h 74"/>
                <a:gd name="T32" fmla="*/ 53 w 70"/>
                <a:gd name="T33" fmla="*/ 6 h 74"/>
                <a:gd name="T34" fmla="*/ 62 w 70"/>
                <a:gd name="T35" fmla="*/ 14 h 74"/>
                <a:gd name="T36" fmla="*/ 68 w 70"/>
                <a:gd name="T37" fmla="*/ 25 h 74"/>
                <a:gd name="T38" fmla="*/ 70 w 70"/>
                <a:gd name="T39" fmla="*/ 37 h 74"/>
                <a:gd name="T40" fmla="*/ 70 w 70"/>
                <a:gd name="T41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74">
                  <a:moveTo>
                    <a:pt x="70" y="37"/>
                  </a:moveTo>
                  <a:lnTo>
                    <a:pt x="68" y="49"/>
                  </a:lnTo>
                  <a:lnTo>
                    <a:pt x="62" y="59"/>
                  </a:lnTo>
                  <a:lnTo>
                    <a:pt x="53" y="68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21" y="72"/>
                  </a:lnTo>
                  <a:lnTo>
                    <a:pt x="10" y="64"/>
                  </a:lnTo>
                  <a:lnTo>
                    <a:pt x="4" y="55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4" y="20"/>
                  </a:lnTo>
                  <a:lnTo>
                    <a:pt x="10" y="10"/>
                  </a:lnTo>
                  <a:lnTo>
                    <a:pt x="21" y="4"/>
                  </a:lnTo>
                  <a:lnTo>
                    <a:pt x="31" y="0"/>
                  </a:lnTo>
                  <a:lnTo>
                    <a:pt x="43" y="2"/>
                  </a:lnTo>
                  <a:lnTo>
                    <a:pt x="53" y="6"/>
                  </a:lnTo>
                  <a:lnTo>
                    <a:pt x="62" y="14"/>
                  </a:lnTo>
                  <a:lnTo>
                    <a:pt x="68" y="25"/>
                  </a:lnTo>
                  <a:lnTo>
                    <a:pt x="70" y="37"/>
                  </a:lnTo>
                  <a:lnTo>
                    <a:pt x="70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100" name="Rectangle 1161">
              <a:extLst>
                <a:ext uri="{FF2B5EF4-FFF2-40B4-BE49-F238E27FC236}">
                  <a16:creationId xmlns:a16="http://schemas.microsoft.com/office/drawing/2014/main" id="{4FEA3F3A-1EC6-4E06-AC22-730651D073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712678">
              <a:off x="7943" y="1733"/>
              <a:ext cx="144" cy="43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</p:grpSp>
      <p:pic>
        <p:nvPicPr>
          <p:cNvPr id="9" name="圖片 8">
            <a:extLst>
              <a:ext uri="{FF2B5EF4-FFF2-40B4-BE49-F238E27FC236}">
                <a16:creationId xmlns:a16="http://schemas.microsoft.com/office/drawing/2014/main" id="{3575E659-F805-4FC0-AD9F-55B6D9FAFBE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87934" y="4027615"/>
            <a:ext cx="2790588" cy="2092942"/>
          </a:xfrm>
          <a:prstGeom prst="roundRect">
            <a:avLst/>
          </a:prstGeom>
        </p:spPr>
      </p:pic>
      <p:sp>
        <p:nvSpPr>
          <p:cNvPr id="268" name="矩形 267">
            <a:extLst>
              <a:ext uri="{FF2B5EF4-FFF2-40B4-BE49-F238E27FC236}">
                <a16:creationId xmlns:a16="http://schemas.microsoft.com/office/drawing/2014/main" id="{6E348987-42CA-44DF-A89C-5217E7308C28}"/>
              </a:ext>
            </a:extLst>
          </p:cNvPr>
          <p:cNvSpPr/>
          <p:nvPr/>
        </p:nvSpPr>
        <p:spPr>
          <a:xfrm>
            <a:off x="8140329" y="3399008"/>
            <a:ext cx="3273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i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</a:t>
            </a:r>
            <a:endParaRPr lang="zh-TW" altLang="en-US" sz="2000" i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4097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98C07998-A765-4E61-AB7F-FBEA40C5A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0" y="341328"/>
            <a:ext cx="9129950" cy="556914"/>
          </a:xfrm>
        </p:spPr>
        <p:txBody>
          <a:bodyPr>
            <a:noAutofit/>
          </a:bodyPr>
          <a:lstStyle/>
          <a:p>
            <a:r>
              <a:rPr lang="zh-TW" altLang="en-US" sz="2800" dirty="0"/>
              <a:t>不同</a:t>
            </a:r>
            <a:r>
              <a:rPr lang="en-US" altLang="zh-TW" sz="2800" i="1" dirty="0"/>
              <a:t>R</a:t>
            </a:r>
            <a:r>
              <a:rPr lang="zh-TW" altLang="en-US" sz="2800" i="1" dirty="0"/>
              <a:t>、</a:t>
            </a:r>
            <a:r>
              <a:rPr lang="en-US" altLang="zh-TW" sz="2800" i="1" dirty="0"/>
              <a:t>L</a:t>
            </a:r>
            <a:r>
              <a:rPr lang="zh-TW" altLang="en-US" sz="2800" i="1" dirty="0"/>
              <a:t> 、 </a:t>
            </a:r>
            <a:r>
              <a:rPr lang="en-US" altLang="zh-TW" sz="2800" i="1" dirty="0"/>
              <a:t>C</a:t>
            </a:r>
            <a:r>
              <a:rPr lang="zh-TW" altLang="en-US" sz="2800" dirty="0"/>
              <a:t>值組合的</a:t>
            </a:r>
            <a:r>
              <a:rPr lang="en-US" altLang="zh-TW" sz="2800" i="1" dirty="0"/>
              <a:t>RLC</a:t>
            </a:r>
            <a:r>
              <a:rPr lang="zh-TW" altLang="en-US" sz="2800" dirty="0"/>
              <a:t>串聯電路的實驗測量與比較</a:t>
            </a:r>
          </a:p>
        </p:txBody>
      </p:sp>
      <p:sp>
        <p:nvSpPr>
          <p:cNvPr id="5" name="內容版面配置區 6">
            <a:extLst>
              <a:ext uri="{FF2B5EF4-FFF2-40B4-BE49-F238E27FC236}">
                <a16:creationId xmlns:a16="http://schemas.microsoft.com/office/drawing/2014/main" id="{B28FC1A7-9E95-4B07-BCD4-B5F702F9BDEB}"/>
              </a:ext>
            </a:extLst>
          </p:cNvPr>
          <p:cNvSpPr txBox="1">
            <a:spLocks/>
          </p:cNvSpPr>
          <p:nvPr/>
        </p:nvSpPr>
        <p:spPr>
          <a:xfrm>
            <a:off x="373402" y="898242"/>
            <a:ext cx="8411241" cy="20233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 marL="3429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 marL="685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 marL="10287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5pPr>
            <a:lvl6pPr marL="17145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zh-TW" altLang="en-US" sz="2200" dirty="0">
                <a:solidFill>
                  <a:srgbClr val="000000"/>
                </a:solidFill>
              </a:rPr>
              <a:t>請根據下列六組不同的</a:t>
            </a:r>
            <a:r>
              <a:rPr lang="en-US" altLang="zh-TW" sz="2200" dirty="0">
                <a:solidFill>
                  <a:srgbClr val="000000"/>
                </a:solidFill>
              </a:rPr>
              <a:t>R</a:t>
            </a:r>
            <a:r>
              <a:rPr lang="zh-TW" altLang="en-US" sz="2200" dirty="0">
                <a:solidFill>
                  <a:srgbClr val="000000"/>
                </a:solidFill>
              </a:rPr>
              <a:t>、</a:t>
            </a:r>
            <a:r>
              <a:rPr lang="en-US" altLang="zh-TW" sz="2200" dirty="0">
                <a:solidFill>
                  <a:srgbClr val="000000"/>
                </a:solidFill>
              </a:rPr>
              <a:t>L</a:t>
            </a:r>
            <a:r>
              <a:rPr lang="zh-TW" altLang="en-US" sz="2200" dirty="0">
                <a:solidFill>
                  <a:srgbClr val="000000"/>
                </a:solidFill>
              </a:rPr>
              <a:t>、</a:t>
            </a:r>
            <a:r>
              <a:rPr lang="en-US" altLang="zh-TW" sz="2200" dirty="0">
                <a:solidFill>
                  <a:srgbClr val="000000"/>
                </a:solidFill>
              </a:rPr>
              <a:t>C</a:t>
            </a:r>
            <a:r>
              <a:rPr lang="zh-TW" altLang="en-US" sz="2200" dirty="0">
                <a:solidFill>
                  <a:srgbClr val="000000"/>
                </a:solidFill>
              </a:rPr>
              <a:t>值組合，輸入</a:t>
            </a:r>
            <a:r>
              <a:rPr lang="en-US" altLang="zh-TW" sz="2200" dirty="0">
                <a:solidFill>
                  <a:srgbClr val="000000"/>
                </a:solidFill>
              </a:rPr>
              <a:t>5V</a:t>
            </a:r>
            <a:r>
              <a:rPr lang="zh-TW" altLang="en-US" sz="2200" dirty="0">
                <a:solidFill>
                  <a:srgbClr val="000000"/>
                </a:solidFill>
              </a:rPr>
              <a:t>，</a:t>
            </a:r>
            <a:r>
              <a:rPr lang="zh-TW" altLang="zh-TW" sz="2200" dirty="0">
                <a:solidFill>
                  <a:srgbClr val="000000"/>
                </a:solidFill>
              </a:rPr>
              <a:t> </a:t>
            </a:r>
            <a:r>
              <a:rPr lang="en-US" altLang="zh-TW" sz="2200" dirty="0">
                <a:solidFill>
                  <a:srgbClr val="000000"/>
                </a:solidFill>
              </a:rPr>
              <a:t>f = </a:t>
            </a:r>
            <a:r>
              <a:rPr lang="zh-TW" altLang="zh-TW" sz="2200" dirty="0">
                <a:solidFill>
                  <a:srgbClr val="000000"/>
                </a:solidFill>
              </a:rPr>
              <a:t> </a:t>
            </a:r>
            <a:r>
              <a:rPr lang="en-US" altLang="zh-TW" sz="2200" dirty="0">
                <a:solidFill>
                  <a:srgbClr val="000000"/>
                </a:solidFill>
              </a:rPr>
              <a:t>25 Hz </a:t>
            </a:r>
            <a:r>
              <a:rPr lang="zh-TW" altLang="zh-TW" sz="2200" dirty="0">
                <a:solidFill>
                  <a:srgbClr val="000000"/>
                </a:solidFill>
              </a:rPr>
              <a:t>的方波</a:t>
            </a:r>
            <a:r>
              <a:rPr lang="zh-TW" altLang="en-US" sz="2200" dirty="0">
                <a:solidFill>
                  <a:srgbClr val="000000"/>
                </a:solidFill>
              </a:rPr>
              <a:t>，觀察電容充放電情形。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zh-TW" altLang="en-US" sz="2200" dirty="0">
                <a:solidFill>
                  <a:srgbClr val="000000"/>
                </a:solidFill>
              </a:rPr>
              <a:t>根據以上實驗結果，作次阻尼振盪</a:t>
            </a:r>
            <a:r>
              <a:rPr lang="en-US" altLang="zh-TW" sz="2200" dirty="0" err="1">
                <a:solidFill>
                  <a:srgbClr val="000000"/>
                </a:solidFill>
              </a:rPr>
              <a:t>v</a:t>
            </a:r>
            <a:r>
              <a:rPr lang="en-US" altLang="zh-TW" sz="2200" baseline="-25000" dirty="0" err="1">
                <a:solidFill>
                  <a:srgbClr val="000000"/>
                </a:solidFill>
              </a:rPr>
              <a:t>C</a:t>
            </a:r>
            <a:r>
              <a:rPr lang="en-US" altLang="zh-TW" sz="2200" dirty="0">
                <a:solidFill>
                  <a:srgbClr val="000000"/>
                </a:solidFill>
              </a:rPr>
              <a:t>(t) </a:t>
            </a:r>
            <a:r>
              <a:rPr lang="zh-TW" altLang="en-US" sz="2200" dirty="0">
                <a:solidFill>
                  <a:srgbClr val="000000"/>
                </a:solidFill>
              </a:rPr>
              <a:t>變化圖。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zh-TW" altLang="en-US" sz="2200" dirty="0">
                <a:solidFill>
                  <a:srgbClr val="000000"/>
                </a:solidFill>
              </a:rPr>
              <a:t>改用可變電阻</a:t>
            </a:r>
            <a:r>
              <a:rPr lang="en-US" altLang="zh-TW" sz="2200" dirty="0">
                <a:solidFill>
                  <a:srgbClr val="000000"/>
                </a:solidFill>
              </a:rPr>
              <a:t>(0-20 </a:t>
            </a:r>
            <a:r>
              <a:rPr lang="en-US" altLang="zh-TW" sz="2200" dirty="0" err="1">
                <a:solidFill>
                  <a:srgbClr val="000000"/>
                </a:solidFill>
              </a:rPr>
              <a:t>kΩ</a:t>
            </a:r>
            <a:r>
              <a:rPr lang="en-US" altLang="zh-TW" sz="2200" dirty="0">
                <a:solidFill>
                  <a:srgbClr val="000000"/>
                </a:solidFill>
              </a:rPr>
              <a:t>)</a:t>
            </a:r>
            <a:r>
              <a:rPr lang="zh-TW" altLang="en-US" sz="2200" dirty="0">
                <a:solidFill>
                  <a:srgbClr val="000000"/>
                </a:solidFill>
              </a:rPr>
              <a:t>，觀察振盪波形，找出臨界電阻值。</a:t>
            </a:r>
          </a:p>
          <a:p>
            <a:pPr marL="271463" indent="-271463">
              <a:lnSpc>
                <a:spcPct val="120000"/>
              </a:lnSpc>
              <a:spcBef>
                <a:spcPts val="300"/>
              </a:spcBef>
            </a:pPr>
            <a:endParaRPr lang="en-US" altLang="zh-TW" sz="2200" dirty="0">
              <a:solidFill>
                <a:schemeClr val="tx1"/>
              </a:solidFill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92E704C5-F330-4499-9CAB-AB5D404526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669833"/>
              </p:ext>
            </p:extLst>
          </p:nvPr>
        </p:nvGraphicFramePr>
        <p:xfrm>
          <a:off x="106834" y="2842669"/>
          <a:ext cx="8944379" cy="370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353">
                  <a:extLst>
                    <a:ext uri="{9D8B030D-6E8A-4147-A177-3AD203B41FA5}">
                      <a16:colId xmlns:a16="http://schemas.microsoft.com/office/drawing/2014/main" val="2665731792"/>
                    </a:ext>
                  </a:extLst>
                </a:gridCol>
                <a:gridCol w="1390919">
                  <a:extLst>
                    <a:ext uri="{9D8B030D-6E8A-4147-A177-3AD203B41FA5}">
                      <a16:colId xmlns:a16="http://schemas.microsoft.com/office/drawing/2014/main" val="3628715930"/>
                    </a:ext>
                  </a:extLst>
                </a:gridCol>
                <a:gridCol w="1101142">
                  <a:extLst>
                    <a:ext uri="{9D8B030D-6E8A-4147-A177-3AD203B41FA5}">
                      <a16:colId xmlns:a16="http://schemas.microsoft.com/office/drawing/2014/main" val="1070731281"/>
                    </a:ext>
                  </a:extLst>
                </a:gridCol>
                <a:gridCol w="1152660">
                  <a:extLst>
                    <a:ext uri="{9D8B030D-6E8A-4147-A177-3AD203B41FA5}">
                      <a16:colId xmlns:a16="http://schemas.microsoft.com/office/drawing/2014/main" val="2861822188"/>
                    </a:ext>
                  </a:extLst>
                </a:gridCol>
                <a:gridCol w="2021984">
                  <a:extLst>
                    <a:ext uri="{9D8B030D-6E8A-4147-A177-3AD203B41FA5}">
                      <a16:colId xmlns:a16="http://schemas.microsoft.com/office/drawing/2014/main" val="846146858"/>
                    </a:ext>
                  </a:extLst>
                </a:gridCol>
                <a:gridCol w="2073498">
                  <a:extLst>
                    <a:ext uri="{9D8B030D-6E8A-4147-A177-3AD203B41FA5}">
                      <a16:colId xmlns:a16="http://schemas.microsoft.com/office/drawing/2014/main" val="3889041139"/>
                    </a:ext>
                  </a:extLst>
                </a:gridCol>
                <a:gridCol w="656823">
                  <a:extLst>
                    <a:ext uri="{9D8B030D-6E8A-4147-A177-3AD203B41FA5}">
                      <a16:colId xmlns:a16="http://schemas.microsoft.com/office/drawing/2014/main" val="3405932126"/>
                    </a:ext>
                  </a:extLst>
                </a:gridCol>
              </a:tblGrid>
              <a:tr h="53072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＃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電感 </a:t>
                      </a:r>
                      <a:r>
                        <a:rPr lang="en-US" altLang="zh-TW" sz="2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L</a:t>
                      </a:r>
                      <a:endParaRPr lang="zh-TW" altLang="en-US" sz="2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電容 </a:t>
                      </a:r>
                      <a:r>
                        <a:rPr lang="en-US" altLang="zh-TW" sz="2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C</a:t>
                      </a:r>
                      <a:endParaRPr lang="zh-TW" altLang="en-US" sz="2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電阻 </a:t>
                      </a:r>
                      <a:r>
                        <a:rPr lang="en-US" altLang="zh-TW" sz="2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</a:t>
                      </a:r>
                      <a:endParaRPr lang="zh-TW" altLang="en-US" sz="2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振盪角頻率</a:t>
                      </a:r>
                      <a:r>
                        <a:rPr lang="en-US" sz="2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ω</a:t>
                      </a:r>
                      <a:r>
                        <a:rPr lang="en-US" sz="2400" kern="100" baseline="-250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理論計算值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振盪角頻率</a:t>
                      </a:r>
                      <a:r>
                        <a:rPr lang="en-US" sz="2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ω</a:t>
                      </a:r>
                      <a:r>
                        <a:rPr lang="en-US" sz="2400" kern="100" baseline="-250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實驗值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偏</a:t>
                      </a:r>
                      <a:endParaRPr lang="en-US" altLang="zh-TW" sz="24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差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937270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zh-TW" altLang="en-US" sz="2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100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0.1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 Ω</a:t>
                      </a:r>
                      <a:endParaRPr lang="zh-TW" sz="2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17084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</a:t>
                      </a:r>
                      <a:endParaRPr lang="zh-TW" altLang="en-US" sz="2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100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0.1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kΩ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500312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3.</a:t>
                      </a:r>
                      <a:endParaRPr lang="zh-TW" altLang="en-US" sz="2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100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0.1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kΩ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096127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4.</a:t>
                      </a:r>
                      <a:endParaRPr lang="zh-TW" altLang="en-US" sz="2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100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 Ω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35099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5.</a:t>
                      </a:r>
                      <a:endParaRPr lang="zh-TW" altLang="en-US" sz="2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100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kΩ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3259487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6.</a:t>
                      </a:r>
                      <a:endParaRPr lang="zh-TW" altLang="en-US" sz="2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100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kΩ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38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39436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98C07998-A765-4E61-AB7F-FBEA40C5A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0" y="174060"/>
            <a:ext cx="9129950" cy="556914"/>
          </a:xfrm>
        </p:spPr>
        <p:txBody>
          <a:bodyPr>
            <a:noAutofit/>
          </a:bodyPr>
          <a:lstStyle/>
          <a:p>
            <a:r>
              <a:rPr lang="zh-TW" altLang="en-US" sz="2800" dirty="0"/>
              <a:t>不同</a:t>
            </a:r>
            <a:r>
              <a:rPr lang="en-US" altLang="zh-TW" sz="2800" i="1" dirty="0"/>
              <a:t>R</a:t>
            </a:r>
            <a:r>
              <a:rPr lang="zh-TW" altLang="en-US" sz="2800" i="1" dirty="0"/>
              <a:t>、</a:t>
            </a:r>
            <a:r>
              <a:rPr lang="en-US" altLang="zh-TW" sz="2800" i="1" dirty="0"/>
              <a:t>L</a:t>
            </a:r>
            <a:r>
              <a:rPr lang="zh-TW" altLang="en-US" sz="2800" i="1" dirty="0"/>
              <a:t> 、 </a:t>
            </a:r>
            <a:r>
              <a:rPr lang="en-US" altLang="zh-TW" sz="2800" i="1" dirty="0"/>
              <a:t>C</a:t>
            </a:r>
            <a:r>
              <a:rPr lang="zh-TW" altLang="en-US" sz="2800" dirty="0"/>
              <a:t>值組合的</a:t>
            </a:r>
            <a:r>
              <a:rPr lang="en-US" altLang="zh-TW" sz="2800" i="1" dirty="0"/>
              <a:t>RLC</a:t>
            </a:r>
            <a:r>
              <a:rPr lang="zh-TW" altLang="en-US" sz="2800" dirty="0"/>
              <a:t>串聯電路的實驗測量與比較</a:t>
            </a:r>
          </a:p>
        </p:txBody>
      </p:sp>
      <p:sp>
        <p:nvSpPr>
          <p:cNvPr id="5" name="內容版面配置區 6">
            <a:extLst>
              <a:ext uri="{FF2B5EF4-FFF2-40B4-BE49-F238E27FC236}">
                <a16:creationId xmlns:a16="http://schemas.microsoft.com/office/drawing/2014/main" id="{B28FC1A7-9E95-4B07-BCD4-B5F702F9BDEB}"/>
              </a:ext>
            </a:extLst>
          </p:cNvPr>
          <p:cNvSpPr txBox="1">
            <a:spLocks/>
          </p:cNvSpPr>
          <p:nvPr/>
        </p:nvSpPr>
        <p:spPr>
          <a:xfrm>
            <a:off x="380429" y="730974"/>
            <a:ext cx="8411241" cy="19564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 marL="3429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 marL="685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 marL="10287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5pPr>
            <a:lvl6pPr marL="17145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300"/>
              </a:spcBef>
              <a:buClrTx/>
              <a:buAutoNum type="arabicPeriod"/>
            </a:pPr>
            <a:r>
              <a:rPr lang="zh-TW" altLang="en-US" sz="2200" dirty="0">
                <a:solidFill>
                  <a:srgbClr val="000000"/>
                </a:solidFill>
              </a:rPr>
              <a:t>請根據下列六組不同的</a:t>
            </a:r>
            <a:r>
              <a:rPr lang="en-US" altLang="zh-TW" sz="2200" dirty="0">
                <a:solidFill>
                  <a:srgbClr val="000000"/>
                </a:solidFill>
              </a:rPr>
              <a:t>R</a:t>
            </a:r>
            <a:r>
              <a:rPr lang="zh-TW" altLang="en-US" sz="2200" dirty="0">
                <a:solidFill>
                  <a:srgbClr val="000000"/>
                </a:solidFill>
              </a:rPr>
              <a:t>、</a:t>
            </a:r>
            <a:r>
              <a:rPr lang="en-US" altLang="zh-TW" sz="2200" dirty="0">
                <a:solidFill>
                  <a:srgbClr val="000000"/>
                </a:solidFill>
              </a:rPr>
              <a:t>L</a:t>
            </a:r>
            <a:r>
              <a:rPr lang="zh-TW" altLang="en-US" sz="2200" dirty="0">
                <a:solidFill>
                  <a:srgbClr val="000000"/>
                </a:solidFill>
              </a:rPr>
              <a:t>、</a:t>
            </a:r>
            <a:r>
              <a:rPr lang="en-US" altLang="zh-TW" sz="2200" dirty="0">
                <a:solidFill>
                  <a:srgbClr val="000000"/>
                </a:solidFill>
              </a:rPr>
              <a:t>C</a:t>
            </a:r>
            <a:r>
              <a:rPr lang="zh-TW" altLang="en-US" sz="2200" dirty="0">
                <a:solidFill>
                  <a:srgbClr val="000000"/>
                </a:solidFill>
              </a:rPr>
              <a:t>值組合，輸入</a:t>
            </a:r>
            <a:r>
              <a:rPr lang="en-US" altLang="zh-TW" sz="2200" dirty="0">
                <a:solidFill>
                  <a:srgbClr val="000000"/>
                </a:solidFill>
              </a:rPr>
              <a:t>5V</a:t>
            </a:r>
            <a:r>
              <a:rPr lang="zh-TW" altLang="en-US" sz="2200" dirty="0">
                <a:solidFill>
                  <a:srgbClr val="000000"/>
                </a:solidFill>
              </a:rPr>
              <a:t>，</a:t>
            </a:r>
            <a:r>
              <a:rPr lang="zh-TW" altLang="zh-TW" sz="2200" dirty="0">
                <a:solidFill>
                  <a:srgbClr val="000000"/>
                </a:solidFill>
              </a:rPr>
              <a:t> </a:t>
            </a:r>
            <a:r>
              <a:rPr lang="en-US" altLang="zh-TW" sz="2200" dirty="0">
                <a:solidFill>
                  <a:srgbClr val="000000"/>
                </a:solidFill>
              </a:rPr>
              <a:t>f = </a:t>
            </a:r>
            <a:r>
              <a:rPr lang="zh-TW" altLang="zh-TW" sz="2200" dirty="0">
                <a:solidFill>
                  <a:srgbClr val="000000"/>
                </a:solidFill>
              </a:rPr>
              <a:t> </a:t>
            </a:r>
            <a:r>
              <a:rPr lang="en-US" altLang="zh-TW" sz="2200" dirty="0">
                <a:solidFill>
                  <a:srgbClr val="000000"/>
                </a:solidFill>
              </a:rPr>
              <a:t>25 Hz </a:t>
            </a:r>
            <a:r>
              <a:rPr lang="zh-TW" altLang="zh-TW" sz="2200" dirty="0">
                <a:solidFill>
                  <a:srgbClr val="000000"/>
                </a:solidFill>
              </a:rPr>
              <a:t>的方波</a:t>
            </a:r>
            <a:r>
              <a:rPr lang="zh-TW" altLang="en-US" sz="2200" dirty="0">
                <a:solidFill>
                  <a:srgbClr val="000000"/>
                </a:solidFill>
              </a:rPr>
              <a:t>，觀察電容充放電情形。 </a:t>
            </a:r>
            <a:endParaRPr lang="en-US" altLang="zh-TW" sz="2200" dirty="0">
              <a:solidFill>
                <a:srgbClr val="000000"/>
              </a:solidFill>
            </a:endParaRP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buClrTx/>
              <a:buAutoNum type="arabicPeriod"/>
            </a:pPr>
            <a:r>
              <a:rPr lang="zh-TW" altLang="en-US" sz="2200" dirty="0">
                <a:solidFill>
                  <a:srgbClr val="000000"/>
                </a:solidFill>
              </a:rPr>
              <a:t>根據以上實驗結果，作次阻尼振盪</a:t>
            </a:r>
            <a:r>
              <a:rPr lang="en-US" altLang="zh-TW" sz="2200" dirty="0" err="1">
                <a:solidFill>
                  <a:srgbClr val="000000"/>
                </a:solidFill>
              </a:rPr>
              <a:t>v</a:t>
            </a:r>
            <a:r>
              <a:rPr lang="en-US" altLang="zh-TW" sz="2200" baseline="-25000" dirty="0" err="1">
                <a:solidFill>
                  <a:srgbClr val="000000"/>
                </a:solidFill>
              </a:rPr>
              <a:t>C</a:t>
            </a:r>
            <a:r>
              <a:rPr lang="en-US" altLang="zh-TW" sz="2200" dirty="0">
                <a:solidFill>
                  <a:srgbClr val="000000"/>
                </a:solidFill>
              </a:rPr>
              <a:t>(t) </a:t>
            </a:r>
            <a:r>
              <a:rPr lang="zh-TW" altLang="en-US" sz="2200" dirty="0">
                <a:solidFill>
                  <a:srgbClr val="000000"/>
                </a:solidFill>
              </a:rPr>
              <a:t>變化圖。</a:t>
            </a:r>
            <a:endParaRPr lang="en-US" altLang="zh-TW" sz="2200" dirty="0">
              <a:solidFill>
                <a:srgbClr val="000000"/>
              </a:solidFill>
            </a:endParaRP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buClrTx/>
              <a:buAutoNum type="arabicPeriod"/>
            </a:pPr>
            <a:r>
              <a:rPr lang="zh-TW" altLang="en-US" sz="2200" dirty="0">
                <a:solidFill>
                  <a:srgbClr val="000000"/>
                </a:solidFill>
              </a:rPr>
              <a:t>改用可變電阻</a:t>
            </a:r>
            <a:r>
              <a:rPr lang="en-US" altLang="zh-TW" sz="2200" dirty="0">
                <a:solidFill>
                  <a:srgbClr val="000000"/>
                </a:solidFill>
              </a:rPr>
              <a:t>(0-20 </a:t>
            </a:r>
            <a:r>
              <a:rPr lang="en-US" altLang="zh-TW" sz="2200" dirty="0" err="1">
                <a:solidFill>
                  <a:srgbClr val="000000"/>
                </a:solidFill>
              </a:rPr>
              <a:t>kΩ</a:t>
            </a:r>
            <a:r>
              <a:rPr lang="en-US" altLang="zh-TW" sz="2200" dirty="0">
                <a:solidFill>
                  <a:srgbClr val="000000"/>
                </a:solidFill>
              </a:rPr>
              <a:t>)</a:t>
            </a:r>
            <a:r>
              <a:rPr lang="zh-TW" altLang="en-US" sz="2200" dirty="0">
                <a:solidFill>
                  <a:srgbClr val="000000"/>
                </a:solidFill>
              </a:rPr>
              <a:t>，觀察振盪波形，找出臨界電阻值。</a:t>
            </a:r>
          </a:p>
          <a:p>
            <a:pPr marL="271463" indent="-271463">
              <a:lnSpc>
                <a:spcPct val="120000"/>
              </a:lnSpc>
              <a:spcBef>
                <a:spcPts val="300"/>
              </a:spcBef>
              <a:buClrTx/>
            </a:pPr>
            <a:endParaRPr lang="en-US" altLang="zh-TW" sz="2200" dirty="0">
              <a:solidFill>
                <a:schemeClr val="tx1"/>
              </a:solidFill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92E704C5-F330-4499-9CAB-AB5D404526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991932"/>
              </p:ext>
            </p:extLst>
          </p:nvPr>
        </p:nvGraphicFramePr>
        <p:xfrm>
          <a:off x="113859" y="2687444"/>
          <a:ext cx="8944379" cy="370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353">
                  <a:extLst>
                    <a:ext uri="{9D8B030D-6E8A-4147-A177-3AD203B41FA5}">
                      <a16:colId xmlns:a16="http://schemas.microsoft.com/office/drawing/2014/main" val="2665731792"/>
                    </a:ext>
                  </a:extLst>
                </a:gridCol>
                <a:gridCol w="1390919">
                  <a:extLst>
                    <a:ext uri="{9D8B030D-6E8A-4147-A177-3AD203B41FA5}">
                      <a16:colId xmlns:a16="http://schemas.microsoft.com/office/drawing/2014/main" val="3628715930"/>
                    </a:ext>
                  </a:extLst>
                </a:gridCol>
                <a:gridCol w="1101142">
                  <a:extLst>
                    <a:ext uri="{9D8B030D-6E8A-4147-A177-3AD203B41FA5}">
                      <a16:colId xmlns:a16="http://schemas.microsoft.com/office/drawing/2014/main" val="1070731281"/>
                    </a:ext>
                  </a:extLst>
                </a:gridCol>
                <a:gridCol w="1152660">
                  <a:extLst>
                    <a:ext uri="{9D8B030D-6E8A-4147-A177-3AD203B41FA5}">
                      <a16:colId xmlns:a16="http://schemas.microsoft.com/office/drawing/2014/main" val="2861822188"/>
                    </a:ext>
                  </a:extLst>
                </a:gridCol>
                <a:gridCol w="2021984">
                  <a:extLst>
                    <a:ext uri="{9D8B030D-6E8A-4147-A177-3AD203B41FA5}">
                      <a16:colId xmlns:a16="http://schemas.microsoft.com/office/drawing/2014/main" val="846146858"/>
                    </a:ext>
                  </a:extLst>
                </a:gridCol>
                <a:gridCol w="2073498">
                  <a:extLst>
                    <a:ext uri="{9D8B030D-6E8A-4147-A177-3AD203B41FA5}">
                      <a16:colId xmlns:a16="http://schemas.microsoft.com/office/drawing/2014/main" val="3889041139"/>
                    </a:ext>
                  </a:extLst>
                </a:gridCol>
                <a:gridCol w="656823">
                  <a:extLst>
                    <a:ext uri="{9D8B030D-6E8A-4147-A177-3AD203B41FA5}">
                      <a16:colId xmlns:a16="http://schemas.microsoft.com/office/drawing/2014/main" val="3405932126"/>
                    </a:ext>
                  </a:extLst>
                </a:gridCol>
              </a:tblGrid>
              <a:tr h="53072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＃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電感 </a:t>
                      </a:r>
                      <a:r>
                        <a:rPr lang="en-US" altLang="zh-TW" sz="2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L</a:t>
                      </a:r>
                      <a:endParaRPr lang="zh-TW" altLang="en-US" sz="2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電容 </a:t>
                      </a:r>
                      <a:r>
                        <a:rPr lang="en-US" altLang="zh-TW" sz="2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C</a:t>
                      </a:r>
                      <a:endParaRPr lang="zh-TW" altLang="en-US" sz="2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電阻 </a:t>
                      </a:r>
                      <a:r>
                        <a:rPr lang="en-US" altLang="zh-TW" sz="2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</a:t>
                      </a:r>
                      <a:endParaRPr lang="zh-TW" altLang="en-US" sz="2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振盪角頻率</a:t>
                      </a:r>
                      <a:r>
                        <a:rPr lang="en-US" sz="2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ω</a:t>
                      </a:r>
                      <a:r>
                        <a:rPr lang="en-US" sz="2400" kern="100" baseline="-250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理論計算值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振盪角頻率</a:t>
                      </a:r>
                      <a:r>
                        <a:rPr lang="en-US" sz="2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ω</a:t>
                      </a:r>
                      <a:r>
                        <a:rPr lang="en-US" sz="2400" kern="100" baseline="-250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實驗值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偏</a:t>
                      </a:r>
                      <a:endParaRPr lang="en-US" altLang="zh-TW" sz="24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差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937270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zh-TW" altLang="en-US" sz="2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TW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00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0.1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 Ω</a:t>
                      </a:r>
                      <a:endParaRPr lang="zh-TW" sz="2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17084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</a:t>
                      </a:r>
                      <a:endParaRPr lang="zh-TW" altLang="en-US" sz="2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TW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00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0.1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kΩ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500312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3.</a:t>
                      </a:r>
                      <a:endParaRPr lang="zh-TW" altLang="en-US" sz="2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TW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0.1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kΩ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096127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4.</a:t>
                      </a:r>
                      <a:endParaRPr lang="zh-TW" altLang="en-US" sz="2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TW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 Ω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35099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5.</a:t>
                      </a:r>
                      <a:endParaRPr lang="zh-TW" altLang="en-US" sz="2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TW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kΩ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3259487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6.</a:t>
                      </a:r>
                      <a:endParaRPr lang="zh-TW" altLang="en-US" sz="2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TW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kΩ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38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36327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圖表 20">
            <a:extLst>
              <a:ext uri="{FF2B5EF4-FFF2-40B4-BE49-F238E27FC236}">
                <a16:creationId xmlns:a16="http://schemas.microsoft.com/office/drawing/2014/main" id="{FC928F0E-659D-4887-869B-AD5CAC7D91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6114851"/>
              </p:ext>
            </p:extLst>
          </p:nvPr>
        </p:nvGraphicFramePr>
        <p:xfrm>
          <a:off x="272962" y="1854558"/>
          <a:ext cx="8598062" cy="4904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標題 3">
            <a:extLst>
              <a:ext uri="{FF2B5EF4-FFF2-40B4-BE49-F238E27FC236}">
                <a16:creationId xmlns:a16="http://schemas.microsoft.com/office/drawing/2014/main" id="{8CF9C3D7-60E2-44F3-B697-9B8E2F501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108" y="98484"/>
            <a:ext cx="7589931" cy="772935"/>
          </a:xfrm>
        </p:spPr>
        <p:txBody>
          <a:bodyPr/>
          <a:lstStyle/>
          <a:p>
            <a:r>
              <a:rPr lang="en-US" altLang="zh-TW" dirty="0">
                <a:effectLst/>
              </a:rPr>
              <a:t>RLC</a:t>
            </a:r>
            <a:r>
              <a:rPr lang="zh-TW" altLang="en-US" dirty="0">
                <a:effectLst/>
              </a:rPr>
              <a:t>串聯 實驗結果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CF8F298-6683-4C90-997A-895FF02FBAD4}"/>
              </a:ext>
            </a:extLst>
          </p:cNvPr>
          <p:cNvSpPr/>
          <p:nvPr/>
        </p:nvSpPr>
        <p:spPr>
          <a:xfrm>
            <a:off x="545943" y="871419"/>
            <a:ext cx="85980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8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pPr>
            <a:r>
              <a:rPr lang="zh-TW" altLang="en-US" sz="2800" dirty="0">
                <a:solidFill>
                  <a:srgbClr val="000000"/>
                </a:solidFill>
              </a:rPr>
              <a:t>降壓後輸入電壓</a:t>
            </a:r>
            <a:r>
              <a:rPr lang="zh-TW" altLang="zh-TW" sz="2800" dirty="0">
                <a:solidFill>
                  <a:srgbClr val="000000"/>
                </a:solidFill>
              </a:rPr>
              <a:t>， </a:t>
            </a:r>
            <a:r>
              <a:rPr lang="en-US" altLang="zh-TW" sz="2800" i="1" dirty="0">
                <a:solidFill>
                  <a:srgbClr val="000000"/>
                </a:solidFill>
              </a:rPr>
              <a:t>f</a:t>
            </a:r>
            <a:r>
              <a:rPr lang="en-US" altLang="zh-TW" sz="2800" dirty="0">
                <a:solidFill>
                  <a:srgbClr val="000000"/>
                </a:solidFill>
              </a:rPr>
              <a:t> = </a:t>
            </a:r>
            <a:r>
              <a:rPr lang="zh-TW" altLang="zh-TW" sz="2800" dirty="0">
                <a:solidFill>
                  <a:srgbClr val="000000"/>
                </a:solidFill>
              </a:rPr>
              <a:t> </a:t>
            </a:r>
            <a:r>
              <a:rPr lang="en-US" altLang="zh-TW" sz="2800" dirty="0">
                <a:solidFill>
                  <a:srgbClr val="000000"/>
                </a:solidFill>
              </a:rPr>
              <a:t>25 Hz </a:t>
            </a:r>
            <a:r>
              <a:rPr lang="zh-TW" altLang="zh-TW" sz="2800" dirty="0">
                <a:solidFill>
                  <a:srgbClr val="000000"/>
                </a:solidFill>
              </a:rPr>
              <a:t>的方波</a:t>
            </a:r>
            <a:r>
              <a:rPr lang="en-US" altLang="zh-TW" sz="2800" dirty="0">
                <a:solidFill>
                  <a:srgbClr val="000000"/>
                </a:solidFill>
              </a:rPr>
              <a:t>(</a:t>
            </a:r>
            <a:r>
              <a:rPr lang="zh-TW" altLang="en-US" sz="2800" dirty="0">
                <a:solidFill>
                  <a:srgbClr val="000000"/>
                </a:solidFill>
              </a:rPr>
              <a:t>虛線</a:t>
            </a:r>
            <a:r>
              <a:rPr lang="en-US" altLang="zh-TW" sz="2800" dirty="0">
                <a:solidFill>
                  <a:srgbClr val="000000"/>
                </a:solidFill>
              </a:rPr>
              <a:t>)</a:t>
            </a:r>
          </a:p>
          <a:p>
            <a:pPr algn="ctr">
              <a:defRPr sz="28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pPr>
            <a:r>
              <a:rPr lang="zh-TW" altLang="en-US" sz="2800" dirty="0">
                <a:solidFill>
                  <a:srgbClr val="000000"/>
                </a:solidFill>
              </a:rPr>
              <a:t>與</a:t>
            </a:r>
            <a:r>
              <a:rPr lang="en-US" altLang="zh-TW" sz="2800" i="1" dirty="0">
                <a:solidFill>
                  <a:srgbClr val="000000"/>
                </a:solidFill>
              </a:rPr>
              <a:t>R</a:t>
            </a:r>
            <a:r>
              <a:rPr lang="en-US" altLang="zh-TW" sz="2800" dirty="0">
                <a:solidFill>
                  <a:srgbClr val="000000"/>
                </a:solidFill>
              </a:rPr>
              <a:t> = 1 k</a:t>
            </a:r>
            <a:r>
              <a:rPr lang="en-US" altLang="zh-TW" sz="2800" dirty="0">
                <a:solidFill>
                  <a:srgbClr val="000000"/>
                </a:solidFill>
                <a:sym typeface="Symbol" panose="05050102010706020507" pitchFamily="18" charset="2"/>
              </a:rPr>
              <a:t></a:t>
            </a:r>
            <a:r>
              <a:rPr lang="zh-TW" altLang="en-US" sz="2800" dirty="0">
                <a:solidFill>
                  <a:srgbClr val="000000"/>
                </a:solidFill>
              </a:rPr>
              <a:t>，</a:t>
            </a:r>
            <a:r>
              <a:rPr lang="en-US" altLang="zh-TW" sz="2800" i="1" dirty="0">
                <a:solidFill>
                  <a:srgbClr val="000000"/>
                </a:solidFill>
              </a:rPr>
              <a:t>C</a:t>
            </a:r>
            <a:r>
              <a:rPr lang="zh-TW" altLang="en-US" sz="2800" dirty="0">
                <a:solidFill>
                  <a:srgbClr val="000000"/>
                </a:solidFill>
              </a:rPr>
              <a:t> </a:t>
            </a:r>
            <a:r>
              <a:rPr lang="en-US" altLang="zh-TW" sz="2800" dirty="0">
                <a:solidFill>
                  <a:srgbClr val="000000"/>
                </a:solidFill>
              </a:rPr>
              <a:t>=</a:t>
            </a:r>
            <a:r>
              <a:rPr lang="zh-TW" altLang="en-US" sz="2800" dirty="0">
                <a:solidFill>
                  <a:srgbClr val="000000"/>
                </a:solidFill>
              </a:rPr>
              <a:t> </a:t>
            </a:r>
            <a:r>
              <a:rPr lang="en-US" altLang="zh-TW" sz="2800" dirty="0">
                <a:solidFill>
                  <a:srgbClr val="000000"/>
                </a:solidFill>
              </a:rPr>
              <a:t>0.1</a:t>
            </a:r>
            <a:r>
              <a:rPr lang="zh-TW" altLang="en-US" sz="2800" dirty="0">
                <a:solidFill>
                  <a:srgbClr val="000000"/>
                </a:solidFill>
              </a:rPr>
              <a:t> </a:t>
            </a:r>
            <a:r>
              <a:rPr lang="en-US" altLang="zh-TW" dirty="0">
                <a:solidFill>
                  <a:srgbClr val="000000"/>
                </a:solidFill>
                <a:latin typeface="Symbol" panose="05050102010706020507" pitchFamily="18" charset="2"/>
              </a:rPr>
              <a:t></a:t>
            </a:r>
            <a:r>
              <a:rPr lang="en-US" altLang="zh-TW" dirty="0">
                <a:solidFill>
                  <a:srgbClr val="000000"/>
                </a:solidFill>
              </a:rPr>
              <a:t>F</a:t>
            </a:r>
            <a:r>
              <a:rPr lang="en-US" altLang="zh-TW" sz="2800" dirty="0">
                <a:solidFill>
                  <a:srgbClr val="000000"/>
                </a:solidFill>
              </a:rPr>
              <a:t> </a:t>
            </a:r>
            <a:r>
              <a:rPr lang="zh-TW" altLang="en-US" sz="2800" dirty="0">
                <a:solidFill>
                  <a:srgbClr val="000000"/>
                </a:solidFill>
              </a:rPr>
              <a:t>，</a:t>
            </a:r>
            <a:r>
              <a:rPr lang="en-US" altLang="zh-TW" sz="2800" i="1" dirty="0">
                <a:solidFill>
                  <a:srgbClr val="000000"/>
                </a:solidFill>
              </a:rPr>
              <a:t>L</a:t>
            </a:r>
            <a:r>
              <a:rPr lang="en-US" altLang="zh-TW" sz="2800" dirty="0">
                <a:solidFill>
                  <a:srgbClr val="000000"/>
                </a:solidFill>
              </a:rPr>
              <a:t> =1000 </a:t>
            </a:r>
            <a:r>
              <a:rPr lang="en-US" altLang="zh-TW" sz="2800" dirty="0" err="1">
                <a:solidFill>
                  <a:srgbClr val="000000"/>
                </a:solidFill>
              </a:rPr>
              <a:t>mH</a:t>
            </a:r>
            <a:r>
              <a:rPr lang="zh-TW" altLang="en-US" sz="2800" dirty="0">
                <a:solidFill>
                  <a:srgbClr val="000000"/>
                </a:solidFill>
              </a:rPr>
              <a:t>，</a:t>
            </a:r>
            <a:endParaRPr lang="en-US" altLang="zh-TW" sz="2800" dirty="0">
              <a:solidFill>
                <a:srgbClr val="000000"/>
              </a:solidFill>
            </a:endParaRPr>
          </a:p>
          <a:p>
            <a:pPr algn="ctr">
              <a:defRPr sz="28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pPr>
            <a:r>
              <a:rPr lang="en-US" altLang="zh-TW" sz="2800" dirty="0">
                <a:solidFill>
                  <a:srgbClr val="000000"/>
                </a:solidFill>
              </a:rPr>
              <a:t>RLC</a:t>
            </a:r>
            <a:r>
              <a:rPr lang="zh-TW" altLang="en-US" sz="2800" dirty="0">
                <a:solidFill>
                  <a:srgbClr val="000000"/>
                </a:solidFill>
              </a:rPr>
              <a:t>串聯之電容充放電情形</a:t>
            </a:r>
            <a:r>
              <a:rPr lang="en-US" altLang="zh-TW" sz="2800" dirty="0">
                <a:solidFill>
                  <a:srgbClr val="000000"/>
                </a:solidFill>
              </a:rPr>
              <a:t>(</a:t>
            </a:r>
            <a:r>
              <a:rPr lang="zh-TW" altLang="en-US" sz="2800" dirty="0">
                <a:solidFill>
                  <a:srgbClr val="000000"/>
                </a:solidFill>
              </a:rPr>
              <a:t>實線</a:t>
            </a:r>
            <a:r>
              <a:rPr lang="en-US" altLang="zh-TW" sz="2800" dirty="0">
                <a:solidFill>
                  <a:srgbClr val="000000"/>
                </a:solidFill>
              </a:rPr>
              <a:t>)</a:t>
            </a:r>
            <a:endParaRPr lang="zh-TW" altLang="zh-TW" sz="2800" dirty="0">
              <a:solidFill>
                <a:srgbClr val="000000"/>
              </a:solidFill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4CE2E922-EE31-4583-82A1-0D38C32517F5}"/>
              </a:ext>
            </a:extLst>
          </p:cNvPr>
          <p:cNvGrpSpPr/>
          <p:nvPr/>
        </p:nvGrpSpPr>
        <p:grpSpPr>
          <a:xfrm>
            <a:off x="1921817" y="3568390"/>
            <a:ext cx="5106352" cy="2232384"/>
            <a:chOff x="1921817" y="3568390"/>
            <a:chExt cx="5106352" cy="2232384"/>
          </a:xfrm>
        </p:grpSpPr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94E1C4A3-E884-4706-B9B4-69C6D2D8CAF8}"/>
                </a:ext>
              </a:extLst>
            </p:cNvPr>
            <p:cNvGrpSpPr/>
            <p:nvPr/>
          </p:nvGrpSpPr>
          <p:grpSpPr>
            <a:xfrm>
              <a:off x="1921817" y="3568390"/>
              <a:ext cx="5083074" cy="2232384"/>
              <a:chOff x="3128914" y="2700726"/>
              <a:chExt cx="2867260" cy="1449140"/>
            </a:xfrm>
          </p:grpSpPr>
          <p:cxnSp>
            <p:nvCxnSpPr>
              <p:cNvPr id="8" name="直線接點 7">
                <a:extLst>
                  <a:ext uri="{FF2B5EF4-FFF2-40B4-BE49-F238E27FC236}">
                    <a16:creationId xmlns:a16="http://schemas.microsoft.com/office/drawing/2014/main" id="{A409248E-0083-4115-B85C-0FAB0514FA05}"/>
                  </a:ext>
                </a:extLst>
              </p:cNvPr>
              <p:cNvCxnSpPr/>
              <p:nvPr/>
            </p:nvCxnSpPr>
            <p:spPr>
              <a:xfrm>
                <a:off x="4570646" y="4149866"/>
                <a:ext cx="720191" cy="0"/>
              </a:xfrm>
              <a:prstGeom prst="line">
                <a:avLst/>
              </a:prstGeom>
              <a:ln w="12700">
                <a:solidFill>
                  <a:srgbClr val="0000CC"/>
                </a:solidFill>
                <a:prstDash val="lgDash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9" name="直線接點 8">
                <a:extLst>
                  <a:ext uri="{FF2B5EF4-FFF2-40B4-BE49-F238E27FC236}">
                    <a16:creationId xmlns:a16="http://schemas.microsoft.com/office/drawing/2014/main" id="{804ED64D-B072-432E-8DE8-B18F17C31D00}"/>
                  </a:ext>
                </a:extLst>
              </p:cNvPr>
              <p:cNvCxnSpPr/>
              <p:nvPr/>
            </p:nvCxnSpPr>
            <p:spPr>
              <a:xfrm>
                <a:off x="3128914" y="4147760"/>
                <a:ext cx="720191" cy="0"/>
              </a:xfrm>
              <a:prstGeom prst="line">
                <a:avLst/>
              </a:prstGeom>
              <a:ln w="12700">
                <a:solidFill>
                  <a:srgbClr val="0000CC"/>
                </a:solidFill>
                <a:prstDash val="lgDash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6" name="直線接點 15">
                <a:extLst>
                  <a:ext uri="{FF2B5EF4-FFF2-40B4-BE49-F238E27FC236}">
                    <a16:creationId xmlns:a16="http://schemas.microsoft.com/office/drawing/2014/main" id="{CF6D0881-7DFB-4A3B-BF2A-454477BFF7E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276174" y="3425156"/>
                <a:ext cx="1440000" cy="0"/>
              </a:xfrm>
              <a:prstGeom prst="line">
                <a:avLst/>
              </a:prstGeom>
              <a:ln w="12700">
                <a:solidFill>
                  <a:srgbClr val="0000CC"/>
                </a:solidFill>
                <a:prstDash val="lgDash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7" name="直線接點 16">
                <a:extLst>
                  <a:ext uri="{FF2B5EF4-FFF2-40B4-BE49-F238E27FC236}">
                    <a16:creationId xmlns:a16="http://schemas.microsoft.com/office/drawing/2014/main" id="{CAF4C415-9642-4CF9-96AF-41BFEBC0B36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545677" y="3420726"/>
                <a:ext cx="1440000" cy="0"/>
              </a:xfrm>
              <a:prstGeom prst="line">
                <a:avLst/>
              </a:prstGeom>
              <a:ln w="12700">
                <a:solidFill>
                  <a:srgbClr val="0000CC"/>
                </a:solidFill>
                <a:prstDash val="lgDash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8" name="直線接點 17">
                <a:extLst>
                  <a:ext uri="{FF2B5EF4-FFF2-40B4-BE49-F238E27FC236}">
                    <a16:creationId xmlns:a16="http://schemas.microsoft.com/office/drawing/2014/main" id="{C0A34D58-2A4C-45FE-8DC6-10650224518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68868" y="3429000"/>
                <a:ext cx="1440000" cy="0"/>
              </a:xfrm>
              <a:prstGeom prst="line">
                <a:avLst/>
              </a:prstGeom>
              <a:ln w="12700">
                <a:solidFill>
                  <a:srgbClr val="0000CC"/>
                </a:solidFill>
                <a:prstDash val="lgDash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9" name="直線接點 18">
                <a:extLst>
                  <a:ext uri="{FF2B5EF4-FFF2-40B4-BE49-F238E27FC236}">
                    <a16:creationId xmlns:a16="http://schemas.microsoft.com/office/drawing/2014/main" id="{7729F8ED-4DC0-4268-9F1B-6DCCAA45F1F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129106" y="3427760"/>
                <a:ext cx="1440000" cy="0"/>
              </a:xfrm>
              <a:prstGeom prst="line">
                <a:avLst/>
              </a:prstGeom>
              <a:ln w="12700">
                <a:solidFill>
                  <a:srgbClr val="0000CC"/>
                </a:solidFill>
                <a:prstDash val="lgDash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DD331749-3F50-4D81-80E4-A1A72CB5AFE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192868" y="3583436"/>
              <a:ext cx="1296000" cy="0"/>
            </a:xfrm>
            <a:prstGeom prst="line">
              <a:avLst/>
            </a:prstGeom>
            <a:ln w="12700"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直線接點 12">
              <a:extLst>
                <a:ext uri="{FF2B5EF4-FFF2-40B4-BE49-F238E27FC236}">
                  <a16:creationId xmlns:a16="http://schemas.microsoft.com/office/drawing/2014/main" id="{BB0DE07F-3CEA-45F1-B8A2-12490C09C0A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732169" y="3570951"/>
              <a:ext cx="1296000" cy="0"/>
            </a:xfrm>
            <a:prstGeom prst="line">
              <a:avLst/>
            </a:prstGeom>
            <a:ln w="12700"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5173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020AE2-E5CB-49F5-B8A2-2E42383CC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9136" y="0"/>
            <a:ext cx="5035234" cy="998483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effectLst/>
              </a:rPr>
              <a:t>6. RLC</a:t>
            </a:r>
            <a:r>
              <a:rPr lang="zh-TW" altLang="en-US" sz="4000" dirty="0">
                <a:effectLst/>
              </a:rPr>
              <a:t>並聯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33BCD2E6-FCEB-46B2-BC75-EEB8DCE6C6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76188"/>
              </p:ext>
            </p:extLst>
          </p:nvPr>
        </p:nvGraphicFramePr>
        <p:xfrm>
          <a:off x="189328" y="1106073"/>
          <a:ext cx="3645249" cy="4638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5083">
                  <a:extLst>
                    <a:ext uri="{9D8B030D-6E8A-4147-A177-3AD203B41FA5}">
                      <a16:colId xmlns:a16="http://schemas.microsoft.com/office/drawing/2014/main" val="2665731792"/>
                    </a:ext>
                  </a:extLst>
                </a:gridCol>
                <a:gridCol w="1349940">
                  <a:extLst>
                    <a:ext uri="{9D8B030D-6E8A-4147-A177-3AD203B41FA5}">
                      <a16:colId xmlns:a16="http://schemas.microsoft.com/office/drawing/2014/main" val="3628715930"/>
                    </a:ext>
                  </a:extLst>
                </a:gridCol>
                <a:gridCol w="1080226">
                  <a:extLst>
                    <a:ext uri="{9D8B030D-6E8A-4147-A177-3AD203B41FA5}">
                      <a16:colId xmlns:a16="http://schemas.microsoft.com/office/drawing/2014/main" val="1070731281"/>
                    </a:ext>
                  </a:extLst>
                </a:gridCol>
              </a:tblGrid>
              <a:tr h="46805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元件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規格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數量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937270"/>
                  </a:ext>
                </a:extLst>
              </a:tr>
              <a:tr h="46805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電阻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 Ω</a:t>
                      </a:r>
                    </a:p>
                    <a:p>
                      <a:pPr algn="ctr"/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altLang="zh-TW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kΩ</a:t>
                      </a:r>
                      <a:endParaRPr lang="en-US" altLang="zh-TW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altLang="zh-TW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kΩ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91292"/>
                  </a:ext>
                </a:extLst>
              </a:tr>
              <a:tr h="46805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電容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0.1</a:t>
                      </a: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en-US" altLang="zh-TW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altLang="zh-TW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zh-TW" alt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028102"/>
                  </a:ext>
                </a:extLst>
              </a:tr>
              <a:tr h="46805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電感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en-US" altLang="zh-TW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1000</a:t>
                      </a: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625884"/>
                  </a:ext>
                </a:extLst>
              </a:tr>
              <a:tr h="4680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連接線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②</a:t>
                      </a:r>
                      <a:endParaRPr lang="en-US" altLang="zh-TW" sz="2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17084"/>
                  </a:ext>
                </a:extLst>
              </a:tr>
              <a:tr h="4680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連接線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③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063019"/>
                  </a:ext>
                </a:extLst>
              </a:tr>
              <a:tr h="46805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跳線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zh-TW" altLang="en-US" sz="24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TW" sz="24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24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437623"/>
                  </a:ext>
                </a:extLst>
              </a:tr>
            </a:tbl>
          </a:graphicData>
        </a:graphic>
      </p:graphicFrame>
      <p:pic>
        <p:nvPicPr>
          <p:cNvPr id="55" name="圖片 54">
            <a:extLst>
              <a:ext uri="{FF2B5EF4-FFF2-40B4-BE49-F238E27FC236}">
                <a16:creationId xmlns:a16="http://schemas.microsoft.com/office/drawing/2014/main" id="{99168BB2-92A8-440B-A1B8-F58D9094E3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783921" y="3604419"/>
            <a:ext cx="2284867" cy="3219420"/>
          </a:xfrm>
          <a:prstGeom prst="rect">
            <a:avLst/>
          </a:prstGeom>
        </p:spPr>
      </p:pic>
      <p:grpSp>
        <p:nvGrpSpPr>
          <p:cNvPr id="19" name="Group 9">
            <a:extLst>
              <a:ext uri="{FF2B5EF4-FFF2-40B4-BE49-F238E27FC236}">
                <a16:creationId xmlns:a16="http://schemas.microsoft.com/office/drawing/2014/main" id="{96A6E516-4952-47C8-98D7-253F1B881CD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989905" y="10430594"/>
            <a:ext cx="1827692" cy="454371"/>
            <a:chOff x="261" y="184"/>
            <a:chExt cx="1788" cy="447"/>
          </a:xfrm>
        </p:grpSpPr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9401CD04-722C-47FD-8D36-3FA79738B41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1" y="184"/>
              <a:ext cx="1788" cy="447"/>
            </a:xfrm>
            <a:custGeom>
              <a:avLst/>
              <a:gdLst>
                <a:gd name="T0" fmla="*/ 1658 w 1783"/>
                <a:gd name="T1" fmla="*/ 455 h 455"/>
                <a:gd name="T2" fmla="*/ 1678 w 1783"/>
                <a:gd name="T3" fmla="*/ 453 h 455"/>
                <a:gd name="T4" fmla="*/ 1701 w 1783"/>
                <a:gd name="T5" fmla="*/ 447 h 455"/>
                <a:gd name="T6" fmla="*/ 1719 w 1783"/>
                <a:gd name="T7" fmla="*/ 437 h 455"/>
                <a:gd name="T8" fmla="*/ 1738 w 1783"/>
                <a:gd name="T9" fmla="*/ 424 h 455"/>
                <a:gd name="T10" fmla="*/ 1754 w 1783"/>
                <a:gd name="T11" fmla="*/ 408 h 455"/>
                <a:gd name="T12" fmla="*/ 1766 w 1783"/>
                <a:gd name="T13" fmla="*/ 391 h 455"/>
                <a:gd name="T14" fmla="*/ 1777 w 1783"/>
                <a:gd name="T15" fmla="*/ 371 h 455"/>
                <a:gd name="T16" fmla="*/ 1781 w 1783"/>
                <a:gd name="T17" fmla="*/ 348 h 455"/>
                <a:gd name="T18" fmla="*/ 1783 w 1783"/>
                <a:gd name="T19" fmla="*/ 328 h 455"/>
                <a:gd name="T20" fmla="*/ 1783 w 1783"/>
                <a:gd name="T21" fmla="*/ 127 h 455"/>
                <a:gd name="T22" fmla="*/ 1781 w 1783"/>
                <a:gd name="T23" fmla="*/ 104 h 455"/>
                <a:gd name="T24" fmla="*/ 1777 w 1783"/>
                <a:gd name="T25" fmla="*/ 84 h 455"/>
                <a:gd name="T26" fmla="*/ 1766 w 1783"/>
                <a:gd name="T27" fmla="*/ 63 h 455"/>
                <a:gd name="T28" fmla="*/ 1754 w 1783"/>
                <a:gd name="T29" fmla="*/ 45 h 455"/>
                <a:gd name="T30" fmla="*/ 1738 w 1783"/>
                <a:gd name="T31" fmla="*/ 30 h 455"/>
                <a:gd name="T32" fmla="*/ 1719 w 1783"/>
                <a:gd name="T33" fmla="*/ 16 h 455"/>
                <a:gd name="T34" fmla="*/ 1701 w 1783"/>
                <a:gd name="T35" fmla="*/ 8 h 455"/>
                <a:gd name="T36" fmla="*/ 1678 w 1783"/>
                <a:gd name="T37" fmla="*/ 2 h 455"/>
                <a:gd name="T38" fmla="*/ 1656 w 1783"/>
                <a:gd name="T39" fmla="*/ 0 h 455"/>
                <a:gd name="T40" fmla="*/ 127 w 1783"/>
                <a:gd name="T41" fmla="*/ 0 h 455"/>
                <a:gd name="T42" fmla="*/ 104 w 1783"/>
                <a:gd name="T43" fmla="*/ 2 h 455"/>
                <a:gd name="T44" fmla="*/ 84 w 1783"/>
                <a:gd name="T45" fmla="*/ 8 h 455"/>
                <a:gd name="T46" fmla="*/ 63 w 1783"/>
                <a:gd name="T47" fmla="*/ 18 h 455"/>
                <a:gd name="T48" fmla="*/ 45 w 1783"/>
                <a:gd name="T49" fmla="*/ 30 h 455"/>
                <a:gd name="T50" fmla="*/ 30 w 1783"/>
                <a:gd name="T51" fmla="*/ 45 h 455"/>
                <a:gd name="T52" fmla="*/ 16 w 1783"/>
                <a:gd name="T53" fmla="*/ 63 h 455"/>
                <a:gd name="T54" fmla="*/ 8 w 1783"/>
                <a:gd name="T55" fmla="*/ 84 h 455"/>
                <a:gd name="T56" fmla="*/ 2 w 1783"/>
                <a:gd name="T57" fmla="*/ 104 h 455"/>
                <a:gd name="T58" fmla="*/ 0 w 1783"/>
                <a:gd name="T59" fmla="*/ 127 h 455"/>
                <a:gd name="T60" fmla="*/ 0 w 1783"/>
                <a:gd name="T61" fmla="*/ 328 h 455"/>
                <a:gd name="T62" fmla="*/ 2 w 1783"/>
                <a:gd name="T63" fmla="*/ 350 h 455"/>
                <a:gd name="T64" fmla="*/ 8 w 1783"/>
                <a:gd name="T65" fmla="*/ 371 h 455"/>
                <a:gd name="T66" fmla="*/ 16 w 1783"/>
                <a:gd name="T67" fmla="*/ 391 h 455"/>
                <a:gd name="T68" fmla="*/ 30 w 1783"/>
                <a:gd name="T69" fmla="*/ 410 h 455"/>
                <a:gd name="T70" fmla="*/ 45 w 1783"/>
                <a:gd name="T71" fmla="*/ 424 h 455"/>
                <a:gd name="T72" fmla="*/ 63 w 1783"/>
                <a:gd name="T73" fmla="*/ 437 h 455"/>
                <a:gd name="T74" fmla="*/ 84 w 1783"/>
                <a:gd name="T75" fmla="*/ 447 h 455"/>
                <a:gd name="T76" fmla="*/ 104 w 1783"/>
                <a:gd name="T77" fmla="*/ 453 h 455"/>
                <a:gd name="T78" fmla="*/ 127 w 1783"/>
                <a:gd name="T79" fmla="*/ 455 h 455"/>
                <a:gd name="T80" fmla="*/ 1658 w 1783"/>
                <a:gd name="T81" fmla="*/ 455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3" h="455">
                  <a:moveTo>
                    <a:pt x="1658" y="455"/>
                  </a:moveTo>
                  <a:lnTo>
                    <a:pt x="1678" y="453"/>
                  </a:lnTo>
                  <a:lnTo>
                    <a:pt x="1701" y="447"/>
                  </a:lnTo>
                  <a:lnTo>
                    <a:pt x="1719" y="437"/>
                  </a:lnTo>
                  <a:lnTo>
                    <a:pt x="1738" y="424"/>
                  </a:lnTo>
                  <a:lnTo>
                    <a:pt x="1754" y="408"/>
                  </a:lnTo>
                  <a:lnTo>
                    <a:pt x="1766" y="391"/>
                  </a:lnTo>
                  <a:lnTo>
                    <a:pt x="1777" y="371"/>
                  </a:lnTo>
                  <a:lnTo>
                    <a:pt x="1781" y="348"/>
                  </a:lnTo>
                  <a:lnTo>
                    <a:pt x="1783" y="328"/>
                  </a:lnTo>
                  <a:lnTo>
                    <a:pt x="1783" y="127"/>
                  </a:lnTo>
                  <a:lnTo>
                    <a:pt x="1781" y="104"/>
                  </a:lnTo>
                  <a:lnTo>
                    <a:pt x="1777" y="84"/>
                  </a:lnTo>
                  <a:lnTo>
                    <a:pt x="1766" y="63"/>
                  </a:lnTo>
                  <a:lnTo>
                    <a:pt x="1754" y="45"/>
                  </a:lnTo>
                  <a:lnTo>
                    <a:pt x="1738" y="30"/>
                  </a:lnTo>
                  <a:lnTo>
                    <a:pt x="1719" y="16"/>
                  </a:lnTo>
                  <a:lnTo>
                    <a:pt x="1701" y="8"/>
                  </a:lnTo>
                  <a:lnTo>
                    <a:pt x="1678" y="2"/>
                  </a:lnTo>
                  <a:lnTo>
                    <a:pt x="1656" y="0"/>
                  </a:lnTo>
                  <a:lnTo>
                    <a:pt x="127" y="0"/>
                  </a:lnTo>
                  <a:lnTo>
                    <a:pt x="104" y="2"/>
                  </a:lnTo>
                  <a:lnTo>
                    <a:pt x="84" y="8"/>
                  </a:lnTo>
                  <a:lnTo>
                    <a:pt x="63" y="18"/>
                  </a:lnTo>
                  <a:lnTo>
                    <a:pt x="45" y="30"/>
                  </a:lnTo>
                  <a:lnTo>
                    <a:pt x="30" y="45"/>
                  </a:lnTo>
                  <a:lnTo>
                    <a:pt x="16" y="63"/>
                  </a:lnTo>
                  <a:lnTo>
                    <a:pt x="8" y="84"/>
                  </a:lnTo>
                  <a:lnTo>
                    <a:pt x="2" y="104"/>
                  </a:lnTo>
                  <a:lnTo>
                    <a:pt x="0" y="127"/>
                  </a:lnTo>
                  <a:lnTo>
                    <a:pt x="0" y="328"/>
                  </a:lnTo>
                  <a:lnTo>
                    <a:pt x="2" y="350"/>
                  </a:lnTo>
                  <a:lnTo>
                    <a:pt x="8" y="371"/>
                  </a:lnTo>
                  <a:lnTo>
                    <a:pt x="16" y="391"/>
                  </a:lnTo>
                  <a:lnTo>
                    <a:pt x="30" y="410"/>
                  </a:lnTo>
                  <a:lnTo>
                    <a:pt x="45" y="424"/>
                  </a:lnTo>
                  <a:lnTo>
                    <a:pt x="63" y="437"/>
                  </a:lnTo>
                  <a:lnTo>
                    <a:pt x="84" y="447"/>
                  </a:lnTo>
                  <a:lnTo>
                    <a:pt x="104" y="453"/>
                  </a:lnTo>
                  <a:lnTo>
                    <a:pt x="127" y="455"/>
                  </a:lnTo>
                  <a:lnTo>
                    <a:pt x="1658" y="455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1D3149CD-3052-416B-BC20-02D2D1F512F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9" y="402"/>
              <a:ext cx="314" cy="41"/>
            </a:xfrm>
            <a:custGeom>
              <a:avLst/>
              <a:gdLst>
                <a:gd name="T0" fmla="*/ 21 w 314"/>
                <a:gd name="T1" fmla="*/ 41 h 41"/>
                <a:gd name="T2" fmla="*/ 21 w 314"/>
                <a:gd name="T3" fmla="*/ 41 h 41"/>
                <a:gd name="T4" fmla="*/ 16 w 314"/>
                <a:gd name="T5" fmla="*/ 41 h 41"/>
                <a:gd name="T6" fmla="*/ 14 w 314"/>
                <a:gd name="T7" fmla="*/ 39 h 41"/>
                <a:gd name="T8" fmla="*/ 10 w 314"/>
                <a:gd name="T9" fmla="*/ 39 h 41"/>
                <a:gd name="T10" fmla="*/ 8 w 314"/>
                <a:gd name="T11" fmla="*/ 37 h 41"/>
                <a:gd name="T12" fmla="*/ 4 w 314"/>
                <a:gd name="T13" fmla="*/ 33 h 41"/>
                <a:gd name="T14" fmla="*/ 2 w 314"/>
                <a:gd name="T15" fmla="*/ 31 h 41"/>
                <a:gd name="T16" fmla="*/ 2 w 314"/>
                <a:gd name="T17" fmla="*/ 27 h 41"/>
                <a:gd name="T18" fmla="*/ 0 w 314"/>
                <a:gd name="T19" fmla="*/ 24 h 41"/>
                <a:gd name="T20" fmla="*/ 0 w 314"/>
                <a:gd name="T21" fmla="*/ 20 h 41"/>
                <a:gd name="T22" fmla="*/ 0 w 314"/>
                <a:gd name="T23" fmla="*/ 16 h 41"/>
                <a:gd name="T24" fmla="*/ 2 w 314"/>
                <a:gd name="T25" fmla="*/ 12 h 41"/>
                <a:gd name="T26" fmla="*/ 2 w 314"/>
                <a:gd name="T27" fmla="*/ 10 h 41"/>
                <a:gd name="T28" fmla="*/ 4 w 314"/>
                <a:gd name="T29" fmla="*/ 6 h 41"/>
                <a:gd name="T30" fmla="*/ 8 w 314"/>
                <a:gd name="T31" fmla="*/ 4 h 41"/>
                <a:gd name="T32" fmla="*/ 10 w 314"/>
                <a:gd name="T33" fmla="*/ 2 h 41"/>
                <a:gd name="T34" fmla="*/ 14 w 314"/>
                <a:gd name="T35" fmla="*/ 2 h 41"/>
                <a:gd name="T36" fmla="*/ 16 w 314"/>
                <a:gd name="T37" fmla="*/ 0 h 41"/>
                <a:gd name="T38" fmla="*/ 21 w 314"/>
                <a:gd name="T39" fmla="*/ 0 h 41"/>
                <a:gd name="T40" fmla="*/ 21 w 314"/>
                <a:gd name="T41" fmla="*/ 0 h 41"/>
                <a:gd name="T42" fmla="*/ 293 w 314"/>
                <a:gd name="T43" fmla="*/ 0 h 41"/>
                <a:gd name="T44" fmla="*/ 293 w 314"/>
                <a:gd name="T45" fmla="*/ 0 h 41"/>
                <a:gd name="T46" fmla="*/ 295 w 314"/>
                <a:gd name="T47" fmla="*/ 0 h 41"/>
                <a:gd name="T48" fmla="*/ 299 w 314"/>
                <a:gd name="T49" fmla="*/ 2 h 41"/>
                <a:gd name="T50" fmla="*/ 303 w 314"/>
                <a:gd name="T51" fmla="*/ 2 h 41"/>
                <a:gd name="T52" fmla="*/ 305 w 314"/>
                <a:gd name="T53" fmla="*/ 4 h 41"/>
                <a:gd name="T54" fmla="*/ 307 w 314"/>
                <a:gd name="T55" fmla="*/ 6 h 41"/>
                <a:gd name="T56" fmla="*/ 310 w 314"/>
                <a:gd name="T57" fmla="*/ 10 h 41"/>
                <a:gd name="T58" fmla="*/ 312 w 314"/>
                <a:gd name="T59" fmla="*/ 12 h 41"/>
                <a:gd name="T60" fmla="*/ 314 w 314"/>
                <a:gd name="T61" fmla="*/ 16 h 41"/>
                <a:gd name="T62" fmla="*/ 314 w 314"/>
                <a:gd name="T63" fmla="*/ 20 h 41"/>
                <a:gd name="T64" fmla="*/ 314 w 314"/>
                <a:gd name="T65" fmla="*/ 24 h 41"/>
                <a:gd name="T66" fmla="*/ 312 w 314"/>
                <a:gd name="T67" fmla="*/ 27 h 41"/>
                <a:gd name="T68" fmla="*/ 310 w 314"/>
                <a:gd name="T69" fmla="*/ 31 h 41"/>
                <a:gd name="T70" fmla="*/ 307 w 314"/>
                <a:gd name="T71" fmla="*/ 33 h 41"/>
                <a:gd name="T72" fmla="*/ 305 w 314"/>
                <a:gd name="T73" fmla="*/ 37 h 41"/>
                <a:gd name="T74" fmla="*/ 303 w 314"/>
                <a:gd name="T75" fmla="*/ 39 h 41"/>
                <a:gd name="T76" fmla="*/ 299 w 314"/>
                <a:gd name="T77" fmla="*/ 39 h 41"/>
                <a:gd name="T78" fmla="*/ 295 w 314"/>
                <a:gd name="T79" fmla="*/ 41 h 41"/>
                <a:gd name="T80" fmla="*/ 293 w 314"/>
                <a:gd name="T81" fmla="*/ 41 h 41"/>
                <a:gd name="T82" fmla="*/ 293 w 314"/>
                <a:gd name="T83" fmla="*/ 41 h 41"/>
                <a:gd name="T84" fmla="*/ 21 w 314"/>
                <a:gd name="T8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4" h="41">
                  <a:moveTo>
                    <a:pt x="21" y="41"/>
                  </a:moveTo>
                  <a:lnTo>
                    <a:pt x="21" y="41"/>
                  </a:lnTo>
                  <a:lnTo>
                    <a:pt x="16" y="41"/>
                  </a:lnTo>
                  <a:lnTo>
                    <a:pt x="14" y="39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4" y="33"/>
                  </a:lnTo>
                  <a:lnTo>
                    <a:pt x="2" y="31"/>
                  </a:lnTo>
                  <a:lnTo>
                    <a:pt x="2" y="27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4" y="6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93" y="0"/>
                  </a:lnTo>
                  <a:lnTo>
                    <a:pt x="295" y="0"/>
                  </a:lnTo>
                  <a:lnTo>
                    <a:pt x="299" y="2"/>
                  </a:lnTo>
                  <a:lnTo>
                    <a:pt x="303" y="2"/>
                  </a:lnTo>
                  <a:lnTo>
                    <a:pt x="305" y="4"/>
                  </a:lnTo>
                  <a:lnTo>
                    <a:pt x="307" y="6"/>
                  </a:lnTo>
                  <a:lnTo>
                    <a:pt x="310" y="10"/>
                  </a:lnTo>
                  <a:lnTo>
                    <a:pt x="312" y="12"/>
                  </a:lnTo>
                  <a:lnTo>
                    <a:pt x="314" y="16"/>
                  </a:lnTo>
                  <a:lnTo>
                    <a:pt x="314" y="20"/>
                  </a:lnTo>
                  <a:lnTo>
                    <a:pt x="314" y="24"/>
                  </a:lnTo>
                  <a:lnTo>
                    <a:pt x="312" y="27"/>
                  </a:lnTo>
                  <a:lnTo>
                    <a:pt x="310" y="31"/>
                  </a:lnTo>
                  <a:lnTo>
                    <a:pt x="307" y="33"/>
                  </a:lnTo>
                  <a:lnTo>
                    <a:pt x="305" y="37"/>
                  </a:lnTo>
                  <a:lnTo>
                    <a:pt x="303" y="39"/>
                  </a:lnTo>
                  <a:lnTo>
                    <a:pt x="299" y="39"/>
                  </a:lnTo>
                  <a:lnTo>
                    <a:pt x="295" y="41"/>
                  </a:lnTo>
                  <a:lnTo>
                    <a:pt x="293" y="41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FF9F1EE5-3BD8-4F40-B507-E755BAA7CB7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8" y="333"/>
              <a:ext cx="181" cy="178"/>
            </a:xfrm>
            <a:custGeom>
              <a:avLst/>
              <a:gdLst>
                <a:gd name="T0" fmla="*/ 180 w 180"/>
                <a:gd name="T1" fmla="*/ 90 h 181"/>
                <a:gd name="T2" fmla="*/ 178 w 180"/>
                <a:gd name="T3" fmla="*/ 109 h 181"/>
                <a:gd name="T4" fmla="*/ 172 w 180"/>
                <a:gd name="T5" fmla="*/ 127 h 181"/>
                <a:gd name="T6" fmla="*/ 162 w 180"/>
                <a:gd name="T7" fmla="*/ 144 h 181"/>
                <a:gd name="T8" fmla="*/ 150 w 180"/>
                <a:gd name="T9" fmla="*/ 158 h 181"/>
                <a:gd name="T10" fmla="*/ 133 w 180"/>
                <a:gd name="T11" fmla="*/ 170 h 181"/>
                <a:gd name="T12" fmla="*/ 115 w 180"/>
                <a:gd name="T13" fmla="*/ 177 h 181"/>
                <a:gd name="T14" fmla="*/ 94 w 180"/>
                <a:gd name="T15" fmla="*/ 181 h 181"/>
                <a:gd name="T16" fmla="*/ 76 w 180"/>
                <a:gd name="T17" fmla="*/ 179 h 181"/>
                <a:gd name="T18" fmla="*/ 57 w 180"/>
                <a:gd name="T19" fmla="*/ 174 h 181"/>
                <a:gd name="T20" fmla="*/ 39 w 180"/>
                <a:gd name="T21" fmla="*/ 164 h 181"/>
                <a:gd name="T22" fmla="*/ 25 w 180"/>
                <a:gd name="T23" fmla="*/ 152 h 181"/>
                <a:gd name="T24" fmla="*/ 12 w 180"/>
                <a:gd name="T25" fmla="*/ 138 h 181"/>
                <a:gd name="T26" fmla="*/ 4 w 180"/>
                <a:gd name="T27" fmla="*/ 119 h 181"/>
                <a:gd name="T28" fmla="*/ 0 w 180"/>
                <a:gd name="T29" fmla="*/ 101 h 181"/>
                <a:gd name="T30" fmla="*/ 0 w 180"/>
                <a:gd name="T31" fmla="*/ 80 h 181"/>
                <a:gd name="T32" fmla="*/ 4 w 180"/>
                <a:gd name="T33" fmla="*/ 62 h 181"/>
                <a:gd name="T34" fmla="*/ 12 w 180"/>
                <a:gd name="T35" fmla="*/ 43 h 181"/>
                <a:gd name="T36" fmla="*/ 25 w 180"/>
                <a:gd name="T37" fmla="*/ 29 h 181"/>
                <a:gd name="T38" fmla="*/ 39 w 180"/>
                <a:gd name="T39" fmla="*/ 16 h 181"/>
                <a:gd name="T40" fmla="*/ 57 w 180"/>
                <a:gd name="T41" fmla="*/ 6 h 181"/>
                <a:gd name="T42" fmla="*/ 76 w 180"/>
                <a:gd name="T43" fmla="*/ 2 h 181"/>
                <a:gd name="T44" fmla="*/ 94 w 180"/>
                <a:gd name="T45" fmla="*/ 0 h 181"/>
                <a:gd name="T46" fmla="*/ 115 w 180"/>
                <a:gd name="T47" fmla="*/ 4 h 181"/>
                <a:gd name="T48" fmla="*/ 133 w 180"/>
                <a:gd name="T49" fmla="*/ 10 h 181"/>
                <a:gd name="T50" fmla="*/ 147 w 180"/>
                <a:gd name="T51" fmla="*/ 21 h 181"/>
                <a:gd name="T52" fmla="*/ 162 w 180"/>
                <a:gd name="T53" fmla="*/ 35 h 181"/>
                <a:gd name="T54" fmla="*/ 172 w 180"/>
                <a:gd name="T55" fmla="*/ 51 h 181"/>
                <a:gd name="T56" fmla="*/ 178 w 180"/>
                <a:gd name="T57" fmla="*/ 70 h 181"/>
                <a:gd name="T58" fmla="*/ 180 w 180"/>
                <a:gd name="T59" fmla="*/ 90 h 181"/>
                <a:gd name="T60" fmla="*/ 180 w 180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81">
                  <a:moveTo>
                    <a:pt x="180" y="90"/>
                  </a:moveTo>
                  <a:lnTo>
                    <a:pt x="178" y="109"/>
                  </a:lnTo>
                  <a:lnTo>
                    <a:pt x="172" y="127"/>
                  </a:lnTo>
                  <a:lnTo>
                    <a:pt x="162" y="144"/>
                  </a:lnTo>
                  <a:lnTo>
                    <a:pt x="150" y="158"/>
                  </a:lnTo>
                  <a:lnTo>
                    <a:pt x="133" y="170"/>
                  </a:lnTo>
                  <a:lnTo>
                    <a:pt x="115" y="177"/>
                  </a:lnTo>
                  <a:lnTo>
                    <a:pt x="94" y="181"/>
                  </a:lnTo>
                  <a:lnTo>
                    <a:pt x="76" y="179"/>
                  </a:lnTo>
                  <a:lnTo>
                    <a:pt x="57" y="174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8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5" y="29"/>
                  </a:lnTo>
                  <a:lnTo>
                    <a:pt x="39" y="16"/>
                  </a:lnTo>
                  <a:lnTo>
                    <a:pt x="57" y="6"/>
                  </a:lnTo>
                  <a:lnTo>
                    <a:pt x="76" y="2"/>
                  </a:lnTo>
                  <a:lnTo>
                    <a:pt x="94" y="0"/>
                  </a:lnTo>
                  <a:lnTo>
                    <a:pt x="115" y="4"/>
                  </a:lnTo>
                  <a:lnTo>
                    <a:pt x="133" y="10"/>
                  </a:lnTo>
                  <a:lnTo>
                    <a:pt x="147" y="21"/>
                  </a:lnTo>
                  <a:lnTo>
                    <a:pt x="162" y="35"/>
                  </a:lnTo>
                  <a:lnTo>
                    <a:pt x="172" y="51"/>
                  </a:lnTo>
                  <a:lnTo>
                    <a:pt x="178" y="70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9B477896-5D21-4869-9609-EAD943E6998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3" y="388"/>
              <a:ext cx="70" cy="68"/>
            </a:xfrm>
            <a:custGeom>
              <a:avLst/>
              <a:gdLst>
                <a:gd name="T0" fmla="*/ 70 w 70"/>
                <a:gd name="T1" fmla="*/ 35 h 70"/>
                <a:gd name="T2" fmla="*/ 68 w 70"/>
                <a:gd name="T3" fmla="*/ 48 h 70"/>
                <a:gd name="T4" fmla="*/ 62 w 70"/>
                <a:gd name="T5" fmla="*/ 58 h 70"/>
                <a:gd name="T6" fmla="*/ 54 w 70"/>
                <a:gd name="T7" fmla="*/ 66 h 70"/>
                <a:gd name="T8" fmla="*/ 41 w 70"/>
                <a:gd name="T9" fmla="*/ 70 h 70"/>
                <a:gd name="T10" fmla="*/ 29 w 70"/>
                <a:gd name="T11" fmla="*/ 70 h 70"/>
                <a:gd name="T12" fmla="*/ 19 w 70"/>
                <a:gd name="T13" fmla="*/ 66 h 70"/>
                <a:gd name="T14" fmla="*/ 8 w 70"/>
                <a:gd name="T15" fmla="*/ 58 h 70"/>
                <a:gd name="T16" fmla="*/ 2 w 70"/>
                <a:gd name="T17" fmla="*/ 48 h 70"/>
                <a:gd name="T18" fmla="*/ 0 w 70"/>
                <a:gd name="T19" fmla="*/ 35 h 70"/>
                <a:gd name="T20" fmla="*/ 2 w 70"/>
                <a:gd name="T21" fmla="*/ 23 h 70"/>
                <a:gd name="T22" fmla="*/ 8 w 70"/>
                <a:gd name="T23" fmla="*/ 13 h 70"/>
                <a:gd name="T24" fmla="*/ 19 w 70"/>
                <a:gd name="T25" fmla="*/ 5 h 70"/>
                <a:gd name="T26" fmla="*/ 29 w 70"/>
                <a:gd name="T27" fmla="*/ 0 h 70"/>
                <a:gd name="T28" fmla="*/ 41 w 70"/>
                <a:gd name="T29" fmla="*/ 0 h 70"/>
                <a:gd name="T30" fmla="*/ 52 w 70"/>
                <a:gd name="T31" fmla="*/ 5 h 70"/>
                <a:gd name="T32" fmla="*/ 62 w 70"/>
                <a:gd name="T33" fmla="*/ 13 h 70"/>
                <a:gd name="T34" fmla="*/ 68 w 70"/>
                <a:gd name="T35" fmla="*/ 23 h 70"/>
                <a:gd name="T36" fmla="*/ 70 w 70"/>
                <a:gd name="T37" fmla="*/ 35 h 70"/>
                <a:gd name="T38" fmla="*/ 70 w 70"/>
                <a:gd name="T39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70">
                  <a:moveTo>
                    <a:pt x="70" y="35"/>
                  </a:moveTo>
                  <a:lnTo>
                    <a:pt x="68" y="48"/>
                  </a:lnTo>
                  <a:lnTo>
                    <a:pt x="62" y="58"/>
                  </a:lnTo>
                  <a:lnTo>
                    <a:pt x="54" y="66"/>
                  </a:lnTo>
                  <a:lnTo>
                    <a:pt x="41" y="70"/>
                  </a:lnTo>
                  <a:lnTo>
                    <a:pt x="29" y="70"/>
                  </a:lnTo>
                  <a:lnTo>
                    <a:pt x="19" y="66"/>
                  </a:lnTo>
                  <a:lnTo>
                    <a:pt x="8" y="58"/>
                  </a:lnTo>
                  <a:lnTo>
                    <a:pt x="2" y="48"/>
                  </a:lnTo>
                  <a:lnTo>
                    <a:pt x="0" y="35"/>
                  </a:lnTo>
                  <a:lnTo>
                    <a:pt x="2" y="23"/>
                  </a:lnTo>
                  <a:lnTo>
                    <a:pt x="8" y="13"/>
                  </a:lnTo>
                  <a:lnTo>
                    <a:pt x="19" y="5"/>
                  </a:lnTo>
                  <a:lnTo>
                    <a:pt x="29" y="0"/>
                  </a:lnTo>
                  <a:lnTo>
                    <a:pt x="41" y="0"/>
                  </a:lnTo>
                  <a:lnTo>
                    <a:pt x="52" y="5"/>
                  </a:lnTo>
                  <a:lnTo>
                    <a:pt x="62" y="13"/>
                  </a:lnTo>
                  <a:lnTo>
                    <a:pt x="68" y="23"/>
                  </a:lnTo>
                  <a:lnTo>
                    <a:pt x="70" y="35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23696DD4-5E73-4474-ADBB-A4D69268CAD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496" y="402"/>
              <a:ext cx="383" cy="41"/>
            </a:xfrm>
            <a:custGeom>
              <a:avLst/>
              <a:gdLst>
                <a:gd name="T0" fmla="*/ 20 w 381"/>
                <a:gd name="T1" fmla="*/ 41 h 41"/>
                <a:gd name="T2" fmla="*/ 20 w 381"/>
                <a:gd name="T3" fmla="*/ 41 h 41"/>
                <a:gd name="T4" fmla="*/ 16 w 381"/>
                <a:gd name="T5" fmla="*/ 41 h 41"/>
                <a:gd name="T6" fmla="*/ 14 w 381"/>
                <a:gd name="T7" fmla="*/ 39 h 41"/>
                <a:gd name="T8" fmla="*/ 10 w 381"/>
                <a:gd name="T9" fmla="*/ 39 h 41"/>
                <a:gd name="T10" fmla="*/ 8 w 381"/>
                <a:gd name="T11" fmla="*/ 37 h 41"/>
                <a:gd name="T12" fmla="*/ 4 w 381"/>
                <a:gd name="T13" fmla="*/ 33 h 41"/>
                <a:gd name="T14" fmla="*/ 2 w 381"/>
                <a:gd name="T15" fmla="*/ 31 h 41"/>
                <a:gd name="T16" fmla="*/ 2 w 381"/>
                <a:gd name="T17" fmla="*/ 27 h 41"/>
                <a:gd name="T18" fmla="*/ 0 w 381"/>
                <a:gd name="T19" fmla="*/ 24 h 41"/>
                <a:gd name="T20" fmla="*/ 0 w 381"/>
                <a:gd name="T21" fmla="*/ 20 h 41"/>
                <a:gd name="T22" fmla="*/ 0 w 381"/>
                <a:gd name="T23" fmla="*/ 16 h 41"/>
                <a:gd name="T24" fmla="*/ 2 w 381"/>
                <a:gd name="T25" fmla="*/ 12 h 41"/>
                <a:gd name="T26" fmla="*/ 2 w 381"/>
                <a:gd name="T27" fmla="*/ 10 h 41"/>
                <a:gd name="T28" fmla="*/ 4 w 381"/>
                <a:gd name="T29" fmla="*/ 6 h 41"/>
                <a:gd name="T30" fmla="*/ 8 w 381"/>
                <a:gd name="T31" fmla="*/ 4 h 41"/>
                <a:gd name="T32" fmla="*/ 10 w 381"/>
                <a:gd name="T33" fmla="*/ 2 h 41"/>
                <a:gd name="T34" fmla="*/ 14 w 381"/>
                <a:gd name="T35" fmla="*/ 2 h 41"/>
                <a:gd name="T36" fmla="*/ 16 w 381"/>
                <a:gd name="T37" fmla="*/ 0 h 41"/>
                <a:gd name="T38" fmla="*/ 20 w 381"/>
                <a:gd name="T39" fmla="*/ 0 h 41"/>
                <a:gd name="T40" fmla="*/ 20 w 381"/>
                <a:gd name="T41" fmla="*/ 0 h 41"/>
                <a:gd name="T42" fmla="*/ 360 w 381"/>
                <a:gd name="T43" fmla="*/ 0 h 41"/>
                <a:gd name="T44" fmla="*/ 360 w 381"/>
                <a:gd name="T45" fmla="*/ 0 h 41"/>
                <a:gd name="T46" fmla="*/ 362 w 381"/>
                <a:gd name="T47" fmla="*/ 0 h 41"/>
                <a:gd name="T48" fmla="*/ 366 w 381"/>
                <a:gd name="T49" fmla="*/ 2 h 41"/>
                <a:gd name="T50" fmla="*/ 371 w 381"/>
                <a:gd name="T51" fmla="*/ 2 h 41"/>
                <a:gd name="T52" fmla="*/ 373 w 381"/>
                <a:gd name="T53" fmla="*/ 4 h 41"/>
                <a:gd name="T54" fmla="*/ 375 w 381"/>
                <a:gd name="T55" fmla="*/ 6 h 41"/>
                <a:gd name="T56" fmla="*/ 377 w 381"/>
                <a:gd name="T57" fmla="*/ 10 h 41"/>
                <a:gd name="T58" fmla="*/ 379 w 381"/>
                <a:gd name="T59" fmla="*/ 12 h 41"/>
                <a:gd name="T60" fmla="*/ 379 w 381"/>
                <a:gd name="T61" fmla="*/ 16 h 41"/>
                <a:gd name="T62" fmla="*/ 381 w 381"/>
                <a:gd name="T63" fmla="*/ 20 h 41"/>
                <a:gd name="T64" fmla="*/ 379 w 381"/>
                <a:gd name="T65" fmla="*/ 24 h 41"/>
                <a:gd name="T66" fmla="*/ 379 w 381"/>
                <a:gd name="T67" fmla="*/ 27 h 41"/>
                <a:gd name="T68" fmla="*/ 377 w 381"/>
                <a:gd name="T69" fmla="*/ 31 h 41"/>
                <a:gd name="T70" fmla="*/ 375 w 381"/>
                <a:gd name="T71" fmla="*/ 33 h 41"/>
                <a:gd name="T72" fmla="*/ 373 w 381"/>
                <a:gd name="T73" fmla="*/ 37 h 41"/>
                <a:gd name="T74" fmla="*/ 371 w 381"/>
                <a:gd name="T75" fmla="*/ 39 h 41"/>
                <a:gd name="T76" fmla="*/ 366 w 381"/>
                <a:gd name="T77" fmla="*/ 39 h 41"/>
                <a:gd name="T78" fmla="*/ 362 w 381"/>
                <a:gd name="T79" fmla="*/ 41 h 41"/>
                <a:gd name="T80" fmla="*/ 360 w 381"/>
                <a:gd name="T81" fmla="*/ 41 h 41"/>
                <a:gd name="T82" fmla="*/ 360 w 381"/>
                <a:gd name="T83" fmla="*/ 41 h 41"/>
                <a:gd name="T84" fmla="*/ 20 w 381"/>
                <a:gd name="T8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81" h="41">
                  <a:moveTo>
                    <a:pt x="20" y="41"/>
                  </a:moveTo>
                  <a:lnTo>
                    <a:pt x="20" y="41"/>
                  </a:lnTo>
                  <a:lnTo>
                    <a:pt x="16" y="41"/>
                  </a:lnTo>
                  <a:lnTo>
                    <a:pt x="14" y="39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4" y="33"/>
                  </a:lnTo>
                  <a:lnTo>
                    <a:pt x="2" y="31"/>
                  </a:lnTo>
                  <a:lnTo>
                    <a:pt x="2" y="27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4" y="6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360" y="0"/>
                  </a:lnTo>
                  <a:lnTo>
                    <a:pt x="362" y="0"/>
                  </a:lnTo>
                  <a:lnTo>
                    <a:pt x="366" y="2"/>
                  </a:lnTo>
                  <a:lnTo>
                    <a:pt x="371" y="2"/>
                  </a:lnTo>
                  <a:lnTo>
                    <a:pt x="373" y="4"/>
                  </a:lnTo>
                  <a:lnTo>
                    <a:pt x="375" y="6"/>
                  </a:lnTo>
                  <a:lnTo>
                    <a:pt x="377" y="10"/>
                  </a:lnTo>
                  <a:lnTo>
                    <a:pt x="379" y="12"/>
                  </a:lnTo>
                  <a:lnTo>
                    <a:pt x="379" y="16"/>
                  </a:lnTo>
                  <a:lnTo>
                    <a:pt x="381" y="20"/>
                  </a:lnTo>
                  <a:lnTo>
                    <a:pt x="379" y="24"/>
                  </a:lnTo>
                  <a:lnTo>
                    <a:pt x="379" y="27"/>
                  </a:lnTo>
                  <a:lnTo>
                    <a:pt x="377" y="31"/>
                  </a:lnTo>
                  <a:lnTo>
                    <a:pt x="375" y="33"/>
                  </a:lnTo>
                  <a:lnTo>
                    <a:pt x="373" y="37"/>
                  </a:lnTo>
                  <a:lnTo>
                    <a:pt x="371" y="39"/>
                  </a:lnTo>
                  <a:lnTo>
                    <a:pt x="366" y="39"/>
                  </a:lnTo>
                  <a:lnTo>
                    <a:pt x="362" y="41"/>
                  </a:lnTo>
                  <a:lnTo>
                    <a:pt x="360" y="41"/>
                  </a:lnTo>
                  <a:lnTo>
                    <a:pt x="20" y="4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47F439F9-58F1-4D67-88A6-ADCA319EE38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21" y="243"/>
              <a:ext cx="178" cy="288"/>
            </a:xfrm>
            <a:custGeom>
              <a:avLst/>
              <a:gdLst>
                <a:gd name="T0" fmla="*/ 4 w 178"/>
                <a:gd name="T1" fmla="*/ 31 h 293"/>
                <a:gd name="T2" fmla="*/ 4 w 178"/>
                <a:gd name="T3" fmla="*/ 31 h 293"/>
                <a:gd name="T4" fmla="*/ 2 w 178"/>
                <a:gd name="T5" fmla="*/ 26 h 293"/>
                <a:gd name="T6" fmla="*/ 0 w 178"/>
                <a:gd name="T7" fmla="*/ 24 h 293"/>
                <a:gd name="T8" fmla="*/ 0 w 178"/>
                <a:gd name="T9" fmla="*/ 20 h 293"/>
                <a:gd name="T10" fmla="*/ 2 w 178"/>
                <a:gd name="T11" fmla="*/ 16 h 293"/>
                <a:gd name="T12" fmla="*/ 2 w 178"/>
                <a:gd name="T13" fmla="*/ 12 h 293"/>
                <a:gd name="T14" fmla="*/ 4 w 178"/>
                <a:gd name="T15" fmla="*/ 10 h 293"/>
                <a:gd name="T16" fmla="*/ 6 w 178"/>
                <a:gd name="T17" fmla="*/ 8 h 293"/>
                <a:gd name="T18" fmla="*/ 8 w 178"/>
                <a:gd name="T19" fmla="*/ 4 h 293"/>
                <a:gd name="T20" fmla="*/ 12 w 178"/>
                <a:gd name="T21" fmla="*/ 2 h 293"/>
                <a:gd name="T22" fmla="*/ 14 w 178"/>
                <a:gd name="T23" fmla="*/ 2 h 293"/>
                <a:gd name="T24" fmla="*/ 18 w 178"/>
                <a:gd name="T25" fmla="*/ 0 h 293"/>
                <a:gd name="T26" fmla="*/ 22 w 178"/>
                <a:gd name="T27" fmla="*/ 0 h 293"/>
                <a:gd name="T28" fmla="*/ 24 w 178"/>
                <a:gd name="T29" fmla="*/ 0 h 293"/>
                <a:gd name="T30" fmla="*/ 28 w 178"/>
                <a:gd name="T31" fmla="*/ 2 h 293"/>
                <a:gd name="T32" fmla="*/ 32 w 178"/>
                <a:gd name="T33" fmla="*/ 4 h 293"/>
                <a:gd name="T34" fmla="*/ 34 w 178"/>
                <a:gd name="T35" fmla="*/ 6 h 293"/>
                <a:gd name="T36" fmla="*/ 36 w 178"/>
                <a:gd name="T37" fmla="*/ 8 h 293"/>
                <a:gd name="T38" fmla="*/ 38 w 178"/>
                <a:gd name="T39" fmla="*/ 10 h 293"/>
                <a:gd name="T40" fmla="*/ 38 w 178"/>
                <a:gd name="T41" fmla="*/ 10 h 293"/>
                <a:gd name="T42" fmla="*/ 176 w 178"/>
                <a:gd name="T43" fmla="*/ 262 h 293"/>
                <a:gd name="T44" fmla="*/ 176 w 178"/>
                <a:gd name="T45" fmla="*/ 262 h 293"/>
                <a:gd name="T46" fmla="*/ 178 w 178"/>
                <a:gd name="T47" fmla="*/ 266 h 293"/>
                <a:gd name="T48" fmla="*/ 178 w 178"/>
                <a:gd name="T49" fmla="*/ 269 h 293"/>
                <a:gd name="T50" fmla="*/ 178 w 178"/>
                <a:gd name="T51" fmla="*/ 273 h 293"/>
                <a:gd name="T52" fmla="*/ 178 w 178"/>
                <a:gd name="T53" fmla="*/ 277 h 293"/>
                <a:gd name="T54" fmla="*/ 176 w 178"/>
                <a:gd name="T55" fmla="*/ 279 h 293"/>
                <a:gd name="T56" fmla="*/ 176 w 178"/>
                <a:gd name="T57" fmla="*/ 283 h 293"/>
                <a:gd name="T58" fmla="*/ 174 w 178"/>
                <a:gd name="T59" fmla="*/ 285 h 293"/>
                <a:gd name="T60" fmla="*/ 170 w 178"/>
                <a:gd name="T61" fmla="*/ 289 h 293"/>
                <a:gd name="T62" fmla="*/ 168 w 178"/>
                <a:gd name="T63" fmla="*/ 291 h 293"/>
                <a:gd name="T64" fmla="*/ 163 w 178"/>
                <a:gd name="T65" fmla="*/ 291 h 293"/>
                <a:gd name="T66" fmla="*/ 161 w 178"/>
                <a:gd name="T67" fmla="*/ 293 h 293"/>
                <a:gd name="T68" fmla="*/ 157 w 178"/>
                <a:gd name="T69" fmla="*/ 293 h 293"/>
                <a:gd name="T70" fmla="*/ 153 w 178"/>
                <a:gd name="T71" fmla="*/ 293 h 293"/>
                <a:gd name="T72" fmla="*/ 151 w 178"/>
                <a:gd name="T73" fmla="*/ 291 h 293"/>
                <a:gd name="T74" fmla="*/ 147 w 178"/>
                <a:gd name="T75" fmla="*/ 289 h 293"/>
                <a:gd name="T76" fmla="*/ 145 w 178"/>
                <a:gd name="T77" fmla="*/ 287 h 293"/>
                <a:gd name="T78" fmla="*/ 141 w 178"/>
                <a:gd name="T79" fmla="*/ 285 h 293"/>
                <a:gd name="T80" fmla="*/ 139 w 178"/>
                <a:gd name="T81" fmla="*/ 283 h 293"/>
                <a:gd name="T82" fmla="*/ 139 w 178"/>
                <a:gd name="T83" fmla="*/ 283 h 293"/>
                <a:gd name="T84" fmla="*/ 4 w 178"/>
                <a:gd name="T85" fmla="*/ 31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8" h="293">
                  <a:moveTo>
                    <a:pt x="4" y="31"/>
                  </a:moveTo>
                  <a:lnTo>
                    <a:pt x="4" y="31"/>
                  </a:lnTo>
                  <a:lnTo>
                    <a:pt x="2" y="26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2" y="16"/>
                  </a:lnTo>
                  <a:lnTo>
                    <a:pt x="2" y="12"/>
                  </a:lnTo>
                  <a:lnTo>
                    <a:pt x="4" y="10"/>
                  </a:lnTo>
                  <a:lnTo>
                    <a:pt x="6" y="8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2" y="4"/>
                  </a:lnTo>
                  <a:lnTo>
                    <a:pt x="34" y="6"/>
                  </a:lnTo>
                  <a:lnTo>
                    <a:pt x="36" y="8"/>
                  </a:lnTo>
                  <a:lnTo>
                    <a:pt x="38" y="10"/>
                  </a:lnTo>
                  <a:lnTo>
                    <a:pt x="176" y="262"/>
                  </a:lnTo>
                  <a:lnTo>
                    <a:pt x="178" y="266"/>
                  </a:lnTo>
                  <a:lnTo>
                    <a:pt x="178" y="269"/>
                  </a:lnTo>
                  <a:lnTo>
                    <a:pt x="178" y="273"/>
                  </a:lnTo>
                  <a:lnTo>
                    <a:pt x="178" y="277"/>
                  </a:lnTo>
                  <a:lnTo>
                    <a:pt x="176" y="279"/>
                  </a:lnTo>
                  <a:lnTo>
                    <a:pt x="176" y="283"/>
                  </a:lnTo>
                  <a:lnTo>
                    <a:pt x="174" y="285"/>
                  </a:lnTo>
                  <a:lnTo>
                    <a:pt x="170" y="289"/>
                  </a:lnTo>
                  <a:lnTo>
                    <a:pt x="168" y="291"/>
                  </a:lnTo>
                  <a:lnTo>
                    <a:pt x="163" y="291"/>
                  </a:lnTo>
                  <a:lnTo>
                    <a:pt x="161" y="293"/>
                  </a:lnTo>
                  <a:lnTo>
                    <a:pt x="157" y="293"/>
                  </a:lnTo>
                  <a:lnTo>
                    <a:pt x="153" y="293"/>
                  </a:lnTo>
                  <a:lnTo>
                    <a:pt x="151" y="291"/>
                  </a:lnTo>
                  <a:lnTo>
                    <a:pt x="147" y="289"/>
                  </a:lnTo>
                  <a:lnTo>
                    <a:pt x="145" y="287"/>
                  </a:lnTo>
                  <a:lnTo>
                    <a:pt x="141" y="285"/>
                  </a:lnTo>
                  <a:lnTo>
                    <a:pt x="139" y="283"/>
                  </a:lnTo>
                  <a:lnTo>
                    <a:pt x="4" y="3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A87BFC3C-CC0F-456A-A396-2A3A5D65E02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58" y="243"/>
              <a:ext cx="180" cy="288"/>
            </a:xfrm>
            <a:custGeom>
              <a:avLst/>
              <a:gdLst>
                <a:gd name="T0" fmla="*/ 141 w 180"/>
                <a:gd name="T1" fmla="*/ 10 h 293"/>
                <a:gd name="T2" fmla="*/ 141 w 180"/>
                <a:gd name="T3" fmla="*/ 10 h 293"/>
                <a:gd name="T4" fmla="*/ 143 w 180"/>
                <a:gd name="T5" fmla="*/ 8 h 293"/>
                <a:gd name="T6" fmla="*/ 145 w 180"/>
                <a:gd name="T7" fmla="*/ 6 h 293"/>
                <a:gd name="T8" fmla="*/ 149 w 180"/>
                <a:gd name="T9" fmla="*/ 4 h 293"/>
                <a:gd name="T10" fmla="*/ 152 w 180"/>
                <a:gd name="T11" fmla="*/ 2 h 293"/>
                <a:gd name="T12" fmla="*/ 156 w 180"/>
                <a:gd name="T13" fmla="*/ 0 h 293"/>
                <a:gd name="T14" fmla="*/ 160 w 180"/>
                <a:gd name="T15" fmla="*/ 0 h 293"/>
                <a:gd name="T16" fmla="*/ 164 w 180"/>
                <a:gd name="T17" fmla="*/ 0 h 293"/>
                <a:gd name="T18" fmla="*/ 166 w 180"/>
                <a:gd name="T19" fmla="*/ 2 h 293"/>
                <a:gd name="T20" fmla="*/ 170 w 180"/>
                <a:gd name="T21" fmla="*/ 2 h 293"/>
                <a:gd name="T22" fmla="*/ 172 w 180"/>
                <a:gd name="T23" fmla="*/ 4 h 293"/>
                <a:gd name="T24" fmla="*/ 176 w 180"/>
                <a:gd name="T25" fmla="*/ 8 h 293"/>
                <a:gd name="T26" fmla="*/ 178 w 180"/>
                <a:gd name="T27" fmla="*/ 10 h 293"/>
                <a:gd name="T28" fmla="*/ 178 w 180"/>
                <a:gd name="T29" fmla="*/ 14 h 293"/>
                <a:gd name="T30" fmla="*/ 180 w 180"/>
                <a:gd name="T31" fmla="*/ 16 h 293"/>
                <a:gd name="T32" fmla="*/ 180 w 180"/>
                <a:gd name="T33" fmla="*/ 20 h 293"/>
                <a:gd name="T34" fmla="*/ 180 w 180"/>
                <a:gd name="T35" fmla="*/ 24 h 293"/>
                <a:gd name="T36" fmla="*/ 178 w 180"/>
                <a:gd name="T37" fmla="*/ 26 h 293"/>
                <a:gd name="T38" fmla="*/ 178 w 180"/>
                <a:gd name="T39" fmla="*/ 31 h 293"/>
                <a:gd name="T40" fmla="*/ 178 w 180"/>
                <a:gd name="T41" fmla="*/ 31 h 293"/>
                <a:gd name="T42" fmla="*/ 39 w 180"/>
                <a:gd name="T43" fmla="*/ 283 h 293"/>
                <a:gd name="T44" fmla="*/ 39 w 180"/>
                <a:gd name="T45" fmla="*/ 283 h 293"/>
                <a:gd name="T46" fmla="*/ 37 w 180"/>
                <a:gd name="T47" fmla="*/ 285 h 293"/>
                <a:gd name="T48" fmla="*/ 35 w 180"/>
                <a:gd name="T49" fmla="*/ 287 h 293"/>
                <a:gd name="T50" fmla="*/ 31 w 180"/>
                <a:gd name="T51" fmla="*/ 289 h 293"/>
                <a:gd name="T52" fmla="*/ 29 w 180"/>
                <a:gd name="T53" fmla="*/ 291 h 293"/>
                <a:gd name="T54" fmla="*/ 24 w 180"/>
                <a:gd name="T55" fmla="*/ 293 h 293"/>
                <a:gd name="T56" fmla="*/ 20 w 180"/>
                <a:gd name="T57" fmla="*/ 293 h 293"/>
                <a:gd name="T58" fmla="*/ 18 w 180"/>
                <a:gd name="T59" fmla="*/ 293 h 293"/>
                <a:gd name="T60" fmla="*/ 14 w 180"/>
                <a:gd name="T61" fmla="*/ 291 h 293"/>
                <a:gd name="T62" fmla="*/ 10 w 180"/>
                <a:gd name="T63" fmla="*/ 291 h 293"/>
                <a:gd name="T64" fmla="*/ 8 w 180"/>
                <a:gd name="T65" fmla="*/ 289 h 293"/>
                <a:gd name="T66" fmla="*/ 6 w 180"/>
                <a:gd name="T67" fmla="*/ 285 h 293"/>
                <a:gd name="T68" fmla="*/ 4 w 180"/>
                <a:gd name="T69" fmla="*/ 283 h 293"/>
                <a:gd name="T70" fmla="*/ 2 w 180"/>
                <a:gd name="T71" fmla="*/ 279 h 293"/>
                <a:gd name="T72" fmla="*/ 0 w 180"/>
                <a:gd name="T73" fmla="*/ 277 h 293"/>
                <a:gd name="T74" fmla="*/ 0 w 180"/>
                <a:gd name="T75" fmla="*/ 273 h 293"/>
                <a:gd name="T76" fmla="*/ 0 w 180"/>
                <a:gd name="T77" fmla="*/ 269 h 293"/>
                <a:gd name="T78" fmla="*/ 2 w 180"/>
                <a:gd name="T79" fmla="*/ 266 h 293"/>
                <a:gd name="T80" fmla="*/ 2 w 180"/>
                <a:gd name="T81" fmla="*/ 262 h 293"/>
                <a:gd name="T82" fmla="*/ 2 w 180"/>
                <a:gd name="T83" fmla="*/ 262 h 293"/>
                <a:gd name="T84" fmla="*/ 141 w 180"/>
                <a:gd name="T85" fmla="*/ 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0" h="293">
                  <a:moveTo>
                    <a:pt x="141" y="10"/>
                  </a:moveTo>
                  <a:lnTo>
                    <a:pt x="141" y="10"/>
                  </a:lnTo>
                  <a:lnTo>
                    <a:pt x="143" y="8"/>
                  </a:lnTo>
                  <a:lnTo>
                    <a:pt x="145" y="6"/>
                  </a:lnTo>
                  <a:lnTo>
                    <a:pt x="149" y="4"/>
                  </a:lnTo>
                  <a:lnTo>
                    <a:pt x="152" y="2"/>
                  </a:lnTo>
                  <a:lnTo>
                    <a:pt x="156" y="0"/>
                  </a:lnTo>
                  <a:lnTo>
                    <a:pt x="160" y="0"/>
                  </a:lnTo>
                  <a:lnTo>
                    <a:pt x="164" y="0"/>
                  </a:lnTo>
                  <a:lnTo>
                    <a:pt x="166" y="2"/>
                  </a:lnTo>
                  <a:lnTo>
                    <a:pt x="170" y="2"/>
                  </a:lnTo>
                  <a:lnTo>
                    <a:pt x="172" y="4"/>
                  </a:lnTo>
                  <a:lnTo>
                    <a:pt x="176" y="8"/>
                  </a:lnTo>
                  <a:lnTo>
                    <a:pt x="178" y="10"/>
                  </a:lnTo>
                  <a:lnTo>
                    <a:pt x="178" y="14"/>
                  </a:lnTo>
                  <a:lnTo>
                    <a:pt x="180" y="16"/>
                  </a:lnTo>
                  <a:lnTo>
                    <a:pt x="180" y="20"/>
                  </a:lnTo>
                  <a:lnTo>
                    <a:pt x="180" y="24"/>
                  </a:lnTo>
                  <a:lnTo>
                    <a:pt x="178" y="26"/>
                  </a:lnTo>
                  <a:lnTo>
                    <a:pt x="178" y="31"/>
                  </a:lnTo>
                  <a:lnTo>
                    <a:pt x="39" y="283"/>
                  </a:lnTo>
                  <a:lnTo>
                    <a:pt x="37" y="285"/>
                  </a:lnTo>
                  <a:lnTo>
                    <a:pt x="35" y="287"/>
                  </a:lnTo>
                  <a:lnTo>
                    <a:pt x="31" y="289"/>
                  </a:lnTo>
                  <a:lnTo>
                    <a:pt x="29" y="291"/>
                  </a:lnTo>
                  <a:lnTo>
                    <a:pt x="24" y="293"/>
                  </a:lnTo>
                  <a:lnTo>
                    <a:pt x="20" y="293"/>
                  </a:lnTo>
                  <a:lnTo>
                    <a:pt x="18" y="293"/>
                  </a:lnTo>
                  <a:lnTo>
                    <a:pt x="14" y="291"/>
                  </a:lnTo>
                  <a:lnTo>
                    <a:pt x="10" y="291"/>
                  </a:lnTo>
                  <a:lnTo>
                    <a:pt x="8" y="289"/>
                  </a:lnTo>
                  <a:lnTo>
                    <a:pt x="6" y="285"/>
                  </a:lnTo>
                  <a:lnTo>
                    <a:pt x="4" y="283"/>
                  </a:lnTo>
                  <a:lnTo>
                    <a:pt x="2" y="279"/>
                  </a:lnTo>
                  <a:lnTo>
                    <a:pt x="0" y="277"/>
                  </a:lnTo>
                  <a:lnTo>
                    <a:pt x="0" y="273"/>
                  </a:lnTo>
                  <a:lnTo>
                    <a:pt x="0" y="269"/>
                  </a:lnTo>
                  <a:lnTo>
                    <a:pt x="2" y="266"/>
                  </a:lnTo>
                  <a:lnTo>
                    <a:pt x="2" y="262"/>
                  </a:lnTo>
                  <a:lnTo>
                    <a:pt x="141" y="10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63ECCD8F-F271-458C-8C09-E1043602B30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45" y="243"/>
              <a:ext cx="176" cy="288"/>
            </a:xfrm>
            <a:custGeom>
              <a:avLst/>
              <a:gdLst>
                <a:gd name="T0" fmla="*/ 2 w 176"/>
                <a:gd name="T1" fmla="*/ 31 h 293"/>
                <a:gd name="T2" fmla="*/ 2 w 176"/>
                <a:gd name="T3" fmla="*/ 31 h 293"/>
                <a:gd name="T4" fmla="*/ 0 w 176"/>
                <a:gd name="T5" fmla="*/ 26 h 293"/>
                <a:gd name="T6" fmla="*/ 0 w 176"/>
                <a:gd name="T7" fmla="*/ 24 h 293"/>
                <a:gd name="T8" fmla="*/ 0 w 176"/>
                <a:gd name="T9" fmla="*/ 20 h 293"/>
                <a:gd name="T10" fmla="*/ 0 w 176"/>
                <a:gd name="T11" fmla="*/ 16 h 293"/>
                <a:gd name="T12" fmla="*/ 0 w 176"/>
                <a:gd name="T13" fmla="*/ 12 h 293"/>
                <a:gd name="T14" fmla="*/ 2 w 176"/>
                <a:gd name="T15" fmla="*/ 10 h 293"/>
                <a:gd name="T16" fmla="*/ 4 w 176"/>
                <a:gd name="T17" fmla="*/ 8 h 293"/>
                <a:gd name="T18" fmla="*/ 6 w 176"/>
                <a:gd name="T19" fmla="*/ 4 h 293"/>
                <a:gd name="T20" fmla="*/ 10 w 176"/>
                <a:gd name="T21" fmla="*/ 2 h 293"/>
                <a:gd name="T22" fmla="*/ 12 w 176"/>
                <a:gd name="T23" fmla="*/ 2 h 293"/>
                <a:gd name="T24" fmla="*/ 16 w 176"/>
                <a:gd name="T25" fmla="*/ 0 h 293"/>
                <a:gd name="T26" fmla="*/ 20 w 176"/>
                <a:gd name="T27" fmla="*/ 0 h 293"/>
                <a:gd name="T28" fmla="*/ 24 w 176"/>
                <a:gd name="T29" fmla="*/ 0 h 293"/>
                <a:gd name="T30" fmla="*/ 27 w 176"/>
                <a:gd name="T31" fmla="*/ 2 h 293"/>
                <a:gd name="T32" fmla="*/ 31 w 176"/>
                <a:gd name="T33" fmla="*/ 4 h 293"/>
                <a:gd name="T34" fmla="*/ 33 w 176"/>
                <a:gd name="T35" fmla="*/ 6 h 293"/>
                <a:gd name="T36" fmla="*/ 35 w 176"/>
                <a:gd name="T37" fmla="*/ 8 h 293"/>
                <a:gd name="T38" fmla="*/ 37 w 176"/>
                <a:gd name="T39" fmla="*/ 10 h 293"/>
                <a:gd name="T40" fmla="*/ 37 w 176"/>
                <a:gd name="T41" fmla="*/ 10 h 293"/>
                <a:gd name="T42" fmla="*/ 174 w 176"/>
                <a:gd name="T43" fmla="*/ 262 h 293"/>
                <a:gd name="T44" fmla="*/ 174 w 176"/>
                <a:gd name="T45" fmla="*/ 262 h 293"/>
                <a:gd name="T46" fmla="*/ 176 w 176"/>
                <a:gd name="T47" fmla="*/ 266 h 293"/>
                <a:gd name="T48" fmla="*/ 176 w 176"/>
                <a:gd name="T49" fmla="*/ 269 h 293"/>
                <a:gd name="T50" fmla="*/ 176 w 176"/>
                <a:gd name="T51" fmla="*/ 273 h 293"/>
                <a:gd name="T52" fmla="*/ 176 w 176"/>
                <a:gd name="T53" fmla="*/ 277 h 293"/>
                <a:gd name="T54" fmla="*/ 176 w 176"/>
                <a:gd name="T55" fmla="*/ 279 h 293"/>
                <a:gd name="T56" fmla="*/ 174 w 176"/>
                <a:gd name="T57" fmla="*/ 283 h 293"/>
                <a:gd name="T58" fmla="*/ 172 w 176"/>
                <a:gd name="T59" fmla="*/ 285 h 293"/>
                <a:gd name="T60" fmla="*/ 170 w 176"/>
                <a:gd name="T61" fmla="*/ 289 h 293"/>
                <a:gd name="T62" fmla="*/ 166 w 176"/>
                <a:gd name="T63" fmla="*/ 291 h 293"/>
                <a:gd name="T64" fmla="*/ 164 w 176"/>
                <a:gd name="T65" fmla="*/ 291 h 293"/>
                <a:gd name="T66" fmla="*/ 160 w 176"/>
                <a:gd name="T67" fmla="*/ 293 h 293"/>
                <a:gd name="T68" fmla="*/ 156 w 176"/>
                <a:gd name="T69" fmla="*/ 293 h 293"/>
                <a:gd name="T70" fmla="*/ 152 w 176"/>
                <a:gd name="T71" fmla="*/ 293 h 293"/>
                <a:gd name="T72" fmla="*/ 149 w 176"/>
                <a:gd name="T73" fmla="*/ 291 h 293"/>
                <a:gd name="T74" fmla="*/ 145 w 176"/>
                <a:gd name="T75" fmla="*/ 289 h 293"/>
                <a:gd name="T76" fmla="*/ 143 w 176"/>
                <a:gd name="T77" fmla="*/ 287 h 293"/>
                <a:gd name="T78" fmla="*/ 141 w 176"/>
                <a:gd name="T79" fmla="*/ 285 h 293"/>
                <a:gd name="T80" fmla="*/ 139 w 176"/>
                <a:gd name="T81" fmla="*/ 283 h 293"/>
                <a:gd name="T82" fmla="*/ 139 w 176"/>
                <a:gd name="T83" fmla="*/ 283 h 293"/>
                <a:gd name="T84" fmla="*/ 2 w 176"/>
                <a:gd name="T85" fmla="*/ 31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293">
                  <a:moveTo>
                    <a:pt x="2" y="31"/>
                  </a:moveTo>
                  <a:lnTo>
                    <a:pt x="2" y="31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8"/>
                  </a:lnTo>
                  <a:lnTo>
                    <a:pt x="6" y="4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7" y="2"/>
                  </a:lnTo>
                  <a:lnTo>
                    <a:pt x="31" y="4"/>
                  </a:lnTo>
                  <a:lnTo>
                    <a:pt x="33" y="6"/>
                  </a:lnTo>
                  <a:lnTo>
                    <a:pt x="35" y="8"/>
                  </a:lnTo>
                  <a:lnTo>
                    <a:pt x="37" y="10"/>
                  </a:lnTo>
                  <a:lnTo>
                    <a:pt x="174" y="262"/>
                  </a:lnTo>
                  <a:lnTo>
                    <a:pt x="176" y="266"/>
                  </a:lnTo>
                  <a:lnTo>
                    <a:pt x="176" y="269"/>
                  </a:lnTo>
                  <a:lnTo>
                    <a:pt x="176" y="273"/>
                  </a:lnTo>
                  <a:lnTo>
                    <a:pt x="176" y="277"/>
                  </a:lnTo>
                  <a:lnTo>
                    <a:pt x="176" y="279"/>
                  </a:lnTo>
                  <a:lnTo>
                    <a:pt x="174" y="283"/>
                  </a:lnTo>
                  <a:lnTo>
                    <a:pt x="172" y="285"/>
                  </a:lnTo>
                  <a:lnTo>
                    <a:pt x="170" y="289"/>
                  </a:lnTo>
                  <a:lnTo>
                    <a:pt x="166" y="291"/>
                  </a:lnTo>
                  <a:lnTo>
                    <a:pt x="164" y="291"/>
                  </a:lnTo>
                  <a:lnTo>
                    <a:pt x="160" y="293"/>
                  </a:lnTo>
                  <a:lnTo>
                    <a:pt x="156" y="293"/>
                  </a:lnTo>
                  <a:lnTo>
                    <a:pt x="152" y="293"/>
                  </a:lnTo>
                  <a:lnTo>
                    <a:pt x="149" y="291"/>
                  </a:lnTo>
                  <a:lnTo>
                    <a:pt x="145" y="289"/>
                  </a:lnTo>
                  <a:lnTo>
                    <a:pt x="143" y="287"/>
                  </a:lnTo>
                  <a:lnTo>
                    <a:pt x="141" y="285"/>
                  </a:lnTo>
                  <a:lnTo>
                    <a:pt x="139" y="283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A590751D-599C-49D7-925C-014A3CE341F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80" y="243"/>
              <a:ext cx="181" cy="288"/>
            </a:xfrm>
            <a:custGeom>
              <a:avLst/>
              <a:gdLst>
                <a:gd name="T0" fmla="*/ 144 w 181"/>
                <a:gd name="T1" fmla="*/ 10 h 293"/>
                <a:gd name="T2" fmla="*/ 144 w 181"/>
                <a:gd name="T3" fmla="*/ 10 h 293"/>
                <a:gd name="T4" fmla="*/ 146 w 181"/>
                <a:gd name="T5" fmla="*/ 8 h 293"/>
                <a:gd name="T6" fmla="*/ 148 w 181"/>
                <a:gd name="T7" fmla="*/ 6 h 293"/>
                <a:gd name="T8" fmla="*/ 150 w 181"/>
                <a:gd name="T9" fmla="*/ 4 h 293"/>
                <a:gd name="T10" fmla="*/ 154 w 181"/>
                <a:gd name="T11" fmla="*/ 2 h 293"/>
                <a:gd name="T12" fmla="*/ 156 w 181"/>
                <a:gd name="T13" fmla="*/ 0 h 293"/>
                <a:gd name="T14" fmla="*/ 160 w 181"/>
                <a:gd name="T15" fmla="*/ 0 h 293"/>
                <a:gd name="T16" fmla="*/ 164 w 181"/>
                <a:gd name="T17" fmla="*/ 0 h 293"/>
                <a:gd name="T18" fmla="*/ 168 w 181"/>
                <a:gd name="T19" fmla="*/ 2 h 293"/>
                <a:gd name="T20" fmla="*/ 170 w 181"/>
                <a:gd name="T21" fmla="*/ 2 h 293"/>
                <a:gd name="T22" fmla="*/ 174 w 181"/>
                <a:gd name="T23" fmla="*/ 4 h 293"/>
                <a:gd name="T24" fmla="*/ 176 w 181"/>
                <a:gd name="T25" fmla="*/ 8 h 293"/>
                <a:gd name="T26" fmla="*/ 178 w 181"/>
                <a:gd name="T27" fmla="*/ 10 h 293"/>
                <a:gd name="T28" fmla="*/ 181 w 181"/>
                <a:gd name="T29" fmla="*/ 14 h 293"/>
                <a:gd name="T30" fmla="*/ 181 w 181"/>
                <a:gd name="T31" fmla="*/ 16 h 293"/>
                <a:gd name="T32" fmla="*/ 181 w 181"/>
                <a:gd name="T33" fmla="*/ 20 h 293"/>
                <a:gd name="T34" fmla="*/ 181 w 181"/>
                <a:gd name="T35" fmla="*/ 24 h 293"/>
                <a:gd name="T36" fmla="*/ 181 w 181"/>
                <a:gd name="T37" fmla="*/ 26 h 293"/>
                <a:gd name="T38" fmla="*/ 178 w 181"/>
                <a:gd name="T39" fmla="*/ 31 h 293"/>
                <a:gd name="T40" fmla="*/ 178 w 181"/>
                <a:gd name="T41" fmla="*/ 31 h 293"/>
                <a:gd name="T42" fmla="*/ 39 w 181"/>
                <a:gd name="T43" fmla="*/ 283 h 293"/>
                <a:gd name="T44" fmla="*/ 39 w 181"/>
                <a:gd name="T45" fmla="*/ 283 h 293"/>
                <a:gd name="T46" fmla="*/ 37 w 181"/>
                <a:gd name="T47" fmla="*/ 285 h 293"/>
                <a:gd name="T48" fmla="*/ 35 w 181"/>
                <a:gd name="T49" fmla="*/ 287 h 293"/>
                <a:gd name="T50" fmla="*/ 33 w 181"/>
                <a:gd name="T51" fmla="*/ 289 h 293"/>
                <a:gd name="T52" fmla="*/ 29 w 181"/>
                <a:gd name="T53" fmla="*/ 291 h 293"/>
                <a:gd name="T54" fmla="*/ 25 w 181"/>
                <a:gd name="T55" fmla="*/ 293 h 293"/>
                <a:gd name="T56" fmla="*/ 23 w 181"/>
                <a:gd name="T57" fmla="*/ 293 h 293"/>
                <a:gd name="T58" fmla="*/ 19 w 181"/>
                <a:gd name="T59" fmla="*/ 293 h 293"/>
                <a:gd name="T60" fmla="*/ 14 w 181"/>
                <a:gd name="T61" fmla="*/ 291 h 293"/>
                <a:gd name="T62" fmla="*/ 12 w 181"/>
                <a:gd name="T63" fmla="*/ 291 h 293"/>
                <a:gd name="T64" fmla="*/ 8 w 181"/>
                <a:gd name="T65" fmla="*/ 289 h 293"/>
                <a:gd name="T66" fmla="*/ 6 w 181"/>
                <a:gd name="T67" fmla="*/ 285 h 293"/>
                <a:gd name="T68" fmla="*/ 4 w 181"/>
                <a:gd name="T69" fmla="*/ 283 h 293"/>
                <a:gd name="T70" fmla="*/ 2 w 181"/>
                <a:gd name="T71" fmla="*/ 279 h 293"/>
                <a:gd name="T72" fmla="*/ 2 w 181"/>
                <a:gd name="T73" fmla="*/ 277 h 293"/>
                <a:gd name="T74" fmla="*/ 0 w 181"/>
                <a:gd name="T75" fmla="*/ 273 h 293"/>
                <a:gd name="T76" fmla="*/ 2 w 181"/>
                <a:gd name="T77" fmla="*/ 269 h 293"/>
                <a:gd name="T78" fmla="*/ 2 w 181"/>
                <a:gd name="T79" fmla="*/ 266 h 293"/>
                <a:gd name="T80" fmla="*/ 4 w 181"/>
                <a:gd name="T81" fmla="*/ 262 h 293"/>
                <a:gd name="T82" fmla="*/ 4 w 181"/>
                <a:gd name="T83" fmla="*/ 262 h 293"/>
                <a:gd name="T84" fmla="*/ 144 w 181"/>
                <a:gd name="T85" fmla="*/ 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1" h="293">
                  <a:moveTo>
                    <a:pt x="144" y="10"/>
                  </a:moveTo>
                  <a:lnTo>
                    <a:pt x="144" y="10"/>
                  </a:lnTo>
                  <a:lnTo>
                    <a:pt x="146" y="8"/>
                  </a:lnTo>
                  <a:lnTo>
                    <a:pt x="148" y="6"/>
                  </a:lnTo>
                  <a:lnTo>
                    <a:pt x="150" y="4"/>
                  </a:lnTo>
                  <a:lnTo>
                    <a:pt x="154" y="2"/>
                  </a:lnTo>
                  <a:lnTo>
                    <a:pt x="156" y="0"/>
                  </a:lnTo>
                  <a:lnTo>
                    <a:pt x="160" y="0"/>
                  </a:lnTo>
                  <a:lnTo>
                    <a:pt x="164" y="0"/>
                  </a:lnTo>
                  <a:lnTo>
                    <a:pt x="168" y="2"/>
                  </a:lnTo>
                  <a:lnTo>
                    <a:pt x="170" y="2"/>
                  </a:lnTo>
                  <a:lnTo>
                    <a:pt x="174" y="4"/>
                  </a:lnTo>
                  <a:lnTo>
                    <a:pt x="176" y="8"/>
                  </a:lnTo>
                  <a:lnTo>
                    <a:pt x="178" y="10"/>
                  </a:lnTo>
                  <a:lnTo>
                    <a:pt x="181" y="14"/>
                  </a:lnTo>
                  <a:lnTo>
                    <a:pt x="181" y="16"/>
                  </a:lnTo>
                  <a:lnTo>
                    <a:pt x="181" y="20"/>
                  </a:lnTo>
                  <a:lnTo>
                    <a:pt x="181" y="24"/>
                  </a:lnTo>
                  <a:lnTo>
                    <a:pt x="181" y="26"/>
                  </a:lnTo>
                  <a:lnTo>
                    <a:pt x="178" y="31"/>
                  </a:lnTo>
                  <a:lnTo>
                    <a:pt x="39" y="283"/>
                  </a:lnTo>
                  <a:lnTo>
                    <a:pt x="37" y="285"/>
                  </a:lnTo>
                  <a:lnTo>
                    <a:pt x="35" y="287"/>
                  </a:lnTo>
                  <a:lnTo>
                    <a:pt x="33" y="289"/>
                  </a:lnTo>
                  <a:lnTo>
                    <a:pt x="29" y="291"/>
                  </a:lnTo>
                  <a:lnTo>
                    <a:pt x="25" y="293"/>
                  </a:lnTo>
                  <a:lnTo>
                    <a:pt x="23" y="293"/>
                  </a:lnTo>
                  <a:lnTo>
                    <a:pt x="19" y="293"/>
                  </a:lnTo>
                  <a:lnTo>
                    <a:pt x="14" y="291"/>
                  </a:lnTo>
                  <a:lnTo>
                    <a:pt x="12" y="291"/>
                  </a:lnTo>
                  <a:lnTo>
                    <a:pt x="8" y="289"/>
                  </a:lnTo>
                  <a:lnTo>
                    <a:pt x="6" y="285"/>
                  </a:lnTo>
                  <a:lnTo>
                    <a:pt x="4" y="283"/>
                  </a:lnTo>
                  <a:lnTo>
                    <a:pt x="2" y="279"/>
                  </a:lnTo>
                  <a:lnTo>
                    <a:pt x="2" y="277"/>
                  </a:lnTo>
                  <a:lnTo>
                    <a:pt x="0" y="273"/>
                  </a:lnTo>
                  <a:lnTo>
                    <a:pt x="2" y="269"/>
                  </a:lnTo>
                  <a:lnTo>
                    <a:pt x="2" y="266"/>
                  </a:lnTo>
                  <a:lnTo>
                    <a:pt x="4" y="262"/>
                  </a:lnTo>
                  <a:lnTo>
                    <a:pt x="144" y="10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07" name="Freeform 19">
              <a:extLst>
                <a:ext uri="{FF2B5EF4-FFF2-40B4-BE49-F238E27FC236}">
                  <a16:creationId xmlns:a16="http://schemas.microsoft.com/office/drawing/2014/main" id="{6F239069-7A32-4DC7-80C4-580A3B182A4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52" y="243"/>
              <a:ext cx="134" cy="198"/>
            </a:xfrm>
            <a:custGeom>
              <a:avLst/>
              <a:gdLst>
                <a:gd name="T0" fmla="*/ 94 w 133"/>
                <a:gd name="T1" fmla="*/ 10 h 201"/>
                <a:gd name="T2" fmla="*/ 94 w 133"/>
                <a:gd name="T3" fmla="*/ 10 h 201"/>
                <a:gd name="T4" fmla="*/ 96 w 133"/>
                <a:gd name="T5" fmla="*/ 8 h 201"/>
                <a:gd name="T6" fmla="*/ 98 w 133"/>
                <a:gd name="T7" fmla="*/ 4 h 201"/>
                <a:gd name="T8" fmla="*/ 102 w 133"/>
                <a:gd name="T9" fmla="*/ 2 h 201"/>
                <a:gd name="T10" fmla="*/ 104 w 133"/>
                <a:gd name="T11" fmla="*/ 2 h 201"/>
                <a:gd name="T12" fmla="*/ 108 w 133"/>
                <a:gd name="T13" fmla="*/ 0 h 201"/>
                <a:gd name="T14" fmla="*/ 112 w 133"/>
                <a:gd name="T15" fmla="*/ 0 h 201"/>
                <a:gd name="T16" fmla="*/ 114 w 133"/>
                <a:gd name="T17" fmla="*/ 0 h 201"/>
                <a:gd name="T18" fmla="*/ 119 w 133"/>
                <a:gd name="T19" fmla="*/ 2 h 201"/>
                <a:gd name="T20" fmla="*/ 123 w 133"/>
                <a:gd name="T21" fmla="*/ 2 h 201"/>
                <a:gd name="T22" fmla="*/ 125 w 133"/>
                <a:gd name="T23" fmla="*/ 4 h 201"/>
                <a:gd name="T24" fmla="*/ 127 w 133"/>
                <a:gd name="T25" fmla="*/ 8 h 201"/>
                <a:gd name="T26" fmla="*/ 129 w 133"/>
                <a:gd name="T27" fmla="*/ 10 h 201"/>
                <a:gd name="T28" fmla="*/ 131 w 133"/>
                <a:gd name="T29" fmla="*/ 14 h 201"/>
                <a:gd name="T30" fmla="*/ 131 w 133"/>
                <a:gd name="T31" fmla="*/ 16 h 201"/>
                <a:gd name="T32" fmla="*/ 133 w 133"/>
                <a:gd name="T33" fmla="*/ 20 h 201"/>
                <a:gd name="T34" fmla="*/ 131 w 133"/>
                <a:gd name="T35" fmla="*/ 24 h 201"/>
                <a:gd name="T36" fmla="*/ 131 w 133"/>
                <a:gd name="T37" fmla="*/ 28 h 201"/>
                <a:gd name="T38" fmla="*/ 129 w 133"/>
                <a:gd name="T39" fmla="*/ 31 h 201"/>
                <a:gd name="T40" fmla="*/ 129 w 133"/>
                <a:gd name="T41" fmla="*/ 31 h 201"/>
                <a:gd name="T42" fmla="*/ 37 w 133"/>
                <a:gd name="T43" fmla="*/ 191 h 201"/>
                <a:gd name="T44" fmla="*/ 37 w 133"/>
                <a:gd name="T45" fmla="*/ 191 h 201"/>
                <a:gd name="T46" fmla="*/ 34 w 133"/>
                <a:gd name="T47" fmla="*/ 193 h 201"/>
                <a:gd name="T48" fmla="*/ 32 w 133"/>
                <a:gd name="T49" fmla="*/ 197 h 201"/>
                <a:gd name="T50" fmla="*/ 30 w 133"/>
                <a:gd name="T51" fmla="*/ 199 h 201"/>
                <a:gd name="T52" fmla="*/ 26 w 133"/>
                <a:gd name="T53" fmla="*/ 199 h 201"/>
                <a:gd name="T54" fmla="*/ 22 w 133"/>
                <a:gd name="T55" fmla="*/ 201 h 201"/>
                <a:gd name="T56" fmla="*/ 20 w 133"/>
                <a:gd name="T57" fmla="*/ 201 h 201"/>
                <a:gd name="T58" fmla="*/ 16 w 133"/>
                <a:gd name="T59" fmla="*/ 201 h 201"/>
                <a:gd name="T60" fmla="*/ 12 w 133"/>
                <a:gd name="T61" fmla="*/ 199 h 201"/>
                <a:gd name="T62" fmla="*/ 10 w 133"/>
                <a:gd name="T63" fmla="*/ 199 h 201"/>
                <a:gd name="T64" fmla="*/ 6 w 133"/>
                <a:gd name="T65" fmla="*/ 197 h 201"/>
                <a:gd name="T66" fmla="*/ 4 w 133"/>
                <a:gd name="T67" fmla="*/ 193 h 201"/>
                <a:gd name="T68" fmla="*/ 2 w 133"/>
                <a:gd name="T69" fmla="*/ 191 h 201"/>
                <a:gd name="T70" fmla="*/ 0 w 133"/>
                <a:gd name="T71" fmla="*/ 186 h 201"/>
                <a:gd name="T72" fmla="*/ 0 w 133"/>
                <a:gd name="T73" fmla="*/ 184 h 201"/>
                <a:gd name="T74" fmla="*/ 0 w 133"/>
                <a:gd name="T75" fmla="*/ 180 h 201"/>
                <a:gd name="T76" fmla="*/ 0 w 133"/>
                <a:gd name="T77" fmla="*/ 176 h 201"/>
                <a:gd name="T78" fmla="*/ 0 w 133"/>
                <a:gd name="T79" fmla="*/ 172 h 201"/>
                <a:gd name="T80" fmla="*/ 2 w 133"/>
                <a:gd name="T81" fmla="*/ 170 h 201"/>
                <a:gd name="T82" fmla="*/ 2 w 133"/>
                <a:gd name="T83" fmla="*/ 170 h 201"/>
                <a:gd name="T84" fmla="*/ 94 w 133"/>
                <a:gd name="T85" fmla="*/ 1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3" h="201">
                  <a:moveTo>
                    <a:pt x="94" y="10"/>
                  </a:moveTo>
                  <a:lnTo>
                    <a:pt x="94" y="10"/>
                  </a:lnTo>
                  <a:lnTo>
                    <a:pt x="96" y="8"/>
                  </a:lnTo>
                  <a:lnTo>
                    <a:pt x="98" y="4"/>
                  </a:lnTo>
                  <a:lnTo>
                    <a:pt x="102" y="2"/>
                  </a:lnTo>
                  <a:lnTo>
                    <a:pt x="104" y="2"/>
                  </a:lnTo>
                  <a:lnTo>
                    <a:pt x="108" y="0"/>
                  </a:lnTo>
                  <a:lnTo>
                    <a:pt x="112" y="0"/>
                  </a:lnTo>
                  <a:lnTo>
                    <a:pt x="114" y="0"/>
                  </a:lnTo>
                  <a:lnTo>
                    <a:pt x="119" y="2"/>
                  </a:lnTo>
                  <a:lnTo>
                    <a:pt x="123" y="2"/>
                  </a:lnTo>
                  <a:lnTo>
                    <a:pt x="125" y="4"/>
                  </a:lnTo>
                  <a:lnTo>
                    <a:pt x="127" y="8"/>
                  </a:lnTo>
                  <a:lnTo>
                    <a:pt x="129" y="10"/>
                  </a:lnTo>
                  <a:lnTo>
                    <a:pt x="131" y="14"/>
                  </a:lnTo>
                  <a:lnTo>
                    <a:pt x="131" y="16"/>
                  </a:lnTo>
                  <a:lnTo>
                    <a:pt x="133" y="20"/>
                  </a:lnTo>
                  <a:lnTo>
                    <a:pt x="131" y="24"/>
                  </a:lnTo>
                  <a:lnTo>
                    <a:pt x="131" y="28"/>
                  </a:lnTo>
                  <a:lnTo>
                    <a:pt x="129" y="31"/>
                  </a:lnTo>
                  <a:lnTo>
                    <a:pt x="37" y="191"/>
                  </a:lnTo>
                  <a:lnTo>
                    <a:pt x="34" y="193"/>
                  </a:lnTo>
                  <a:lnTo>
                    <a:pt x="32" y="197"/>
                  </a:lnTo>
                  <a:lnTo>
                    <a:pt x="30" y="199"/>
                  </a:lnTo>
                  <a:lnTo>
                    <a:pt x="26" y="199"/>
                  </a:lnTo>
                  <a:lnTo>
                    <a:pt x="22" y="201"/>
                  </a:lnTo>
                  <a:lnTo>
                    <a:pt x="20" y="201"/>
                  </a:lnTo>
                  <a:lnTo>
                    <a:pt x="16" y="201"/>
                  </a:lnTo>
                  <a:lnTo>
                    <a:pt x="12" y="199"/>
                  </a:lnTo>
                  <a:lnTo>
                    <a:pt x="10" y="199"/>
                  </a:lnTo>
                  <a:lnTo>
                    <a:pt x="6" y="197"/>
                  </a:lnTo>
                  <a:lnTo>
                    <a:pt x="4" y="193"/>
                  </a:lnTo>
                  <a:lnTo>
                    <a:pt x="2" y="191"/>
                  </a:lnTo>
                  <a:lnTo>
                    <a:pt x="0" y="186"/>
                  </a:lnTo>
                  <a:lnTo>
                    <a:pt x="0" y="184"/>
                  </a:lnTo>
                  <a:lnTo>
                    <a:pt x="0" y="180"/>
                  </a:lnTo>
                  <a:lnTo>
                    <a:pt x="0" y="176"/>
                  </a:lnTo>
                  <a:lnTo>
                    <a:pt x="0" y="172"/>
                  </a:lnTo>
                  <a:lnTo>
                    <a:pt x="2" y="170"/>
                  </a:lnTo>
                  <a:lnTo>
                    <a:pt x="94" y="10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08" name="Freeform 20">
              <a:extLst>
                <a:ext uri="{FF2B5EF4-FFF2-40B4-BE49-F238E27FC236}">
                  <a16:creationId xmlns:a16="http://schemas.microsoft.com/office/drawing/2014/main" id="{70A88D9A-A48D-4D42-9AF7-8FCE42D9CCB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97" y="243"/>
              <a:ext cx="134" cy="200"/>
            </a:xfrm>
            <a:custGeom>
              <a:avLst/>
              <a:gdLst>
                <a:gd name="T0" fmla="*/ 2 w 133"/>
                <a:gd name="T1" fmla="*/ 31 h 203"/>
                <a:gd name="T2" fmla="*/ 2 w 133"/>
                <a:gd name="T3" fmla="*/ 31 h 203"/>
                <a:gd name="T4" fmla="*/ 2 w 133"/>
                <a:gd name="T5" fmla="*/ 28 h 203"/>
                <a:gd name="T6" fmla="*/ 0 w 133"/>
                <a:gd name="T7" fmla="*/ 24 h 203"/>
                <a:gd name="T8" fmla="*/ 0 w 133"/>
                <a:gd name="T9" fmla="*/ 20 h 203"/>
                <a:gd name="T10" fmla="*/ 0 w 133"/>
                <a:gd name="T11" fmla="*/ 16 h 203"/>
                <a:gd name="T12" fmla="*/ 2 w 133"/>
                <a:gd name="T13" fmla="*/ 14 h 203"/>
                <a:gd name="T14" fmla="*/ 2 w 133"/>
                <a:gd name="T15" fmla="*/ 10 h 203"/>
                <a:gd name="T16" fmla="*/ 4 w 133"/>
                <a:gd name="T17" fmla="*/ 8 h 203"/>
                <a:gd name="T18" fmla="*/ 8 w 133"/>
                <a:gd name="T19" fmla="*/ 4 h 203"/>
                <a:gd name="T20" fmla="*/ 10 w 133"/>
                <a:gd name="T21" fmla="*/ 2 h 203"/>
                <a:gd name="T22" fmla="*/ 15 w 133"/>
                <a:gd name="T23" fmla="*/ 2 h 203"/>
                <a:gd name="T24" fmla="*/ 17 w 133"/>
                <a:gd name="T25" fmla="*/ 0 h 203"/>
                <a:gd name="T26" fmla="*/ 21 w 133"/>
                <a:gd name="T27" fmla="*/ 0 h 203"/>
                <a:gd name="T28" fmla="*/ 25 w 133"/>
                <a:gd name="T29" fmla="*/ 0 h 203"/>
                <a:gd name="T30" fmla="*/ 29 w 133"/>
                <a:gd name="T31" fmla="*/ 2 h 203"/>
                <a:gd name="T32" fmla="*/ 31 w 133"/>
                <a:gd name="T33" fmla="*/ 4 h 203"/>
                <a:gd name="T34" fmla="*/ 35 w 133"/>
                <a:gd name="T35" fmla="*/ 6 h 203"/>
                <a:gd name="T36" fmla="*/ 37 w 133"/>
                <a:gd name="T37" fmla="*/ 8 h 203"/>
                <a:gd name="T38" fmla="*/ 39 w 133"/>
                <a:gd name="T39" fmla="*/ 10 h 203"/>
                <a:gd name="T40" fmla="*/ 39 w 133"/>
                <a:gd name="T41" fmla="*/ 10 h 203"/>
                <a:gd name="T42" fmla="*/ 131 w 133"/>
                <a:gd name="T43" fmla="*/ 172 h 203"/>
                <a:gd name="T44" fmla="*/ 131 w 133"/>
                <a:gd name="T45" fmla="*/ 172 h 203"/>
                <a:gd name="T46" fmla="*/ 131 w 133"/>
                <a:gd name="T47" fmla="*/ 176 h 203"/>
                <a:gd name="T48" fmla="*/ 133 w 133"/>
                <a:gd name="T49" fmla="*/ 178 h 203"/>
                <a:gd name="T50" fmla="*/ 133 w 133"/>
                <a:gd name="T51" fmla="*/ 182 h 203"/>
                <a:gd name="T52" fmla="*/ 133 w 133"/>
                <a:gd name="T53" fmla="*/ 186 h 203"/>
                <a:gd name="T54" fmla="*/ 131 w 133"/>
                <a:gd name="T55" fmla="*/ 189 h 203"/>
                <a:gd name="T56" fmla="*/ 131 w 133"/>
                <a:gd name="T57" fmla="*/ 193 h 203"/>
                <a:gd name="T58" fmla="*/ 129 w 133"/>
                <a:gd name="T59" fmla="*/ 195 h 203"/>
                <a:gd name="T60" fmla="*/ 125 w 133"/>
                <a:gd name="T61" fmla="*/ 199 h 203"/>
                <a:gd name="T62" fmla="*/ 123 w 133"/>
                <a:gd name="T63" fmla="*/ 201 h 203"/>
                <a:gd name="T64" fmla="*/ 119 w 133"/>
                <a:gd name="T65" fmla="*/ 201 h 203"/>
                <a:gd name="T66" fmla="*/ 117 w 133"/>
                <a:gd name="T67" fmla="*/ 203 h 203"/>
                <a:gd name="T68" fmla="*/ 113 w 133"/>
                <a:gd name="T69" fmla="*/ 203 h 203"/>
                <a:gd name="T70" fmla="*/ 109 w 133"/>
                <a:gd name="T71" fmla="*/ 203 h 203"/>
                <a:gd name="T72" fmla="*/ 105 w 133"/>
                <a:gd name="T73" fmla="*/ 201 h 203"/>
                <a:gd name="T74" fmla="*/ 103 w 133"/>
                <a:gd name="T75" fmla="*/ 201 h 203"/>
                <a:gd name="T76" fmla="*/ 99 w 133"/>
                <a:gd name="T77" fmla="*/ 199 h 203"/>
                <a:gd name="T78" fmla="*/ 97 w 133"/>
                <a:gd name="T79" fmla="*/ 195 h 203"/>
                <a:gd name="T80" fmla="*/ 94 w 133"/>
                <a:gd name="T81" fmla="*/ 193 h 203"/>
                <a:gd name="T82" fmla="*/ 94 w 133"/>
                <a:gd name="T83" fmla="*/ 193 h 203"/>
                <a:gd name="T84" fmla="*/ 2 w 133"/>
                <a:gd name="T85" fmla="*/ 31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3" h="203">
                  <a:moveTo>
                    <a:pt x="2" y="31"/>
                  </a:moveTo>
                  <a:lnTo>
                    <a:pt x="2" y="31"/>
                  </a:ln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2" y="10"/>
                  </a:lnTo>
                  <a:lnTo>
                    <a:pt x="4" y="8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9" y="2"/>
                  </a:lnTo>
                  <a:lnTo>
                    <a:pt x="31" y="4"/>
                  </a:lnTo>
                  <a:lnTo>
                    <a:pt x="35" y="6"/>
                  </a:lnTo>
                  <a:lnTo>
                    <a:pt x="37" y="8"/>
                  </a:lnTo>
                  <a:lnTo>
                    <a:pt x="39" y="10"/>
                  </a:lnTo>
                  <a:lnTo>
                    <a:pt x="131" y="172"/>
                  </a:lnTo>
                  <a:lnTo>
                    <a:pt x="131" y="176"/>
                  </a:lnTo>
                  <a:lnTo>
                    <a:pt x="133" y="178"/>
                  </a:lnTo>
                  <a:lnTo>
                    <a:pt x="133" y="182"/>
                  </a:lnTo>
                  <a:lnTo>
                    <a:pt x="133" y="186"/>
                  </a:lnTo>
                  <a:lnTo>
                    <a:pt x="131" y="189"/>
                  </a:lnTo>
                  <a:lnTo>
                    <a:pt x="131" y="193"/>
                  </a:lnTo>
                  <a:lnTo>
                    <a:pt x="129" y="195"/>
                  </a:lnTo>
                  <a:lnTo>
                    <a:pt x="125" y="199"/>
                  </a:lnTo>
                  <a:lnTo>
                    <a:pt x="123" y="201"/>
                  </a:lnTo>
                  <a:lnTo>
                    <a:pt x="119" y="201"/>
                  </a:lnTo>
                  <a:lnTo>
                    <a:pt x="117" y="203"/>
                  </a:lnTo>
                  <a:lnTo>
                    <a:pt x="113" y="203"/>
                  </a:lnTo>
                  <a:lnTo>
                    <a:pt x="109" y="203"/>
                  </a:lnTo>
                  <a:lnTo>
                    <a:pt x="105" y="201"/>
                  </a:lnTo>
                  <a:lnTo>
                    <a:pt x="103" y="201"/>
                  </a:lnTo>
                  <a:lnTo>
                    <a:pt x="99" y="199"/>
                  </a:lnTo>
                  <a:lnTo>
                    <a:pt x="97" y="195"/>
                  </a:lnTo>
                  <a:lnTo>
                    <a:pt x="94" y="193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09" name="Freeform 21">
              <a:extLst>
                <a:ext uri="{FF2B5EF4-FFF2-40B4-BE49-F238E27FC236}">
                  <a16:creationId xmlns:a16="http://schemas.microsoft.com/office/drawing/2014/main" id="{D1022AA3-8523-4F59-AFB3-1A1AD914292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04" y="333"/>
              <a:ext cx="179" cy="178"/>
            </a:xfrm>
            <a:custGeom>
              <a:avLst/>
              <a:gdLst>
                <a:gd name="T0" fmla="*/ 178 w 178"/>
                <a:gd name="T1" fmla="*/ 90 h 181"/>
                <a:gd name="T2" fmla="*/ 176 w 178"/>
                <a:gd name="T3" fmla="*/ 109 h 181"/>
                <a:gd name="T4" fmla="*/ 170 w 178"/>
                <a:gd name="T5" fmla="*/ 127 h 181"/>
                <a:gd name="T6" fmla="*/ 162 w 178"/>
                <a:gd name="T7" fmla="*/ 144 h 181"/>
                <a:gd name="T8" fmla="*/ 148 w 178"/>
                <a:gd name="T9" fmla="*/ 158 h 181"/>
                <a:gd name="T10" fmla="*/ 131 w 178"/>
                <a:gd name="T11" fmla="*/ 170 h 181"/>
                <a:gd name="T12" fmla="*/ 113 w 178"/>
                <a:gd name="T13" fmla="*/ 177 h 181"/>
                <a:gd name="T14" fmla="*/ 94 w 178"/>
                <a:gd name="T15" fmla="*/ 181 h 181"/>
                <a:gd name="T16" fmla="*/ 76 w 178"/>
                <a:gd name="T17" fmla="*/ 179 h 181"/>
                <a:gd name="T18" fmla="*/ 55 w 178"/>
                <a:gd name="T19" fmla="*/ 174 h 181"/>
                <a:gd name="T20" fmla="*/ 39 w 178"/>
                <a:gd name="T21" fmla="*/ 164 h 181"/>
                <a:gd name="T22" fmla="*/ 25 w 178"/>
                <a:gd name="T23" fmla="*/ 152 h 181"/>
                <a:gd name="T24" fmla="*/ 12 w 178"/>
                <a:gd name="T25" fmla="*/ 138 h 181"/>
                <a:gd name="T26" fmla="*/ 4 w 178"/>
                <a:gd name="T27" fmla="*/ 119 h 181"/>
                <a:gd name="T28" fmla="*/ 0 w 178"/>
                <a:gd name="T29" fmla="*/ 101 h 181"/>
                <a:gd name="T30" fmla="*/ 0 w 178"/>
                <a:gd name="T31" fmla="*/ 80 h 181"/>
                <a:gd name="T32" fmla="*/ 4 w 178"/>
                <a:gd name="T33" fmla="*/ 62 h 181"/>
                <a:gd name="T34" fmla="*/ 12 w 178"/>
                <a:gd name="T35" fmla="*/ 43 h 181"/>
                <a:gd name="T36" fmla="*/ 25 w 178"/>
                <a:gd name="T37" fmla="*/ 29 h 181"/>
                <a:gd name="T38" fmla="*/ 39 w 178"/>
                <a:gd name="T39" fmla="*/ 16 h 181"/>
                <a:gd name="T40" fmla="*/ 55 w 178"/>
                <a:gd name="T41" fmla="*/ 6 h 181"/>
                <a:gd name="T42" fmla="*/ 74 w 178"/>
                <a:gd name="T43" fmla="*/ 2 h 181"/>
                <a:gd name="T44" fmla="*/ 94 w 178"/>
                <a:gd name="T45" fmla="*/ 0 h 181"/>
                <a:gd name="T46" fmla="*/ 113 w 178"/>
                <a:gd name="T47" fmla="*/ 4 h 181"/>
                <a:gd name="T48" fmla="*/ 131 w 178"/>
                <a:gd name="T49" fmla="*/ 10 h 181"/>
                <a:gd name="T50" fmla="*/ 148 w 178"/>
                <a:gd name="T51" fmla="*/ 21 h 181"/>
                <a:gd name="T52" fmla="*/ 160 w 178"/>
                <a:gd name="T53" fmla="*/ 35 h 181"/>
                <a:gd name="T54" fmla="*/ 170 w 178"/>
                <a:gd name="T55" fmla="*/ 51 h 181"/>
                <a:gd name="T56" fmla="*/ 176 w 178"/>
                <a:gd name="T57" fmla="*/ 70 h 181"/>
                <a:gd name="T58" fmla="*/ 178 w 178"/>
                <a:gd name="T59" fmla="*/ 90 h 181"/>
                <a:gd name="T60" fmla="*/ 178 w 178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8" h="181">
                  <a:moveTo>
                    <a:pt x="178" y="90"/>
                  </a:moveTo>
                  <a:lnTo>
                    <a:pt x="176" y="109"/>
                  </a:lnTo>
                  <a:lnTo>
                    <a:pt x="170" y="127"/>
                  </a:lnTo>
                  <a:lnTo>
                    <a:pt x="162" y="144"/>
                  </a:lnTo>
                  <a:lnTo>
                    <a:pt x="148" y="158"/>
                  </a:lnTo>
                  <a:lnTo>
                    <a:pt x="131" y="170"/>
                  </a:lnTo>
                  <a:lnTo>
                    <a:pt x="113" y="177"/>
                  </a:lnTo>
                  <a:lnTo>
                    <a:pt x="94" y="181"/>
                  </a:lnTo>
                  <a:lnTo>
                    <a:pt x="76" y="179"/>
                  </a:lnTo>
                  <a:lnTo>
                    <a:pt x="55" y="174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8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5" y="29"/>
                  </a:lnTo>
                  <a:lnTo>
                    <a:pt x="39" y="16"/>
                  </a:lnTo>
                  <a:lnTo>
                    <a:pt x="55" y="6"/>
                  </a:lnTo>
                  <a:lnTo>
                    <a:pt x="74" y="2"/>
                  </a:lnTo>
                  <a:lnTo>
                    <a:pt x="94" y="0"/>
                  </a:lnTo>
                  <a:lnTo>
                    <a:pt x="113" y="4"/>
                  </a:lnTo>
                  <a:lnTo>
                    <a:pt x="131" y="10"/>
                  </a:lnTo>
                  <a:lnTo>
                    <a:pt x="148" y="21"/>
                  </a:lnTo>
                  <a:lnTo>
                    <a:pt x="160" y="35"/>
                  </a:lnTo>
                  <a:lnTo>
                    <a:pt x="170" y="51"/>
                  </a:lnTo>
                  <a:lnTo>
                    <a:pt x="176" y="70"/>
                  </a:lnTo>
                  <a:lnTo>
                    <a:pt x="178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10" name="Freeform 22">
              <a:extLst>
                <a:ext uri="{FF2B5EF4-FFF2-40B4-BE49-F238E27FC236}">
                  <a16:creationId xmlns:a16="http://schemas.microsoft.com/office/drawing/2014/main" id="{10D3D5F5-179D-4473-9213-97822D6FC09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60" y="388"/>
              <a:ext cx="70" cy="68"/>
            </a:xfrm>
            <a:custGeom>
              <a:avLst/>
              <a:gdLst>
                <a:gd name="T0" fmla="*/ 70 w 70"/>
                <a:gd name="T1" fmla="*/ 35 h 70"/>
                <a:gd name="T2" fmla="*/ 68 w 70"/>
                <a:gd name="T3" fmla="*/ 48 h 70"/>
                <a:gd name="T4" fmla="*/ 62 w 70"/>
                <a:gd name="T5" fmla="*/ 58 h 70"/>
                <a:gd name="T6" fmla="*/ 52 w 70"/>
                <a:gd name="T7" fmla="*/ 66 h 70"/>
                <a:gd name="T8" fmla="*/ 41 w 70"/>
                <a:gd name="T9" fmla="*/ 70 h 70"/>
                <a:gd name="T10" fmla="*/ 29 w 70"/>
                <a:gd name="T11" fmla="*/ 70 h 70"/>
                <a:gd name="T12" fmla="*/ 17 w 70"/>
                <a:gd name="T13" fmla="*/ 66 h 70"/>
                <a:gd name="T14" fmla="*/ 9 w 70"/>
                <a:gd name="T15" fmla="*/ 58 h 70"/>
                <a:gd name="T16" fmla="*/ 2 w 70"/>
                <a:gd name="T17" fmla="*/ 48 h 70"/>
                <a:gd name="T18" fmla="*/ 0 w 70"/>
                <a:gd name="T19" fmla="*/ 35 h 70"/>
                <a:gd name="T20" fmla="*/ 2 w 70"/>
                <a:gd name="T21" fmla="*/ 23 h 70"/>
                <a:gd name="T22" fmla="*/ 9 w 70"/>
                <a:gd name="T23" fmla="*/ 13 h 70"/>
                <a:gd name="T24" fmla="*/ 17 w 70"/>
                <a:gd name="T25" fmla="*/ 5 h 70"/>
                <a:gd name="T26" fmla="*/ 29 w 70"/>
                <a:gd name="T27" fmla="*/ 0 h 70"/>
                <a:gd name="T28" fmla="*/ 39 w 70"/>
                <a:gd name="T29" fmla="*/ 0 h 70"/>
                <a:gd name="T30" fmla="*/ 52 w 70"/>
                <a:gd name="T31" fmla="*/ 5 h 70"/>
                <a:gd name="T32" fmla="*/ 62 w 70"/>
                <a:gd name="T33" fmla="*/ 13 h 70"/>
                <a:gd name="T34" fmla="*/ 66 w 70"/>
                <a:gd name="T35" fmla="*/ 23 h 70"/>
                <a:gd name="T36" fmla="*/ 70 w 70"/>
                <a:gd name="T37" fmla="*/ 35 h 70"/>
                <a:gd name="T38" fmla="*/ 70 w 70"/>
                <a:gd name="T39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70">
                  <a:moveTo>
                    <a:pt x="70" y="35"/>
                  </a:moveTo>
                  <a:lnTo>
                    <a:pt x="68" y="48"/>
                  </a:lnTo>
                  <a:lnTo>
                    <a:pt x="62" y="58"/>
                  </a:lnTo>
                  <a:lnTo>
                    <a:pt x="52" y="66"/>
                  </a:lnTo>
                  <a:lnTo>
                    <a:pt x="41" y="70"/>
                  </a:lnTo>
                  <a:lnTo>
                    <a:pt x="29" y="70"/>
                  </a:lnTo>
                  <a:lnTo>
                    <a:pt x="17" y="66"/>
                  </a:lnTo>
                  <a:lnTo>
                    <a:pt x="9" y="58"/>
                  </a:lnTo>
                  <a:lnTo>
                    <a:pt x="2" y="48"/>
                  </a:lnTo>
                  <a:lnTo>
                    <a:pt x="0" y="35"/>
                  </a:lnTo>
                  <a:lnTo>
                    <a:pt x="2" y="23"/>
                  </a:lnTo>
                  <a:lnTo>
                    <a:pt x="9" y="13"/>
                  </a:lnTo>
                  <a:lnTo>
                    <a:pt x="17" y="5"/>
                  </a:lnTo>
                  <a:lnTo>
                    <a:pt x="29" y="0"/>
                  </a:lnTo>
                  <a:lnTo>
                    <a:pt x="39" y="0"/>
                  </a:lnTo>
                  <a:lnTo>
                    <a:pt x="52" y="5"/>
                  </a:lnTo>
                  <a:lnTo>
                    <a:pt x="62" y="13"/>
                  </a:lnTo>
                  <a:lnTo>
                    <a:pt x="66" y="23"/>
                  </a:lnTo>
                  <a:lnTo>
                    <a:pt x="70" y="35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11" name="WordArt 23">
              <a:extLst>
                <a:ext uri="{FF2B5EF4-FFF2-40B4-BE49-F238E27FC236}">
                  <a16:creationId xmlns:a16="http://schemas.microsoft.com/office/drawing/2014/main" id="{E69F427E-7B47-4FD1-9EB5-9A056C21F99D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477" y="462"/>
              <a:ext cx="307" cy="133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spc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Verdana Ref"/>
                </a:rPr>
                <a:t>100K</a:t>
              </a:r>
              <a:endParaRPr lang="zh-TW" altLang="en-US" sz="1400" kern="10" spc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Verdana Ref"/>
              </a:endParaRPr>
            </a:p>
          </p:txBody>
        </p:sp>
        <p:sp>
          <p:nvSpPr>
            <p:cNvPr id="212" name="WordArt 24">
              <a:extLst>
                <a:ext uri="{FF2B5EF4-FFF2-40B4-BE49-F238E27FC236}">
                  <a16:creationId xmlns:a16="http://schemas.microsoft.com/office/drawing/2014/main" id="{A354CC22-FE18-45F0-AA00-559194E83D4E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612" y="240"/>
              <a:ext cx="132" cy="133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spc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Verdana Ref"/>
                </a:rPr>
                <a:t>R5</a:t>
              </a:r>
              <a:endParaRPr lang="zh-TW" altLang="en-US" sz="1400" kern="10" spc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Verdana Ref"/>
              </a:endParaRPr>
            </a:p>
          </p:txBody>
        </p:sp>
        <p:sp>
          <p:nvSpPr>
            <p:cNvPr id="213" name="WordArt 25">
              <a:extLst>
                <a:ext uri="{FF2B5EF4-FFF2-40B4-BE49-F238E27FC236}">
                  <a16:creationId xmlns:a16="http://schemas.microsoft.com/office/drawing/2014/main" id="{6F2F6ACE-BABA-4CE7-8098-B12889B2F1E4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153" y="539"/>
              <a:ext cx="703" cy="8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spc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Verdana Ref"/>
                </a:rPr>
                <a:t>RESISTOR</a:t>
              </a:r>
              <a:endParaRPr lang="zh-TW" altLang="en-US" sz="1400" kern="10" spc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Verdana Ref"/>
              </a:endParaRPr>
            </a:p>
          </p:txBody>
        </p:sp>
        <p:sp>
          <p:nvSpPr>
            <p:cNvPr id="214" name="WordArt 26">
              <a:extLst>
                <a:ext uri="{FF2B5EF4-FFF2-40B4-BE49-F238E27FC236}">
                  <a16:creationId xmlns:a16="http://schemas.microsoft.com/office/drawing/2014/main" id="{04F65842-F4E2-4921-8611-FCD94062AE2C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798" y="462"/>
              <a:ext cx="132" cy="133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spc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W</a:t>
              </a:r>
              <a:endParaRPr lang="zh-TW" altLang="en-US" sz="1400" kern="10" spc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Symbol" panose="05050102010706020507" pitchFamily="18" charset="2"/>
              </a:endParaRPr>
            </a:p>
          </p:txBody>
        </p:sp>
      </p:grpSp>
      <p:grpSp>
        <p:nvGrpSpPr>
          <p:cNvPr id="191" name="Group 41">
            <a:extLst>
              <a:ext uri="{FF2B5EF4-FFF2-40B4-BE49-F238E27FC236}">
                <a16:creationId xmlns:a16="http://schemas.microsoft.com/office/drawing/2014/main" id="{D6F5ECED-278C-4155-B0A4-13F0AD983EF1}"/>
              </a:ext>
            </a:extLst>
          </p:cNvPr>
          <p:cNvGrpSpPr>
            <a:grpSpLocks noChangeAspect="1"/>
          </p:cNvGrpSpPr>
          <p:nvPr/>
        </p:nvGrpSpPr>
        <p:grpSpPr bwMode="auto">
          <a:xfrm rot="5400000">
            <a:off x="5028456" y="4285338"/>
            <a:ext cx="1656000" cy="389988"/>
            <a:chOff x="621" y="544"/>
            <a:chExt cx="1824" cy="335"/>
          </a:xfrm>
        </p:grpSpPr>
        <p:sp>
          <p:nvSpPr>
            <p:cNvPr id="192" name="Freeform 42">
              <a:extLst>
                <a:ext uri="{FF2B5EF4-FFF2-40B4-BE49-F238E27FC236}">
                  <a16:creationId xmlns:a16="http://schemas.microsoft.com/office/drawing/2014/main" id="{4CE192E9-A1E9-462F-AB93-9499B6B837A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21" y="544"/>
              <a:ext cx="1824" cy="335"/>
            </a:xfrm>
            <a:custGeom>
              <a:avLst/>
              <a:gdLst>
                <a:gd name="T0" fmla="*/ 23 w 1824"/>
                <a:gd name="T1" fmla="*/ 251 h 335"/>
                <a:gd name="T2" fmla="*/ 166 w 1824"/>
                <a:gd name="T3" fmla="*/ 335 h 335"/>
                <a:gd name="T4" fmla="*/ 222 w 1824"/>
                <a:gd name="T5" fmla="*/ 324 h 335"/>
                <a:gd name="T6" fmla="*/ 306 w 1824"/>
                <a:gd name="T7" fmla="*/ 257 h 335"/>
                <a:gd name="T8" fmla="*/ 363 w 1824"/>
                <a:gd name="T9" fmla="*/ 257 h 335"/>
                <a:gd name="T10" fmla="*/ 513 w 1824"/>
                <a:gd name="T11" fmla="*/ 257 h 335"/>
                <a:gd name="T12" fmla="*/ 697 w 1824"/>
                <a:gd name="T13" fmla="*/ 257 h 335"/>
                <a:gd name="T14" fmla="*/ 798 w 1824"/>
                <a:gd name="T15" fmla="*/ 257 h 335"/>
                <a:gd name="T16" fmla="*/ 882 w 1824"/>
                <a:gd name="T17" fmla="*/ 324 h 335"/>
                <a:gd name="T18" fmla="*/ 939 w 1824"/>
                <a:gd name="T19" fmla="*/ 335 h 335"/>
                <a:gd name="T20" fmla="*/ 1039 w 1824"/>
                <a:gd name="T21" fmla="*/ 298 h 335"/>
                <a:gd name="T22" fmla="*/ 1078 w 1824"/>
                <a:gd name="T23" fmla="*/ 257 h 335"/>
                <a:gd name="T24" fmla="*/ 1279 w 1824"/>
                <a:gd name="T25" fmla="*/ 257 h 335"/>
                <a:gd name="T26" fmla="*/ 1449 w 1824"/>
                <a:gd name="T27" fmla="*/ 257 h 335"/>
                <a:gd name="T28" fmla="*/ 1517 w 1824"/>
                <a:gd name="T29" fmla="*/ 257 h 335"/>
                <a:gd name="T30" fmla="*/ 1601 w 1824"/>
                <a:gd name="T31" fmla="*/ 324 h 335"/>
                <a:gd name="T32" fmla="*/ 1656 w 1824"/>
                <a:gd name="T33" fmla="*/ 335 h 335"/>
                <a:gd name="T34" fmla="*/ 1802 w 1824"/>
                <a:gd name="T35" fmla="*/ 251 h 335"/>
                <a:gd name="T36" fmla="*/ 1824 w 1824"/>
                <a:gd name="T37" fmla="*/ 168 h 335"/>
                <a:gd name="T38" fmla="*/ 1740 w 1824"/>
                <a:gd name="T39" fmla="*/ 23 h 335"/>
                <a:gd name="T40" fmla="*/ 1656 w 1824"/>
                <a:gd name="T41" fmla="*/ 0 h 335"/>
                <a:gd name="T42" fmla="*/ 1554 w 1824"/>
                <a:gd name="T43" fmla="*/ 37 h 335"/>
                <a:gd name="T44" fmla="*/ 1517 w 1824"/>
                <a:gd name="T45" fmla="*/ 78 h 335"/>
                <a:gd name="T46" fmla="*/ 1369 w 1824"/>
                <a:gd name="T47" fmla="*/ 78 h 335"/>
                <a:gd name="T48" fmla="*/ 1181 w 1824"/>
                <a:gd name="T49" fmla="*/ 78 h 335"/>
                <a:gd name="T50" fmla="*/ 1078 w 1824"/>
                <a:gd name="T51" fmla="*/ 78 h 335"/>
                <a:gd name="T52" fmla="*/ 992 w 1824"/>
                <a:gd name="T53" fmla="*/ 10 h 335"/>
                <a:gd name="T54" fmla="*/ 939 w 1824"/>
                <a:gd name="T55" fmla="*/ 0 h 335"/>
                <a:gd name="T56" fmla="*/ 834 w 1824"/>
                <a:gd name="T57" fmla="*/ 37 h 335"/>
                <a:gd name="T58" fmla="*/ 798 w 1824"/>
                <a:gd name="T59" fmla="*/ 78 h 335"/>
                <a:gd name="T60" fmla="*/ 603 w 1824"/>
                <a:gd name="T61" fmla="*/ 78 h 335"/>
                <a:gd name="T62" fmla="*/ 433 w 1824"/>
                <a:gd name="T63" fmla="*/ 78 h 335"/>
                <a:gd name="T64" fmla="*/ 306 w 1824"/>
                <a:gd name="T65" fmla="*/ 78 h 335"/>
                <a:gd name="T66" fmla="*/ 269 w 1824"/>
                <a:gd name="T67" fmla="*/ 37 h 335"/>
                <a:gd name="T68" fmla="*/ 166 w 1824"/>
                <a:gd name="T69" fmla="*/ 0 h 335"/>
                <a:gd name="T70" fmla="*/ 82 w 1824"/>
                <a:gd name="T71" fmla="*/ 23 h 335"/>
                <a:gd name="T72" fmla="*/ 0 w 1824"/>
                <a:gd name="T73" fmla="*/ 168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24" h="335">
                  <a:moveTo>
                    <a:pt x="0" y="168"/>
                  </a:moveTo>
                  <a:lnTo>
                    <a:pt x="23" y="251"/>
                  </a:lnTo>
                  <a:lnTo>
                    <a:pt x="82" y="310"/>
                  </a:lnTo>
                  <a:lnTo>
                    <a:pt x="166" y="335"/>
                  </a:lnTo>
                  <a:lnTo>
                    <a:pt x="222" y="324"/>
                  </a:lnTo>
                  <a:lnTo>
                    <a:pt x="269" y="298"/>
                  </a:lnTo>
                  <a:lnTo>
                    <a:pt x="306" y="257"/>
                  </a:lnTo>
                  <a:lnTo>
                    <a:pt x="363" y="257"/>
                  </a:lnTo>
                  <a:lnTo>
                    <a:pt x="433" y="257"/>
                  </a:lnTo>
                  <a:lnTo>
                    <a:pt x="513" y="257"/>
                  </a:lnTo>
                  <a:lnTo>
                    <a:pt x="603" y="257"/>
                  </a:lnTo>
                  <a:lnTo>
                    <a:pt x="697" y="257"/>
                  </a:lnTo>
                  <a:lnTo>
                    <a:pt x="798" y="257"/>
                  </a:lnTo>
                  <a:lnTo>
                    <a:pt x="834" y="298"/>
                  </a:lnTo>
                  <a:lnTo>
                    <a:pt x="882" y="324"/>
                  </a:lnTo>
                  <a:lnTo>
                    <a:pt x="939" y="335"/>
                  </a:lnTo>
                  <a:lnTo>
                    <a:pt x="992" y="324"/>
                  </a:lnTo>
                  <a:lnTo>
                    <a:pt x="1039" y="298"/>
                  </a:lnTo>
                  <a:lnTo>
                    <a:pt x="1078" y="257"/>
                  </a:lnTo>
                  <a:lnTo>
                    <a:pt x="1181" y="257"/>
                  </a:lnTo>
                  <a:lnTo>
                    <a:pt x="1279" y="257"/>
                  </a:lnTo>
                  <a:lnTo>
                    <a:pt x="1369" y="257"/>
                  </a:lnTo>
                  <a:lnTo>
                    <a:pt x="1449" y="257"/>
                  </a:lnTo>
                  <a:lnTo>
                    <a:pt x="1517" y="257"/>
                  </a:lnTo>
                  <a:lnTo>
                    <a:pt x="1554" y="298"/>
                  </a:lnTo>
                  <a:lnTo>
                    <a:pt x="1601" y="324"/>
                  </a:lnTo>
                  <a:lnTo>
                    <a:pt x="1656" y="335"/>
                  </a:lnTo>
                  <a:lnTo>
                    <a:pt x="1740" y="310"/>
                  </a:lnTo>
                  <a:lnTo>
                    <a:pt x="1802" y="251"/>
                  </a:lnTo>
                  <a:lnTo>
                    <a:pt x="1824" y="168"/>
                  </a:lnTo>
                  <a:lnTo>
                    <a:pt x="1802" y="84"/>
                  </a:lnTo>
                  <a:lnTo>
                    <a:pt x="1740" y="23"/>
                  </a:lnTo>
                  <a:lnTo>
                    <a:pt x="1656" y="0"/>
                  </a:lnTo>
                  <a:lnTo>
                    <a:pt x="1601" y="10"/>
                  </a:lnTo>
                  <a:lnTo>
                    <a:pt x="1554" y="37"/>
                  </a:lnTo>
                  <a:lnTo>
                    <a:pt x="1517" y="78"/>
                  </a:lnTo>
                  <a:lnTo>
                    <a:pt x="1449" y="78"/>
                  </a:lnTo>
                  <a:lnTo>
                    <a:pt x="1369" y="78"/>
                  </a:lnTo>
                  <a:lnTo>
                    <a:pt x="1279" y="78"/>
                  </a:lnTo>
                  <a:lnTo>
                    <a:pt x="1181" y="78"/>
                  </a:lnTo>
                  <a:lnTo>
                    <a:pt x="1078" y="78"/>
                  </a:lnTo>
                  <a:lnTo>
                    <a:pt x="1039" y="37"/>
                  </a:lnTo>
                  <a:lnTo>
                    <a:pt x="992" y="10"/>
                  </a:lnTo>
                  <a:lnTo>
                    <a:pt x="939" y="0"/>
                  </a:lnTo>
                  <a:lnTo>
                    <a:pt x="882" y="10"/>
                  </a:lnTo>
                  <a:lnTo>
                    <a:pt x="834" y="37"/>
                  </a:lnTo>
                  <a:lnTo>
                    <a:pt x="798" y="78"/>
                  </a:lnTo>
                  <a:lnTo>
                    <a:pt x="697" y="78"/>
                  </a:lnTo>
                  <a:lnTo>
                    <a:pt x="603" y="78"/>
                  </a:lnTo>
                  <a:lnTo>
                    <a:pt x="513" y="78"/>
                  </a:lnTo>
                  <a:lnTo>
                    <a:pt x="433" y="78"/>
                  </a:lnTo>
                  <a:lnTo>
                    <a:pt x="363" y="78"/>
                  </a:lnTo>
                  <a:lnTo>
                    <a:pt x="306" y="78"/>
                  </a:lnTo>
                  <a:lnTo>
                    <a:pt x="269" y="37"/>
                  </a:lnTo>
                  <a:lnTo>
                    <a:pt x="222" y="10"/>
                  </a:lnTo>
                  <a:lnTo>
                    <a:pt x="166" y="0"/>
                  </a:lnTo>
                  <a:lnTo>
                    <a:pt x="82" y="23"/>
                  </a:lnTo>
                  <a:lnTo>
                    <a:pt x="23" y="84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93" name="Freeform 43">
              <a:extLst>
                <a:ext uri="{FF2B5EF4-FFF2-40B4-BE49-F238E27FC236}">
                  <a16:creationId xmlns:a16="http://schemas.microsoft.com/office/drawing/2014/main" id="{EBCB83D5-FB98-42BB-A199-C4AAF389B9B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03" y="626"/>
              <a:ext cx="178" cy="181"/>
            </a:xfrm>
            <a:custGeom>
              <a:avLst/>
              <a:gdLst>
                <a:gd name="T0" fmla="*/ 178 w 178"/>
                <a:gd name="T1" fmla="*/ 90 h 181"/>
                <a:gd name="T2" fmla="*/ 176 w 178"/>
                <a:gd name="T3" fmla="*/ 109 h 181"/>
                <a:gd name="T4" fmla="*/ 170 w 178"/>
                <a:gd name="T5" fmla="*/ 127 h 181"/>
                <a:gd name="T6" fmla="*/ 160 w 178"/>
                <a:gd name="T7" fmla="*/ 144 h 181"/>
                <a:gd name="T8" fmla="*/ 148 w 178"/>
                <a:gd name="T9" fmla="*/ 158 h 181"/>
                <a:gd name="T10" fmla="*/ 131 w 178"/>
                <a:gd name="T11" fmla="*/ 170 h 181"/>
                <a:gd name="T12" fmla="*/ 113 w 178"/>
                <a:gd name="T13" fmla="*/ 177 h 181"/>
                <a:gd name="T14" fmla="*/ 94 w 178"/>
                <a:gd name="T15" fmla="*/ 181 h 181"/>
                <a:gd name="T16" fmla="*/ 74 w 178"/>
                <a:gd name="T17" fmla="*/ 179 h 181"/>
                <a:gd name="T18" fmla="*/ 55 w 178"/>
                <a:gd name="T19" fmla="*/ 175 h 181"/>
                <a:gd name="T20" fmla="*/ 39 w 178"/>
                <a:gd name="T21" fmla="*/ 164 h 181"/>
                <a:gd name="T22" fmla="*/ 25 w 178"/>
                <a:gd name="T23" fmla="*/ 152 h 181"/>
                <a:gd name="T24" fmla="*/ 12 w 178"/>
                <a:gd name="T25" fmla="*/ 136 h 181"/>
                <a:gd name="T26" fmla="*/ 4 w 178"/>
                <a:gd name="T27" fmla="*/ 119 h 181"/>
                <a:gd name="T28" fmla="*/ 0 w 178"/>
                <a:gd name="T29" fmla="*/ 101 h 181"/>
                <a:gd name="T30" fmla="*/ 0 w 178"/>
                <a:gd name="T31" fmla="*/ 80 h 181"/>
                <a:gd name="T32" fmla="*/ 4 w 178"/>
                <a:gd name="T33" fmla="*/ 62 h 181"/>
                <a:gd name="T34" fmla="*/ 12 w 178"/>
                <a:gd name="T35" fmla="*/ 43 h 181"/>
                <a:gd name="T36" fmla="*/ 25 w 178"/>
                <a:gd name="T37" fmla="*/ 29 h 181"/>
                <a:gd name="T38" fmla="*/ 39 w 178"/>
                <a:gd name="T39" fmla="*/ 17 h 181"/>
                <a:gd name="T40" fmla="*/ 55 w 178"/>
                <a:gd name="T41" fmla="*/ 6 h 181"/>
                <a:gd name="T42" fmla="*/ 74 w 178"/>
                <a:gd name="T43" fmla="*/ 2 h 181"/>
                <a:gd name="T44" fmla="*/ 94 w 178"/>
                <a:gd name="T45" fmla="*/ 0 h 181"/>
                <a:gd name="T46" fmla="*/ 113 w 178"/>
                <a:gd name="T47" fmla="*/ 4 h 181"/>
                <a:gd name="T48" fmla="*/ 131 w 178"/>
                <a:gd name="T49" fmla="*/ 10 h 181"/>
                <a:gd name="T50" fmla="*/ 148 w 178"/>
                <a:gd name="T51" fmla="*/ 21 h 181"/>
                <a:gd name="T52" fmla="*/ 160 w 178"/>
                <a:gd name="T53" fmla="*/ 35 h 181"/>
                <a:gd name="T54" fmla="*/ 170 w 178"/>
                <a:gd name="T55" fmla="*/ 51 h 181"/>
                <a:gd name="T56" fmla="*/ 176 w 178"/>
                <a:gd name="T57" fmla="*/ 70 h 181"/>
                <a:gd name="T58" fmla="*/ 178 w 178"/>
                <a:gd name="T59" fmla="*/ 90 h 181"/>
                <a:gd name="T60" fmla="*/ 178 w 178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8" h="181">
                  <a:moveTo>
                    <a:pt x="178" y="90"/>
                  </a:moveTo>
                  <a:lnTo>
                    <a:pt x="176" y="109"/>
                  </a:lnTo>
                  <a:lnTo>
                    <a:pt x="170" y="127"/>
                  </a:lnTo>
                  <a:lnTo>
                    <a:pt x="160" y="144"/>
                  </a:lnTo>
                  <a:lnTo>
                    <a:pt x="148" y="158"/>
                  </a:lnTo>
                  <a:lnTo>
                    <a:pt x="131" y="170"/>
                  </a:lnTo>
                  <a:lnTo>
                    <a:pt x="113" y="177"/>
                  </a:lnTo>
                  <a:lnTo>
                    <a:pt x="94" y="181"/>
                  </a:lnTo>
                  <a:lnTo>
                    <a:pt x="74" y="179"/>
                  </a:lnTo>
                  <a:lnTo>
                    <a:pt x="55" y="175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6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5" y="29"/>
                  </a:lnTo>
                  <a:lnTo>
                    <a:pt x="39" y="17"/>
                  </a:lnTo>
                  <a:lnTo>
                    <a:pt x="55" y="6"/>
                  </a:lnTo>
                  <a:lnTo>
                    <a:pt x="74" y="2"/>
                  </a:lnTo>
                  <a:lnTo>
                    <a:pt x="94" y="0"/>
                  </a:lnTo>
                  <a:lnTo>
                    <a:pt x="113" y="4"/>
                  </a:lnTo>
                  <a:lnTo>
                    <a:pt x="131" y="10"/>
                  </a:lnTo>
                  <a:lnTo>
                    <a:pt x="148" y="21"/>
                  </a:lnTo>
                  <a:lnTo>
                    <a:pt x="160" y="35"/>
                  </a:lnTo>
                  <a:lnTo>
                    <a:pt x="170" y="51"/>
                  </a:lnTo>
                  <a:lnTo>
                    <a:pt x="176" y="70"/>
                  </a:lnTo>
                  <a:lnTo>
                    <a:pt x="178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94" name="Freeform 44">
              <a:extLst>
                <a:ext uri="{FF2B5EF4-FFF2-40B4-BE49-F238E27FC236}">
                  <a16:creationId xmlns:a16="http://schemas.microsoft.com/office/drawing/2014/main" id="{3B901E70-8102-44EC-AF80-E33FF7D96AF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56" y="682"/>
              <a:ext cx="70" cy="67"/>
            </a:xfrm>
            <a:custGeom>
              <a:avLst/>
              <a:gdLst>
                <a:gd name="T0" fmla="*/ 70 w 70"/>
                <a:gd name="T1" fmla="*/ 34 h 67"/>
                <a:gd name="T2" fmla="*/ 68 w 70"/>
                <a:gd name="T3" fmla="*/ 47 h 67"/>
                <a:gd name="T4" fmla="*/ 62 w 70"/>
                <a:gd name="T5" fmla="*/ 57 h 67"/>
                <a:gd name="T6" fmla="*/ 54 w 70"/>
                <a:gd name="T7" fmla="*/ 63 h 67"/>
                <a:gd name="T8" fmla="*/ 41 w 70"/>
                <a:gd name="T9" fmla="*/ 67 h 67"/>
                <a:gd name="T10" fmla="*/ 31 w 70"/>
                <a:gd name="T11" fmla="*/ 67 h 67"/>
                <a:gd name="T12" fmla="*/ 19 w 70"/>
                <a:gd name="T13" fmla="*/ 63 h 67"/>
                <a:gd name="T14" fmla="*/ 9 w 70"/>
                <a:gd name="T15" fmla="*/ 57 h 67"/>
                <a:gd name="T16" fmla="*/ 4 w 70"/>
                <a:gd name="T17" fmla="*/ 47 h 67"/>
                <a:gd name="T18" fmla="*/ 0 w 70"/>
                <a:gd name="T19" fmla="*/ 34 h 67"/>
                <a:gd name="T20" fmla="*/ 2 w 70"/>
                <a:gd name="T21" fmla="*/ 22 h 67"/>
                <a:gd name="T22" fmla="*/ 9 w 70"/>
                <a:gd name="T23" fmla="*/ 12 h 67"/>
                <a:gd name="T24" fmla="*/ 19 w 70"/>
                <a:gd name="T25" fmla="*/ 4 h 67"/>
                <a:gd name="T26" fmla="*/ 29 w 70"/>
                <a:gd name="T27" fmla="*/ 0 h 67"/>
                <a:gd name="T28" fmla="*/ 41 w 70"/>
                <a:gd name="T29" fmla="*/ 0 h 67"/>
                <a:gd name="T30" fmla="*/ 54 w 70"/>
                <a:gd name="T31" fmla="*/ 4 h 67"/>
                <a:gd name="T32" fmla="*/ 62 w 70"/>
                <a:gd name="T33" fmla="*/ 12 h 67"/>
                <a:gd name="T34" fmla="*/ 68 w 70"/>
                <a:gd name="T35" fmla="*/ 22 h 67"/>
                <a:gd name="T36" fmla="*/ 70 w 70"/>
                <a:gd name="T37" fmla="*/ 34 h 67"/>
                <a:gd name="T38" fmla="*/ 70 w 70"/>
                <a:gd name="T39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67">
                  <a:moveTo>
                    <a:pt x="70" y="34"/>
                  </a:moveTo>
                  <a:lnTo>
                    <a:pt x="68" y="47"/>
                  </a:lnTo>
                  <a:lnTo>
                    <a:pt x="62" y="57"/>
                  </a:lnTo>
                  <a:lnTo>
                    <a:pt x="54" y="63"/>
                  </a:lnTo>
                  <a:lnTo>
                    <a:pt x="41" y="67"/>
                  </a:lnTo>
                  <a:lnTo>
                    <a:pt x="31" y="67"/>
                  </a:lnTo>
                  <a:lnTo>
                    <a:pt x="19" y="63"/>
                  </a:lnTo>
                  <a:lnTo>
                    <a:pt x="9" y="57"/>
                  </a:lnTo>
                  <a:lnTo>
                    <a:pt x="4" y="47"/>
                  </a:lnTo>
                  <a:lnTo>
                    <a:pt x="0" y="34"/>
                  </a:lnTo>
                  <a:lnTo>
                    <a:pt x="2" y="22"/>
                  </a:lnTo>
                  <a:lnTo>
                    <a:pt x="9" y="12"/>
                  </a:lnTo>
                  <a:lnTo>
                    <a:pt x="19" y="4"/>
                  </a:lnTo>
                  <a:lnTo>
                    <a:pt x="29" y="0"/>
                  </a:lnTo>
                  <a:lnTo>
                    <a:pt x="41" y="0"/>
                  </a:lnTo>
                  <a:lnTo>
                    <a:pt x="54" y="4"/>
                  </a:lnTo>
                  <a:lnTo>
                    <a:pt x="62" y="12"/>
                  </a:lnTo>
                  <a:lnTo>
                    <a:pt x="68" y="22"/>
                  </a:lnTo>
                  <a:lnTo>
                    <a:pt x="70" y="34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95" name="Freeform 45">
              <a:extLst>
                <a:ext uri="{FF2B5EF4-FFF2-40B4-BE49-F238E27FC236}">
                  <a16:creationId xmlns:a16="http://schemas.microsoft.com/office/drawing/2014/main" id="{FACBEFD0-5C93-4F15-BD86-4CF89805C32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474" y="626"/>
              <a:ext cx="180" cy="181"/>
            </a:xfrm>
            <a:custGeom>
              <a:avLst/>
              <a:gdLst>
                <a:gd name="T0" fmla="*/ 180 w 180"/>
                <a:gd name="T1" fmla="*/ 90 h 181"/>
                <a:gd name="T2" fmla="*/ 178 w 180"/>
                <a:gd name="T3" fmla="*/ 109 h 181"/>
                <a:gd name="T4" fmla="*/ 172 w 180"/>
                <a:gd name="T5" fmla="*/ 127 h 181"/>
                <a:gd name="T6" fmla="*/ 162 w 180"/>
                <a:gd name="T7" fmla="*/ 144 h 181"/>
                <a:gd name="T8" fmla="*/ 147 w 180"/>
                <a:gd name="T9" fmla="*/ 158 h 181"/>
                <a:gd name="T10" fmla="*/ 131 w 180"/>
                <a:gd name="T11" fmla="*/ 170 h 181"/>
                <a:gd name="T12" fmla="*/ 112 w 180"/>
                <a:gd name="T13" fmla="*/ 177 h 181"/>
                <a:gd name="T14" fmla="*/ 94 w 180"/>
                <a:gd name="T15" fmla="*/ 181 h 181"/>
                <a:gd name="T16" fmla="*/ 76 w 180"/>
                <a:gd name="T17" fmla="*/ 179 h 181"/>
                <a:gd name="T18" fmla="*/ 55 w 180"/>
                <a:gd name="T19" fmla="*/ 175 h 181"/>
                <a:gd name="T20" fmla="*/ 39 w 180"/>
                <a:gd name="T21" fmla="*/ 164 h 181"/>
                <a:gd name="T22" fmla="*/ 24 w 180"/>
                <a:gd name="T23" fmla="*/ 152 h 181"/>
                <a:gd name="T24" fmla="*/ 12 w 180"/>
                <a:gd name="T25" fmla="*/ 136 h 181"/>
                <a:gd name="T26" fmla="*/ 4 w 180"/>
                <a:gd name="T27" fmla="*/ 119 h 181"/>
                <a:gd name="T28" fmla="*/ 0 w 180"/>
                <a:gd name="T29" fmla="*/ 101 h 181"/>
                <a:gd name="T30" fmla="*/ 0 w 180"/>
                <a:gd name="T31" fmla="*/ 80 h 181"/>
                <a:gd name="T32" fmla="*/ 4 w 180"/>
                <a:gd name="T33" fmla="*/ 62 h 181"/>
                <a:gd name="T34" fmla="*/ 12 w 180"/>
                <a:gd name="T35" fmla="*/ 43 h 181"/>
                <a:gd name="T36" fmla="*/ 24 w 180"/>
                <a:gd name="T37" fmla="*/ 29 h 181"/>
                <a:gd name="T38" fmla="*/ 39 w 180"/>
                <a:gd name="T39" fmla="*/ 17 h 181"/>
                <a:gd name="T40" fmla="*/ 55 w 180"/>
                <a:gd name="T41" fmla="*/ 6 h 181"/>
                <a:gd name="T42" fmla="*/ 76 w 180"/>
                <a:gd name="T43" fmla="*/ 2 h 181"/>
                <a:gd name="T44" fmla="*/ 94 w 180"/>
                <a:gd name="T45" fmla="*/ 0 h 181"/>
                <a:gd name="T46" fmla="*/ 112 w 180"/>
                <a:gd name="T47" fmla="*/ 4 h 181"/>
                <a:gd name="T48" fmla="*/ 131 w 180"/>
                <a:gd name="T49" fmla="*/ 10 h 181"/>
                <a:gd name="T50" fmla="*/ 147 w 180"/>
                <a:gd name="T51" fmla="*/ 21 h 181"/>
                <a:gd name="T52" fmla="*/ 162 w 180"/>
                <a:gd name="T53" fmla="*/ 35 h 181"/>
                <a:gd name="T54" fmla="*/ 172 w 180"/>
                <a:gd name="T55" fmla="*/ 51 h 181"/>
                <a:gd name="T56" fmla="*/ 178 w 180"/>
                <a:gd name="T57" fmla="*/ 70 h 181"/>
                <a:gd name="T58" fmla="*/ 180 w 180"/>
                <a:gd name="T59" fmla="*/ 90 h 181"/>
                <a:gd name="T60" fmla="*/ 180 w 180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81">
                  <a:moveTo>
                    <a:pt x="180" y="90"/>
                  </a:moveTo>
                  <a:lnTo>
                    <a:pt x="178" y="109"/>
                  </a:lnTo>
                  <a:lnTo>
                    <a:pt x="172" y="127"/>
                  </a:lnTo>
                  <a:lnTo>
                    <a:pt x="162" y="144"/>
                  </a:lnTo>
                  <a:lnTo>
                    <a:pt x="147" y="158"/>
                  </a:lnTo>
                  <a:lnTo>
                    <a:pt x="131" y="170"/>
                  </a:lnTo>
                  <a:lnTo>
                    <a:pt x="112" y="177"/>
                  </a:lnTo>
                  <a:lnTo>
                    <a:pt x="94" y="181"/>
                  </a:lnTo>
                  <a:lnTo>
                    <a:pt x="76" y="179"/>
                  </a:lnTo>
                  <a:lnTo>
                    <a:pt x="55" y="175"/>
                  </a:lnTo>
                  <a:lnTo>
                    <a:pt x="39" y="164"/>
                  </a:lnTo>
                  <a:lnTo>
                    <a:pt x="24" y="152"/>
                  </a:lnTo>
                  <a:lnTo>
                    <a:pt x="12" y="136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4" y="29"/>
                  </a:lnTo>
                  <a:lnTo>
                    <a:pt x="39" y="17"/>
                  </a:lnTo>
                  <a:lnTo>
                    <a:pt x="55" y="6"/>
                  </a:lnTo>
                  <a:lnTo>
                    <a:pt x="76" y="2"/>
                  </a:lnTo>
                  <a:lnTo>
                    <a:pt x="94" y="0"/>
                  </a:lnTo>
                  <a:lnTo>
                    <a:pt x="112" y="4"/>
                  </a:lnTo>
                  <a:lnTo>
                    <a:pt x="131" y="10"/>
                  </a:lnTo>
                  <a:lnTo>
                    <a:pt x="147" y="21"/>
                  </a:lnTo>
                  <a:lnTo>
                    <a:pt x="162" y="35"/>
                  </a:lnTo>
                  <a:lnTo>
                    <a:pt x="172" y="51"/>
                  </a:lnTo>
                  <a:lnTo>
                    <a:pt x="178" y="70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96" name="Freeform 46">
              <a:extLst>
                <a:ext uri="{FF2B5EF4-FFF2-40B4-BE49-F238E27FC236}">
                  <a16:creationId xmlns:a16="http://schemas.microsoft.com/office/drawing/2014/main" id="{15107213-17F5-42F9-9CAC-980357DA3EA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29" y="682"/>
              <a:ext cx="70" cy="67"/>
            </a:xfrm>
            <a:custGeom>
              <a:avLst/>
              <a:gdLst>
                <a:gd name="T0" fmla="*/ 70 w 70"/>
                <a:gd name="T1" fmla="*/ 34 h 67"/>
                <a:gd name="T2" fmla="*/ 68 w 70"/>
                <a:gd name="T3" fmla="*/ 47 h 67"/>
                <a:gd name="T4" fmla="*/ 62 w 70"/>
                <a:gd name="T5" fmla="*/ 57 h 67"/>
                <a:gd name="T6" fmla="*/ 51 w 70"/>
                <a:gd name="T7" fmla="*/ 63 h 67"/>
                <a:gd name="T8" fmla="*/ 41 w 70"/>
                <a:gd name="T9" fmla="*/ 67 h 67"/>
                <a:gd name="T10" fmla="*/ 29 w 70"/>
                <a:gd name="T11" fmla="*/ 67 h 67"/>
                <a:gd name="T12" fmla="*/ 16 w 70"/>
                <a:gd name="T13" fmla="*/ 63 h 67"/>
                <a:gd name="T14" fmla="*/ 8 w 70"/>
                <a:gd name="T15" fmla="*/ 57 h 67"/>
                <a:gd name="T16" fmla="*/ 2 w 70"/>
                <a:gd name="T17" fmla="*/ 47 h 67"/>
                <a:gd name="T18" fmla="*/ 0 w 70"/>
                <a:gd name="T19" fmla="*/ 34 h 67"/>
                <a:gd name="T20" fmla="*/ 2 w 70"/>
                <a:gd name="T21" fmla="*/ 22 h 67"/>
                <a:gd name="T22" fmla="*/ 8 w 70"/>
                <a:gd name="T23" fmla="*/ 12 h 67"/>
                <a:gd name="T24" fmla="*/ 16 w 70"/>
                <a:gd name="T25" fmla="*/ 4 h 67"/>
                <a:gd name="T26" fmla="*/ 29 w 70"/>
                <a:gd name="T27" fmla="*/ 0 h 67"/>
                <a:gd name="T28" fmla="*/ 41 w 70"/>
                <a:gd name="T29" fmla="*/ 0 h 67"/>
                <a:gd name="T30" fmla="*/ 51 w 70"/>
                <a:gd name="T31" fmla="*/ 4 h 67"/>
                <a:gd name="T32" fmla="*/ 62 w 70"/>
                <a:gd name="T33" fmla="*/ 12 h 67"/>
                <a:gd name="T34" fmla="*/ 68 w 70"/>
                <a:gd name="T35" fmla="*/ 22 h 67"/>
                <a:gd name="T36" fmla="*/ 70 w 70"/>
                <a:gd name="T37" fmla="*/ 34 h 67"/>
                <a:gd name="T38" fmla="*/ 70 w 70"/>
                <a:gd name="T39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67">
                  <a:moveTo>
                    <a:pt x="70" y="34"/>
                  </a:moveTo>
                  <a:lnTo>
                    <a:pt x="68" y="47"/>
                  </a:lnTo>
                  <a:lnTo>
                    <a:pt x="62" y="57"/>
                  </a:lnTo>
                  <a:lnTo>
                    <a:pt x="51" y="63"/>
                  </a:lnTo>
                  <a:lnTo>
                    <a:pt x="41" y="67"/>
                  </a:lnTo>
                  <a:lnTo>
                    <a:pt x="29" y="67"/>
                  </a:lnTo>
                  <a:lnTo>
                    <a:pt x="16" y="63"/>
                  </a:lnTo>
                  <a:lnTo>
                    <a:pt x="8" y="57"/>
                  </a:lnTo>
                  <a:lnTo>
                    <a:pt x="2" y="47"/>
                  </a:lnTo>
                  <a:lnTo>
                    <a:pt x="0" y="34"/>
                  </a:lnTo>
                  <a:lnTo>
                    <a:pt x="2" y="22"/>
                  </a:lnTo>
                  <a:lnTo>
                    <a:pt x="8" y="12"/>
                  </a:lnTo>
                  <a:lnTo>
                    <a:pt x="16" y="4"/>
                  </a:lnTo>
                  <a:lnTo>
                    <a:pt x="29" y="0"/>
                  </a:lnTo>
                  <a:lnTo>
                    <a:pt x="41" y="0"/>
                  </a:lnTo>
                  <a:lnTo>
                    <a:pt x="51" y="4"/>
                  </a:lnTo>
                  <a:lnTo>
                    <a:pt x="62" y="12"/>
                  </a:lnTo>
                  <a:lnTo>
                    <a:pt x="68" y="22"/>
                  </a:lnTo>
                  <a:lnTo>
                    <a:pt x="70" y="34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97" name="Freeform 47">
              <a:extLst>
                <a:ext uri="{FF2B5EF4-FFF2-40B4-BE49-F238E27FC236}">
                  <a16:creationId xmlns:a16="http://schemas.microsoft.com/office/drawing/2014/main" id="{7EEF8ACB-724B-4E90-BB1B-23C870CF0CA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193" y="626"/>
              <a:ext cx="181" cy="181"/>
            </a:xfrm>
            <a:custGeom>
              <a:avLst/>
              <a:gdLst>
                <a:gd name="T0" fmla="*/ 181 w 181"/>
                <a:gd name="T1" fmla="*/ 90 h 181"/>
                <a:gd name="T2" fmla="*/ 178 w 181"/>
                <a:gd name="T3" fmla="*/ 109 h 181"/>
                <a:gd name="T4" fmla="*/ 172 w 181"/>
                <a:gd name="T5" fmla="*/ 127 h 181"/>
                <a:gd name="T6" fmla="*/ 162 w 181"/>
                <a:gd name="T7" fmla="*/ 144 h 181"/>
                <a:gd name="T8" fmla="*/ 148 w 181"/>
                <a:gd name="T9" fmla="*/ 158 h 181"/>
                <a:gd name="T10" fmla="*/ 133 w 181"/>
                <a:gd name="T11" fmla="*/ 170 h 181"/>
                <a:gd name="T12" fmla="*/ 115 w 181"/>
                <a:gd name="T13" fmla="*/ 177 h 181"/>
                <a:gd name="T14" fmla="*/ 94 w 181"/>
                <a:gd name="T15" fmla="*/ 181 h 181"/>
                <a:gd name="T16" fmla="*/ 76 w 181"/>
                <a:gd name="T17" fmla="*/ 179 h 181"/>
                <a:gd name="T18" fmla="*/ 58 w 181"/>
                <a:gd name="T19" fmla="*/ 175 h 181"/>
                <a:gd name="T20" fmla="*/ 39 w 181"/>
                <a:gd name="T21" fmla="*/ 164 h 181"/>
                <a:gd name="T22" fmla="*/ 25 w 181"/>
                <a:gd name="T23" fmla="*/ 152 h 181"/>
                <a:gd name="T24" fmla="*/ 12 w 181"/>
                <a:gd name="T25" fmla="*/ 136 h 181"/>
                <a:gd name="T26" fmla="*/ 4 w 181"/>
                <a:gd name="T27" fmla="*/ 119 h 181"/>
                <a:gd name="T28" fmla="*/ 0 w 181"/>
                <a:gd name="T29" fmla="*/ 101 h 181"/>
                <a:gd name="T30" fmla="*/ 0 w 181"/>
                <a:gd name="T31" fmla="*/ 80 h 181"/>
                <a:gd name="T32" fmla="*/ 4 w 181"/>
                <a:gd name="T33" fmla="*/ 62 h 181"/>
                <a:gd name="T34" fmla="*/ 12 w 181"/>
                <a:gd name="T35" fmla="*/ 43 h 181"/>
                <a:gd name="T36" fmla="*/ 25 w 181"/>
                <a:gd name="T37" fmla="*/ 29 h 181"/>
                <a:gd name="T38" fmla="*/ 39 w 181"/>
                <a:gd name="T39" fmla="*/ 17 h 181"/>
                <a:gd name="T40" fmla="*/ 58 w 181"/>
                <a:gd name="T41" fmla="*/ 6 h 181"/>
                <a:gd name="T42" fmla="*/ 76 w 181"/>
                <a:gd name="T43" fmla="*/ 2 h 181"/>
                <a:gd name="T44" fmla="*/ 94 w 181"/>
                <a:gd name="T45" fmla="*/ 0 h 181"/>
                <a:gd name="T46" fmla="*/ 115 w 181"/>
                <a:gd name="T47" fmla="*/ 4 h 181"/>
                <a:gd name="T48" fmla="*/ 131 w 181"/>
                <a:gd name="T49" fmla="*/ 10 h 181"/>
                <a:gd name="T50" fmla="*/ 148 w 181"/>
                <a:gd name="T51" fmla="*/ 21 h 181"/>
                <a:gd name="T52" fmla="*/ 162 w 181"/>
                <a:gd name="T53" fmla="*/ 35 h 181"/>
                <a:gd name="T54" fmla="*/ 172 w 181"/>
                <a:gd name="T55" fmla="*/ 51 h 181"/>
                <a:gd name="T56" fmla="*/ 178 w 181"/>
                <a:gd name="T57" fmla="*/ 70 h 181"/>
                <a:gd name="T58" fmla="*/ 181 w 181"/>
                <a:gd name="T59" fmla="*/ 90 h 181"/>
                <a:gd name="T60" fmla="*/ 181 w 181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1" h="181">
                  <a:moveTo>
                    <a:pt x="181" y="90"/>
                  </a:moveTo>
                  <a:lnTo>
                    <a:pt x="178" y="109"/>
                  </a:lnTo>
                  <a:lnTo>
                    <a:pt x="172" y="127"/>
                  </a:lnTo>
                  <a:lnTo>
                    <a:pt x="162" y="144"/>
                  </a:lnTo>
                  <a:lnTo>
                    <a:pt x="148" y="158"/>
                  </a:lnTo>
                  <a:lnTo>
                    <a:pt x="133" y="170"/>
                  </a:lnTo>
                  <a:lnTo>
                    <a:pt x="115" y="177"/>
                  </a:lnTo>
                  <a:lnTo>
                    <a:pt x="94" y="181"/>
                  </a:lnTo>
                  <a:lnTo>
                    <a:pt x="76" y="179"/>
                  </a:lnTo>
                  <a:lnTo>
                    <a:pt x="58" y="175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6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5" y="29"/>
                  </a:lnTo>
                  <a:lnTo>
                    <a:pt x="39" y="17"/>
                  </a:lnTo>
                  <a:lnTo>
                    <a:pt x="58" y="6"/>
                  </a:lnTo>
                  <a:lnTo>
                    <a:pt x="76" y="2"/>
                  </a:lnTo>
                  <a:lnTo>
                    <a:pt x="94" y="0"/>
                  </a:lnTo>
                  <a:lnTo>
                    <a:pt x="115" y="4"/>
                  </a:lnTo>
                  <a:lnTo>
                    <a:pt x="131" y="10"/>
                  </a:lnTo>
                  <a:lnTo>
                    <a:pt x="148" y="21"/>
                  </a:lnTo>
                  <a:lnTo>
                    <a:pt x="162" y="35"/>
                  </a:lnTo>
                  <a:lnTo>
                    <a:pt x="172" y="51"/>
                  </a:lnTo>
                  <a:lnTo>
                    <a:pt x="178" y="70"/>
                  </a:lnTo>
                  <a:lnTo>
                    <a:pt x="181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98" name="Freeform 48">
              <a:extLst>
                <a:ext uri="{FF2B5EF4-FFF2-40B4-BE49-F238E27FC236}">
                  <a16:creationId xmlns:a16="http://schemas.microsoft.com/office/drawing/2014/main" id="{5FF9F7AB-557F-4D56-B057-8836D85D44D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49" y="682"/>
              <a:ext cx="69" cy="67"/>
            </a:xfrm>
            <a:custGeom>
              <a:avLst/>
              <a:gdLst>
                <a:gd name="T0" fmla="*/ 69 w 69"/>
                <a:gd name="T1" fmla="*/ 34 h 67"/>
                <a:gd name="T2" fmla="*/ 67 w 69"/>
                <a:gd name="T3" fmla="*/ 47 h 67"/>
                <a:gd name="T4" fmla="*/ 61 w 69"/>
                <a:gd name="T5" fmla="*/ 57 h 67"/>
                <a:gd name="T6" fmla="*/ 51 w 69"/>
                <a:gd name="T7" fmla="*/ 63 h 67"/>
                <a:gd name="T8" fmla="*/ 40 w 69"/>
                <a:gd name="T9" fmla="*/ 67 h 67"/>
                <a:gd name="T10" fmla="*/ 28 w 69"/>
                <a:gd name="T11" fmla="*/ 67 h 67"/>
                <a:gd name="T12" fmla="*/ 18 w 69"/>
                <a:gd name="T13" fmla="*/ 63 h 67"/>
                <a:gd name="T14" fmla="*/ 8 w 69"/>
                <a:gd name="T15" fmla="*/ 57 h 67"/>
                <a:gd name="T16" fmla="*/ 2 w 69"/>
                <a:gd name="T17" fmla="*/ 47 h 67"/>
                <a:gd name="T18" fmla="*/ 0 w 69"/>
                <a:gd name="T19" fmla="*/ 34 h 67"/>
                <a:gd name="T20" fmla="*/ 2 w 69"/>
                <a:gd name="T21" fmla="*/ 22 h 67"/>
                <a:gd name="T22" fmla="*/ 8 w 69"/>
                <a:gd name="T23" fmla="*/ 12 h 67"/>
                <a:gd name="T24" fmla="*/ 16 w 69"/>
                <a:gd name="T25" fmla="*/ 4 h 67"/>
                <a:gd name="T26" fmla="*/ 28 w 69"/>
                <a:gd name="T27" fmla="*/ 0 h 67"/>
                <a:gd name="T28" fmla="*/ 40 w 69"/>
                <a:gd name="T29" fmla="*/ 0 h 67"/>
                <a:gd name="T30" fmla="*/ 51 w 69"/>
                <a:gd name="T31" fmla="*/ 4 h 67"/>
                <a:gd name="T32" fmla="*/ 61 w 69"/>
                <a:gd name="T33" fmla="*/ 12 h 67"/>
                <a:gd name="T34" fmla="*/ 67 w 69"/>
                <a:gd name="T35" fmla="*/ 22 h 67"/>
                <a:gd name="T36" fmla="*/ 69 w 69"/>
                <a:gd name="T37" fmla="*/ 34 h 67"/>
                <a:gd name="T38" fmla="*/ 69 w 69"/>
                <a:gd name="T39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67">
                  <a:moveTo>
                    <a:pt x="69" y="34"/>
                  </a:moveTo>
                  <a:lnTo>
                    <a:pt x="67" y="47"/>
                  </a:lnTo>
                  <a:lnTo>
                    <a:pt x="61" y="57"/>
                  </a:lnTo>
                  <a:lnTo>
                    <a:pt x="51" y="63"/>
                  </a:lnTo>
                  <a:lnTo>
                    <a:pt x="40" y="67"/>
                  </a:lnTo>
                  <a:lnTo>
                    <a:pt x="28" y="67"/>
                  </a:lnTo>
                  <a:lnTo>
                    <a:pt x="18" y="63"/>
                  </a:lnTo>
                  <a:lnTo>
                    <a:pt x="8" y="57"/>
                  </a:lnTo>
                  <a:lnTo>
                    <a:pt x="2" y="47"/>
                  </a:lnTo>
                  <a:lnTo>
                    <a:pt x="0" y="34"/>
                  </a:lnTo>
                  <a:lnTo>
                    <a:pt x="2" y="22"/>
                  </a:lnTo>
                  <a:lnTo>
                    <a:pt x="8" y="12"/>
                  </a:lnTo>
                  <a:lnTo>
                    <a:pt x="16" y="4"/>
                  </a:lnTo>
                  <a:lnTo>
                    <a:pt x="28" y="0"/>
                  </a:lnTo>
                  <a:lnTo>
                    <a:pt x="40" y="0"/>
                  </a:lnTo>
                  <a:lnTo>
                    <a:pt x="51" y="4"/>
                  </a:lnTo>
                  <a:lnTo>
                    <a:pt x="61" y="12"/>
                  </a:lnTo>
                  <a:lnTo>
                    <a:pt x="67" y="22"/>
                  </a:lnTo>
                  <a:lnTo>
                    <a:pt x="69" y="34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99" name="WordArt 49">
              <a:extLst>
                <a:ext uri="{FF2B5EF4-FFF2-40B4-BE49-F238E27FC236}">
                  <a16:creationId xmlns:a16="http://schemas.microsoft.com/office/drawing/2014/main" id="{08DE8970-91B9-4A4F-9D19-D3C264014B47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136" y="658"/>
              <a:ext cx="58" cy="101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800" kern="10" spc="0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Abadi MT Condensed"/>
                </a:rPr>
                <a:t>3</a:t>
              </a:r>
              <a:endParaRPr lang="zh-TW" altLang="en-US" sz="800" kern="10" spc="0">
                <a:ln w="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badi MT Condensed"/>
              </a:endParaRPr>
            </a:p>
          </p:txBody>
        </p:sp>
      </p:grp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695CA454-FFCA-4728-9F0D-736F1BE6874F}"/>
              </a:ext>
            </a:extLst>
          </p:cNvPr>
          <p:cNvGrpSpPr/>
          <p:nvPr/>
        </p:nvGrpSpPr>
        <p:grpSpPr>
          <a:xfrm>
            <a:off x="4045451" y="1198823"/>
            <a:ext cx="2751309" cy="1973762"/>
            <a:chOff x="5307218" y="1164705"/>
            <a:chExt cx="3386560" cy="2429480"/>
          </a:xfrm>
        </p:grpSpPr>
        <p:sp>
          <p:nvSpPr>
            <p:cNvPr id="140" name="Freeform 5607">
              <a:extLst>
                <a:ext uri="{FF2B5EF4-FFF2-40B4-BE49-F238E27FC236}">
                  <a16:creationId xmlns:a16="http://schemas.microsoft.com/office/drawing/2014/main" id="{42AF7DAF-28FE-4132-B3C2-DB63D36A8549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5765677" y="706246"/>
              <a:ext cx="2429480" cy="3346397"/>
            </a:xfrm>
            <a:custGeom>
              <a:avLst/>
              <a:gdLst>
                <a:gd name="T0" fmla="*/ 1858 w 1858"/>
                <a:gd name="T1" fmla="*/ 218 h 2611"/>
                <a:gd name="T2" fmla="*/ 1658 w 1858"/>
                <a:gd name="T3" fmla="*/ 18 h 2611"/>
                <a:gd name="T4" fmla="*/ 233 w 1858"/>
                <a:gd name="T5" fmla="*/ 15 h 2611"/>
                <a:gd name="T6" fmla="*/ 43 w 1858"/>
                <a:gd name="T7" fmla="*/ 252 h 2611"/>
                <a:gd name="T8" fmla="*/ 29 w 1858"/>
                <a:gd name="T9" fmla="*/ 2400 h 2611"/>
                <a:gd name="T10" fmla="*/ 223 w 1858"/>
                <a:gd name="T11" fmla="*/ 2588 h 2611"/>
                <a:gd name="T12" fmla="*/ 1681 w 1858"/>
                <a:gd name="T13" fmla="*/ 2588 h 2611"/>
                <a:gd name="T14" fmla="*/ 1850 w 1858"/>
                <a:gd name="T15" fmla="*/ 2415 h 2611"/>
                <a:gd name="T16" fmla="*/ 1852 w 1858"/>
                <a:gd name="T17" fmla="*/ 215 h 2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58" h="2611">
                  <a:moveTo>
                    <a:pt x="1858" y="218"/>
                  </a:moveTo>
                  <a:cubicBezTo>
                    <a:pt x="1853" y="39"/>
                    <a:pt x="1729" y="17"/>
                    <a:pt x="1658" y="18"/>
                  </a:cubicBezTo>
                  <a:cubicBezTo>
                    <a:pt x="1319" y="21"/>
                    <a:pt x="329" y="18"/>
                    <a:pt x="233" y="15"/>
                  </a:cubicBezTo>
                  <a:cubicBezTo>
                    <a:pt x="20" y="0"/>
                    <a:pt x="43" y="153"/>
                    <a:pt x="43" y="252"/>
                  </a:cubicBezTo>
                  <a:cubicBezTo>
                    <a:pt x="44" y="531"/>
                    <a:pt x="32" y="2235"/>
                    <a:pt x="29" y="2400"/>
                  </a:cubicBezTo>
                  <a:cubicBezTo>
                    <a:pt x="0" y="2611"/>
                    <a:pt x="223" y="2588"/>
                    <a:pt x="223" y="2588"/>
                  </a:cubicBezTo>
                  <a:lnTo>
                    <a:pt x="1681" y="2588"/>
                  </a:lnTo>
                  <a:cubicBezTo>
                    <a:pt x="1837" y="2588"/>
                    <a:pt x="1847" y="2487"/>
                    <a:pt x="1850" y="2415"/>
                  </a:cubicBezTo>
                  <a:cubicBezTo>
                    <a:pt x="1853" y="2343"/>
                    <a:pt x="1855" y="216"/>
                    <a:pt x="1852" y="215"/>
                  </a:cubicBezTo>
                </a:path>
              </a:pathLst>
            </a:custGeom>
            <a:solidFill>
              <a:srgbClr val="FF99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41" name="Freeform 5610">
              <a:extLst>
                <a:ext uri="{FF2B5EF4-FFF2-40B4-BE49-F238E27FC236}">
                  <a16:creationId xmlns:a16="http://schemas.microsoft.com/office/drawing/2014/main" id="{4090B502-7C49-46A7-AA26-C7D18CB0AE9E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8216144" y="3249030"/>
              <a:ext cx="235885" cy="247194"/>
            </a:xfrm>
            <a:custGeom>
              <a:avLst/>
              <a:gdLst>
                <a:gd name="T0" fmla="*/ 179 w 179"/>
                <a:gd name="T1" fmla="*/ 90 h 178"/>
                <a:gd name="T2" fmla="*/ 176 w 179"/>
                <a:gd name="T3" fmla="*/ 108 h 178"/>
                <a:gd name="T4" fmla="*/ 170 w 179"/>
                <a:gd name="T5" fmla="*/ 127 h 178"/>
                <a:gd name="T6" fmla="*/ 162 w 179"/>
                <a:gd name="T7" fmla="*/ 143 h 178"/>
                <a:gd name="T8" fmla="*/ 148 w 179"/>
                <a:gd name="T9" fmla="*/ 158 h 178"/>
                <a:gd name="T10" fmla="*/ 131 w 179"/>
                <a:gd name="T11" fmla="*/ 168 h 178"/>
                <a:gd name="T12" fmla="*/ 113 w 179"/>
                <a:gd name="T13" fmla="*/ 176 h 178"/>
                <a:gd name="T14" fmla="*/ 95 w 179"/>
                <a:gd name="T15" fmla="*/ 178 h 178"/>
                <a:gd name="T16" fmla="*/ 76 w 179"/>
                <a:gd name="T17" fmla="*/ 178 h 178"/>
                <a:gd name="T18" fmla="*/ 56 w 179"/>
                <a:gd name="T19" fmla="*/ 172 h 178"/>
                <a:gd name="T20" fmla="*/ 39 w 179"/>
                <a:gd name="T21" fmla="*/ 164 h 178"/>
                <a:gd name="T22" fmla="*/ 25 w 179"/>
                <a:gd name="T23" fmla="*/ 151 h 178"/>
                <a:gd name="T24" fmla="*/ 13 w 179"/>
                <a:gd name="T25" fmla="*/ 135 h 178"/>
                <a:gd name="T26" fmla="*/ 4 w 179"/>
                <a:gd name="T27" fmla="*/ 119 h 178"/>
                <a:gd name="T28" fmla="*/ 0 w 179"/>
                <a:gd name="T29" fmla="*/ 98 h 178"/>
                <a:gd name="T30" fmla="*/ 0 w 179"/>
                <a:gd name="T31" fmla="*/ 80 h 178"/>
                <a:gd name="T32" fmla="*/ 4 w 179"/>
                <a:gd name="T33" fmla="*/ 61 h 178"/>
                <a:gd name="T34" fmla="*/ 13 w 179"/>
                <a:gd name="T35" fmla="*/ 43 h 178"/>
                <a:gd name="T36" fmla="*/ 25 w 179"/>
                <a:gd name="T37" fmla="*/ 26 h 178"/>
                <a:gd name="T38" fmla="*/ 39 w 179"/>
                <a:gd name="T39" fmla="*/ 14 h 178"/>
                <a:gd name="T40" fmla="*/ 56 w 179"/>
                <a:gd name="T41" fmla="*/ 6 h 178"/>
                <a:gd name="T42" fmla="*/ 74 w 179"/>
                <a:gd name="T43" fmla="*/ 0 h 178"/>
                <a:gd name="T44" fmla="*/ 95 w 179"/>
                <a:gd name="T45" fmla="*/ 0 h 178"/>
                <a:gd name="T46" fmla="*/ 113 w 179"/>
                <a:gd name="T47" fmla="*/ 2 h 178"/>
                <a:gd name="T48" fmla="*/ 131 w 179"/>
                <a:gd name="T49" fmla="*/ 10 h 178"/>
                <a:gd name="T50" fmla="*/ 148 w 179"/>
                <a:gd name="T51" fmla="*/ 20 h 178"/>
                <a:gd name="T52" fmla="*/ 160 w 179"/>
                <a:gd name="T53" fmla="*/ 34 h 178"/>
                <a:gd name="T54" fmla="*/ 170 w 179"/>
                <a:gd name="T55" fmla="*/ 51 h 178"/>
                <a:gd name="T56" fmla="*/ 176 w 179"/>
                <a:gd name="T57" fmla="*/ 69 h 178"/>
                <a:gd name="T58" fmla="*/ 179 w 179"/>
                <a:gd name="T59" fmla="*/ 90 h 178"/>
                <a:gd name="T60" fmla="*/ 179 w 179"/>
                <a:gd name="T61" fmla="*/ 9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" h="178">
                  <a:moveTo>
                    <a:pt x="179" y="90"/>
                  </a:moveTo>
                  <a:lnTo>
                    <a:pt x="176" y="108"/>
                  </a:lnTo>
                  <a:lnTo>
                    <a:pt x="170" y="127"/>
                  </a:lnTo>
                  <a:lnTo>
                    <a:pt x="162" y="143"/>
                  </a:lnTo>
                  <a:lnTo>
                    <a:pt x="148" y="158"/>
                  </a:lnTo>
                  <a:lnTo>
                    <a:pt x="131" y="168"/>
                  </a:lnTo>
                  <a:lnTo>
                    <a:pt x="113" y="176"/>
                  </a:lnTo>
                  <a:lnTo>
                    <a:pt x="95" y="178"/>
                  </a:lnTo>
                  <a:lnTo>
                    <a:pt x="76" y="178"/>
                  </a:lnTo>
                  <a:lnTo>
                    <a:pt x="56" y="172"/>
                  </a:lnTo>
                  <a:lnTo>
                    <a:pt x="39" y="164"/>
                  </a:lnTo>
                  <a:lnTo>
                    <a:pt x="25" y="151"/>
                  </a:lnTo>
                  <a:lnTo>
                    <a:pt x="13" y="135"/>
                  </a:lnTo>
                  <a:lnTo>
                    <a:pt x="4" y="119"/>
                  </a:lnTo>
                  <a:lnTo>
                    <a:pt x="0" y="98"/>
                  </a:lnTo>
                  <a:lnTo>
                    <a:pt x="0" y="80"/>
                  </a:lnTo>
                  <a:lnTo>
                    <a:pt x="4" y="61"/>
                  </a:lnTo>
                  <a:lnTo>
                    <a:pt x="13" y="43"/>
                  </a:lnTo>
                  <a:lnTo>
                    <a:pt x="25" y="26"/>
                  </a:lnTo>
                  <a:lnTo>
                    <a:pt x="39" y="14"/>
                  </a:lnTo>
                  <a:lnTo>
                    <a:pt x="56" y="6"/>
                  </a:lnTo>
                  <a:lnTo>
                    <a:pt x="74" y="0"/>
                  </a:lnTo>
                  <a:lnTo>
                    <a:pt x="95" y="0"/>
                  </a:lnTo>
                  <a:lnTo>
                    <a:pt x="113" y="2"/>
                  </a:lnTo>
                  <a:lnTo>
                    <a:pt x="131" y="10"/>
                  </a:lnTo>
                  <a:lnTo>
                    <a:pt x="148" y="20"/>
                  </a:lnTo>
                  <a:lnTo>
                    <a:pt x="160" y="34"/>
                  </a:lnTo>
                  <a:lnTo>
                    <a:pt x="170" y="51"/>
                  </a:lnTo>
                  <a:lnTo>
                    <a:pt x="176" y="69"/>
                  </a:lnTo>
                  <a:lnTo>
                    <a:pt x="179" y="90"/>
                  </a:lnTo>
                  <a:lnTo>
                    <a:pt x="179" y="90"/>
                  </a:lnTo>
                  <a:close/>
                </a:path>
              </a:pathLst>
            </a:custGeom>
            <a:solidFill>
              <a:schemeClr val="bg2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42" name="Freeform 5614">
              <a:extLst>
                <a:ext uri="{FF2B5EF4-FFF2-40B4-BE49-F238E27FC236}">
                  <a16:creationId xmlns:a16="http://schemas.microsoft.com/office/drawing/2014/main" id="{4D0B6042-D55B-49D6-B992-58F6E125CB44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6480624" y="3239015"/>
              <a:ext cx="234552" cy="248567"/>
            </a:xfrm>
            <a:custGeom>
              <a:avLst/>
              <a:gdLst>
                <a:gd name="T0" fmla="*/ 178 w 178"/>
                <a:gd name="T1" fmla="*/ 89 h 179"/>
                <a:gd name="T2" fmla="*/ 176 w 178"/>
                <a:gd name="T3" fmla="*/ 109 h 179"/>
                <a:gd name="T4" fmla="*/ 170 w 178"/>
                <a:gd name="T5" fmla="*/ 128 h 179"/>
                <a:gd name="T6" fmla="*/ 162 w 178"/>
                <a:gd name="T7" fmla="*/ 144 h 179"/>
                <a:gd name="T8" fmla="*/ 148 w 178"/>
                <a:gd name="T9" fmla="*/ 158 h 179"/>
                <a:gd name="T10" fmla="*/ 131 w 178"/>
                <a:gd name="T11" fmla="*/ 169 h 179"/>
                <a:gd name="T12" fmla="*/ 113 w 178"/>
                <a:gd name="T13" fmla="*/ 177 h 179"/>
                <a:gd name="T14" fmla="*/ 94 w 178"/>
                <a:gd name="T15" fmla="*/ 179 h 179"/>
                <a:gd name="T16" fmla="*/ 76 w 178"/>
                <a:gd name="T17" fmla="*/ 179 h 179"/>
                <a:gd name="T18" fmla="*/ 55 w 178"/>
                <a:gd name="T19" fmla="*/ 173 h 179"/>
                <a:gd name="T20" fmla="*/ 39 w 178"/>
                <a:gd name="T21" fmla="*/ 164 h 179"/>
                <a:gd name="T22" fmla="*/ 25 w 178"/>
                <a:gd name="T23" fmla="*/ 152 h 179"/>
                <a:gd name="T24" fmla="*/ 12 w 178"/>
                <a:gd name="T25" fmla="*/ 136 h 179"/>
                <a:gd name="T26" fmla="*/ 4 w 178"/>
                <a:gd name="T27" fmla="*/ 117 h 179"/>
                <a:gd name="T28" fmla="*/ 0 w 178"/>
                <a:gd name="T29" fmla="*/ 99 h 179"/>
                <a:gd name="T30" fmla="*/ 0 w 178"/>
                <a:gd name="T31" fmla="*/ 80 h 179"/>
                <a:gd name="T32" fmla="*/ 4 w 178"/>
                <a:gd name="T33" fmla="*/ 60 h 179"/>
                <a:gd name="T34" fmla="*/ 12 w 178"/>
                <a:gd name="T35" fmla="*/ 43 h 179"/>
                <a:gd name="T36" fmla="*/ 25 w 178"/>
                <a:gd name="T37" fmla="*/ 27 h 179"/>
                <a:gd name="T38" fmla="*/ 39 w 178"/>
                <a:gd name="T39" fmla="*/ 15 h 179"/>
                <a:gd name="T40" fmla="*/ 55 w 178"/>
                <a:gd name="T41" fmla="*/ 6 h 179"/>
                <a:gd name="T42" fmla="*/ 74 w 178"/>
                <a:gd name="T43" fmla="*/ 0 h 179"/>
                <a:gd name="T44" fmla="*/ 94 w 178"/>
                <a:gd name="T45" fmla="*/ 0 h 179"/>
                <a:gd name="T46" fmla="*/ 113 w 178"/>
                <a:gd name="T47" fmla="*/ 2 h 179"/>
                <a:gd name="T48" fmla="*/ 131 w 178"/>
                <a:gd name="T49" fmla="*/ 11 h 179"/>
                <a:gd name="T50" fmla="*/ 148 w 178"/>
                <a:gd name="T51" fmla="*/ 21 h 179"/>
                <a:gd name="T52" fmla="*/ 160 w 178"/>
                <a:gd name="T53" fmla="*/ 35 h 179"/>
                <a:gd name="T54" fmla="*/ 170 w 178"/>
                <a:gd name="T55" fmla="*/ 52 h 179"/>
                <a:gd name="T56" fmla="*/ 176 w 178"/>
                <a:gd name="T57" fmla="*/ 70 h 179"/>
                <a:gd name="T58" fmla="*/ 178 w 178"/>
                <a:gd name="T59" fmla="*/ 89 h 179"/>
                <a:gd name="T60" fmla="*/ 178 w 178"/>
                <a:gd name="T61" fmla="*/ 8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8" h="179">
                  <a:moveTo>
                    <a:pt x="178" y="89"/>
                  </a:moveTo>
                  <a:lnTo>
                    <a:pt x="176" y="109"/>
                  </a:lnTo>
                  <a:lnTo>
                    <a:pt x="170" y="128"/>
                  </a:lnTo>
                  <a:lnTo>
                    <a:pt x="162" y="144"/>
                  </a:lnTo>
                  <a:lnTo>
                    <a:pt x="148" y="158"/>
                  </a:lnTo>
                  <a:lnTo>
                    <a:pt x="131" y="169"/>
                  </a:lnTo>
                  <a:lnTo>
                    <a:pt x="113" y="177"/>
                  </a:lnTo>
                  <a:lnTo>
                    <a:pt x="94" y="179"/>
                  </a:lnTo>
                  <a:lnTo>
                    <a:pt x="76" y="179"/>
                  </a:lnTo>
                  <a:lnTo>
                    <a:pt x="55" y="173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6"/>
                  </a:lnTo>
                  <a:lnTo>
                    <a:pt x="4" y="117"/>
                  </a:lnTo>
                  <a:lnTo>
                    <a:pt x="0" y="99"/>
                  </a:lnTo>
                  <a:lnTo>
                    <a:pt x="0" y="80"/>
                  </a:lnTo>
                  <a:lnTo>
                    <a:pt x="4" y="60"/>
                  </a:lnTo>
                  <a:lnTo>
                    <a:pt x="12" y="43"/>
                  </a:lnTo>
                  <a:lnTo>
                    <a:pt x="25" y="27"/>
                  </a:lnTo>
                  <a:lnTo>
                    <a:pt x="39" y="15"/>
                  </a:lnTo>
                  <a:lnTo>
                    <a:pt x="55" y="6"/>
                  </a:lnTo>
                  <a:lnTo>
                    <a:pt x="74" y="0"/>
                  </a:lnTo>
                  <a:lnTo>
                    <a:pt x="94" y="0"/>
                  </a:lnTo>
                  <a:lnTo>
                    <a:pt x="113" y="2"/>
                  </a:lnTo>
                  <a:lnTo>
                    <a:pt x="131" y="11"/>
                  </a:lnTo>
                  <a:lnTo>
                    <a:pt x="148" y="21"/>
                  </a:lnTo>
                  <a:lnTo>
                    <a:pt x="160" y="35"/>
                  </a:lnTo>
                  <a:lnTo>
                    <a:pt x="170" y="52"/>
                  </a:lnTo>
                  <a:lnTo>
                    <a:pt x="176" y="70"/>
                  </a:lnTo>
                  <a:lnTo>
                    <a:pt x="178" y="89"/>
                  </a:lnTo>
                  <a:lnTo>
                    <a:pt x="178" y="89"/>
                  </a:lnTo>
                  <a:close/>
                </a:path>
              </a:pathLst>
            </a:custGeom>
            <a:solidFill>
              <a:schemeClr val="bg2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43" name="Freeform 5616">
              <a:extLst>
                <a:ext uri="{FF2B5EF4-FFF2-40B4-BE49-F238E27FC236}">
                  <a16:creationId xmlns:a16="http://schemas.microsoft.com/office/drawing/2014/main" id="{0FC30DF0-25A0-4A86-9920-A0E1A9B7EA9F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5571615" y="3238912"/>
              <a:ext cx="234552" cy="255433"/>
            </a:xfrm>
            <a:custGeom>
              <a:avLst/>
              <a:gdLst>
                <a:gd name="T0" fmla="*/ 178 w 178"/>
                <a:gd name="T1" fmla="*/ 90 h 183"/>
                <a:gd name="T2" fmla="*/ 178 w 178"/>
                <a:gd name="T3" fmla="*/ 109 h 183"/>
                <a:gd name="T4" fmla="*/ 172 w 178"/>
                <a:gd name="T5" fmla="*/ 127 h 183"/>
                <a:gd name="T6" fmla="*/ 164 w 178"/>
                <a:gd name="T7" fmla="*/ 146 h 183"/>
                <a:gd name="T8" fmla="*/ 152 w 178"/>
                <a:gd name="T9" fmla="*/ 158 h 183"/>
                <a:gd name="T10" fmla="*/ 135 w 178"/>
                <a:gd name="T11" fmla="*/ 170 h 183"/>
                <a:gd name="T12" fmla="*/ 119 w 178"/>
                <a:gd name="T13" fmla="*/ 179 h 183"/>
                <a:gd name="T14" fmla="*/ 101 w 178"/>
                <a:gd name="T15" fmla="*/ 183 h 183"/>
                <a:gd name="T16" fmla="*/ 82 w 178"/>
                <a:gd name="T17" fmla="*/ 183 h 183"/>
                <a:gd name="T18" fmla="*/ 64 w 178"/>
                <a:gd name="T19" fmla="*/ 179 h 183"/>
                <a:gd name="T20" fmla="*/ 47 w 178"/>
                <a:gd name="T21" fmla="*/ 170 h 183"/>
                <a:gd name="T22" fmla="*/ 31 w 178"/>
                <a:gd name="T23" fmla="*/ 160 h 183"/>
                <a:gd name="T24" fmla="*/ 19 w 178"/>
                <a:gd name="T25" fmla="*/ 146 h 183"/>
                <a:gd name="T26" fmla="*/ 8 w 178"/>
                <a:gd name="T27" fmla="*/ 127 h 183"/>
                <a:gd name="T28" fmla="*/ 2 w 178"/>
                <a:gd name="T29" fmla="*/ 111 h 183"/>
                <a:gd name="T30" fmla="*/ 0 w 178"/>
                <a:gd name="T31" fmla="*/ 90 h 183"/>
                <a:gd name="T32" fmla="*/ 0 w 178"/>
                <a:gd name="T33" fmla="*/ 72 h 183"/>
                <a:gd name="T34" fmla="*/ 6 w 178"/>
                <a:gd name="T35" fmla="*/ 53 h 183"/>
                <a:gd name="T36" fmla="*/ 14 w 178"/>
                <a:gd name="T37" fmla="*/ 37 h 183"/>
                <a:gd name="T38" fmla="*/ 27 w 178"/>
                <a:gd name="T39" fmla="*/ 23 h 183"/>
                <a:gd name="T40" fmla="*/ 43 w 178"/>
                <a:gd name="T41" fmla="*/ 10 h 183"/>
                <a:gd name="T42" fmla="*/ 60 w 178"/>
                <a:gd name="T43" fmla="*/ 4 h 183"/>
                <a:gd name="T44" fmla="*/ 78 w 178"/>
                <a:gd name="T45" fmla="*/ 0 h 183"/>
                <a:gd name="T46" fmla="*/ 96 w 178"/>
                <a:gd name="T47" fmla="*/ 0 h 183"/>
                <a:gd name="T48" fmla="*/ 115 w 178"/>
                <a:gd name="T49" fmla="*/ 2 h 183"/>
                <a:gd name="T50" fmla="*/ 133 w 178"/>
                <a:gd name="T51" fmla="*/ 10 h 183"/>
                <a:gd name="T52" fmla="*/ 148 w 178"/>
                <a:gd name="T53" fmla="*/ 23 h 183"/>
                <a:gd name="T54" fmla="*/ 160 w 178"/>
                <a:gd name="T55" fmla="*/ 37 h 183"/>
                <a:gd name="T56" fmla="*/ 170 w 178"/>
                <a:gd name="T57" fmla="*/ 53 h 183"/>
                <a:gd name="T58" fmla="*/ 176 w 178"/>
                <a:gd name="T59" fmla="*/ 72 h 183"/>
                <a:gd name="T60" fmla="*/ 178 w 178"/>
                <a:gd name="T61" fmla="*/ 90 h 183"/>
                <a:gd name="T62" fmla="*/ 178 w 178"/>
                <a:gd name="T63" fmla="*/ 9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8" h="183">
                  <a:moveTo>
                    <a:pt x="178" y="90"/>
                  </a:moveTo>
                  <a:lnTo>
                    <a:pt x="178" y="109"/>
                  </a:lnTo>
                  <a:lnTo>
                    <a:pt x="172" y="127"/>
                  </a:lnTo>
                  <a:lnTo>
                    <a:pt x="164" y="146"/>
                  </a:lnTo>
                  <a:lnTo>
                    <a:pt x="152" y="158"/>
                  </a:lnTo>
                  <a:lnTo>
                    <a:pt x="135" y="170"/>
                  </a:lnTo>
                  <a:lnTo>
                    <a:pt x="119" y="179"/>
                  </a:lnTo>
                  <a:lnTo>
                    <a:pt x="101" y="183"/>
                  </a:lnTo>
                  <a:lnTo>
                    <a:pt x="82" y="183"/>
                  </a:lnTo>
                  <a:lnTo>
                    <a:pt x="64" y="179"/>
                  </a:lnTo>
                  <a:lnTo>
                    <a:pt x="47" y="170"/>
                  </a:lnTo>
                  <a:lnTo>
                    <a:pt x="31" y="160"/>
                  </a:lnTo>
                  <a:lnTo>
                    <a:pt x="19" y="146"/>
                  </a:lnTo>
                  <a:lnTo>
                    <a:pt x="8" y="127"/>
                  </a:lnTo>
                  <a:lnTo>
                    <a:pt x="2" y="111"/>
                  </a:lnTo>
                  <a:lnTo>
                    <a:pt x="0" y="90"/>
                  </a:lnTo>
                  <a:lnTo>
                    <a:pt x="0" y="72"/>
                  </a:lnTo>
                  <a:lnTo>
                    <a:pt x="6" y="53"/>
                  </a:lnTo>
                  <a:lnTo>
                    <a:pt x="14" y="37"/>
                  </a:lnTo>
                  <a:lnTo>
                    <a:pt x="27" y="23"/>
                  </a:lnTo>
                  <a:lnTo>
                    <a:pt x="43" y="10"/>
                  </a:lnTo>
                  <a:lnTo>
                    <a:pt x="60" y="4"/>
                  </a:lnTo>
                  <a:lnTo>
                    <a:pt x="78" y="0"/>
                  </a:lnTo>
                  <a:lnTo>
                    <a:pt x="96" y="0"/>
                  </a:lnTo>
                  <a:lnTo>
                    <a:pt x="115" y="2"/>
                  </a:lnTo>
                  <a:lnTo>
                    <a:pt x="133" y="10"/>
                  </a:lnTo>
                  <a:lnTo>
                    <a:pt x="148" y="23"/>
                  </a:lnTo>
                  <a:lnTo>
                    <a:pt x="160" y="37"/>
                  </a:lnTo>
                  <a:lnTo>
                    <a:pt x="170" y="53"/>
                  </a:lnTo>
                  <a:lnTo>
                    <a:pt x="176" y="72"/>
                  </a:lnTo>
                  <a:lnTo>
                    <a:pt x="178" y="90"/>
                  </a:lnTo>
                  <a:lnTo>
                    <a:pt x="178" y="90"/>
                  </a:lnTo>
                  <a:close/>
                </a:path>
              </a:pathLst>
            </a:custGeom>
            <a:solidFill>
              <a:schemeClr val="bg2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44" name="Freeform 5618">
              <a:extLst>
                <a:ext uri="{FF2B5EF4-FFF2-40B4-BE49-F238E27FC236}">
                  <a16:creationId xmlns:a16="http://schemas.microsoft.com/office/drawing/2014/main" id="{097C5D66-792F-4528-AE1F-11D7CD50A9C6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5539180" y="1637492"/>
              <a:ext cx="237218" cy="254060"/>
            </a:xfrm>
            <a:custGeom>
              <a:avLst/>
              <a:gdLst>
                <a:gd name="T0" fmla="*/ 180 w 180"/>
                <a:gd name="T1" fmla="*/ 90 h 182"/>
                <a:gd name="T2" fmla="*/ 178 w 180"/>
                <a:gd name="T3" fmla="*/ 109 h 182"/>
                <a:gd name="T4" fmla="*/ 174 w 180"/>
                <a:gd name="T5" fmla="*/ 127 h 182"/>
                <a:gd name="T6" fmla="*/ 164 w 180"/>
                <a:gd name="T7" fmla="*/ 146 h 182"/>
                <a:gd name="T8" fmla="*/ 151 w 180"/>
                <a:gd name="T9" fmla="*/ 160 h 182"/>
                <a:gd name="T10" fmla="*/ 137 w 180"/>
                <a:gd name="T11" fmla="*/ 170 h 182"/>
                <a:gd name="T12" fmla="*/ 121 w 180"/>
                <a:gd name="T13" fmla="*/ 178 h 182"/>
                <a:gd name="T14" fmla="*/ 102 w 180"/>
                <a:gd name="T15" fmla="*/ 182 h 182"/>
                <a:gd name="T16" fmla="*/ 82 w 180"/>
                <a:gd name="T17" fmla="*/ 182 h 182"/>
                <a:gd name="T18" fmla="*/ 63 w 180"/>
                <a:gd name="T19" fmla="*/ 178 h 182"/>
                <a:gd name="T20" fmla="*/ 47 w 180"/>
                <a:gd name="T21" fmla="*/ 170 h 182"/>
                <a:gd name="T22" fmla="*/ 30 w 180"/>
                <a:gd name="T23" fmla="*/ 160 h 182"/>
                <a:gd name="T24" fmla="*/ 18 w 180"/>
                <a:gd name="T25" fmla="*/ 146 h 182"/>
                <a:gd name="T26" fmla="*/ 8 w 180"/>
                <a:gd name="T27" fmla="*/ 127 h 182"/>
                <a:gd name="T28" fmla="*/ 2 w 180"/>
                <a:gd name="T29" fmla="*/ 111 h 182"/>
                <a:gd name="T30" fmla="*/ 0 w 180"/>
                <a:gd name="T31" fmla="*/ 90 h 182"/>
                <a:gd name="T32" fmla="*/ 2 w 180"/>
                <a:gd name="T33" fmla="*/ 72 h 182"/>
                <a:gd name="T34" fmla="*/ 8 w 180"/>
                <a:gd name="T35" fmla="*/ 53 h 182"/>
                <a:gd name="T36" fmla="*/ 16 w 180"/>
                <a:gd name="T37" fmla="*/ 37 h 182"/>
                <a:gd name="T38" fmla="*/ 28 w 180"/>
                <a:gd name="T39" fmla="*/ 22 h 182"/>
                <a:gd name="T40" fmla="*/ 43 w 180"/>
                <a:gd name="T41" fmla="*/ 10 h 182"/>
                <a:gd name="T42" fmla="*/ 59 w 180"/>
                <a:gd name="T43" fmla="*/ 4 h 182"/>
                <a:gd name="T44" fmla="*/ 78 w 180"/>
                <a:gd name="T45" fmla="*/ 0 h 182"/>
                <a:gd name="T46" fmla="*/ 98 w 180"/>
                <a:gd name="T47" fmla="*/ 0 h 182"/>
                <a:gd name="T48" fmla="*/ 117 w 180"/>
                <a:gd name="T49" fmla="*/ 2 h 182"/>
                <a:gd name="T50" fmla="*/ 133 w 180"/>
                <a:gd name="T51" fmla="*/ 10 h 182"/>
                <a:gd name="T52" fmla="*/ 149 w 180"/>
                <a:gd name="T53" fmla="*/ 22 h 182"/>
                <a:gd name="T54" fmla="*/ 162 w 180"/>
                <a:gd name="T55" fmla="*/ 37 h 182"/>
                <a:gd name="T56" fmla="*/ 172 w 180"/>
                <a:gd name="T57" fmla="*/ 53 h 182"/>
                <a:gd name="T58" fmla="*/ 178 w 180"/>
                <a:gd name="T59" fmla="*/ 72 h 182"/>
                <a:gd name="T60" fmla="*/ 180 w 180"/>
                <a:gd name="T61" fmla="*/ 90 h 182"/>
                <a:gd name="T62" fmla="*/ 180 w 180"/>
                <a:gd name="T63" fmla="*/ 9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0" h="182">
                  <a:moveTo>
                    <a:pt x="180" y="90"/>
                  </a:moveTo>
                  <a:lnTo>
                    <a:pt x="178" y="109"/>
                  </a:lnTo>
                  <a:lnTo>
                    <a:pt x="174" y="127"/>
                  </a:lnTo>
                  <a:lnTo>
                    <a:pt x="164" y="146"/>
                  </a:lnTo>
                  <a:lnTo>
                    <a:pt x="151" y="160"/>
                  </a:lnTo>
                  <a:lnTo>
                    <a:pt x="137" y="170"/>
                  </a:lnTo>
                  <a:lnTo>
                    <a:pt x="121" y="178"/>
                  </a:lnTo>
                  <a:lnTo>
                    <a:pt x="102" y="182"/>
                  </a:lnTo>
                  <a:lnTo>
                    <a:pt x="82" y="182"/>
                  </a:lnTo>
                  <a:lnTo>
                    <a:pt x="63" y="178"/>
                  </a:lnTo>
                  <a:lnTo>
                    <a:pt x="47" y="170"/>
                  </a:lnTo>
                  <a:lnTo>
                    <a:pt x="30" y="160"/>
                  </a:lnTo>
                  <a:lnTo>
                    <a:pt x="18" y="146"/>
                  </a:lnTo>
                  <a:lnTo>
                    <a:pt x="8" y="127"/>
                  </a:lnTo>
                  <a:lnTo>
                    <a:pt x="2" y="111"/>
                  </a:lnTo>
                  <a:lnTo>
                    <a:pt x="0" y="90"/>
                  </a:lnTo>
                  <a:lnTo>
                    <a:pt x="2" y="72"/>
                  </a:lnTo>
                  <a:lnTo>
                    <a:pt x="8" y="53"/>
                  </a:lnTo>
                  <a:lnTo>
                    <a:pt x="16" y="37"/>
                  </a:lnTo>
                  <a:lnTo>
                    <a:pt x="28" y="22"/>
                  </a:lnTo>
                  <a:lnTo>
                    <a:pt x="43" y="10"/>
                  </a:lnTo>
                  <a:lnTo>
                    <a:pt x="59" y="4"/>
                  </a:lnTo>
                  <a:lnTo>
                    <a:pt x="78" y="0"/>
                  </a:lnTo>
                  <a:lnTo>
                    <a:pt x="98" y="0"/>
                  </a:lnTo>
                  <a:lnTo>
                    <a:pt x="117" y="2"/>
                  </a:lnTo>
                  <a:lnTo>
                    <a:pt x="133" y="10"/>
                  </a:lnTo>
                  <a:lnTo>
                    <a:pt x="149" y="22"/>
                  </a:lnTo>
                  <a:lnTo>
                    <a:pt x="162" y="37"/>
                  </a:lnTo>
                  <a:lnTo>
                    <a:pt x="172" y="53"/>
                  </a:lnTo>
                  <a:lnTo>
                    <a:pt x="178" y="72"/>
                  </a:lnTo>
                  <a:lnTo>
                    <a:pt x="180" y="90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chemeClr val="bg2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45" name="Freeform 5628">
              <a:extLst>
                <a:ext uri="{FF2B5EF4-FFF2-40B4-BE49-F238E27FC236}">
                  <a16:creationId xmlns:a16="http://schemas.microsoft.com/office/drawing/2014/main" id="{5641F3E5-E19B-4804-9D71-E4D68759A0C9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5539175" y="2440432"/>
              <a:ext cx="237218" cy="254060"/>
            </a:xfrm>
            <a:custGeom>
              <a:avLst/>
              <a:gdLst>
                <a:gd name="T0" fmla="*/ 180 w 180"/>
                <a:gd name="T1" fmla="*/ 92 h 182"/>
                <a:gd name="T2" fmla="*/ 178 w 180"/>
                <a:gd name="T3" fmla="*/ 110 h 182"/>
                <a:gd name="T4" fmla="*/ 172 w 180"/>
                <a:gd name="T5" fmla="*/ 129 h 182"/>
                <a:gd name="T6" fmla="*/ 164 w 180"/>
                <a:gd name="T7" fmla="*/ 145 h 182"/>
                <a:gd name="T8" fmla="*/ 152 w 180"/>
                <a:gd name="T9" fmla="*/ 160 h 182"/>
                <a:gd name="T10" fmla="*/ 135 w 180"/>
                <a:gd name="T11" fmla="*/ 170 h 182"/>
                <a:gd name="T12" fmla="*/ 119 w 180"/>
                <a:gd name="T13" fmla="*/ 178 h 182"/>
                <a:gd name="T14" fmla="*/ 101 w 180"/>
                <a:gd name="T15" fmla="*/ 182 h 182"/>
                <a:gd name="T16" fmla="*/ 82 w 180"/>
                <a:gd name="T17" fmla="*/ 182 h 182"/>
                <a:gd name="T18" fmla="*/ 64 w 180"/>
                <a:gd name="T19" fmla="*/ 178 h 182"/>
                <a:gd name="T20" fmla="*/ 45 w 180"/>
                <a:gd name="T21" fmla="*/ 170 h 182"/>
                <a:gd name="T22" fmla="*/ 31 w 180"/>
                <a:gd name="T23" fmla="*/ 160 h 182"/>
                <a:gd name="T24" fmla="*/ 19 w 180"/>
                <a:gd name="T25" fmla="*/ 145 h 182"/>
                <a:gd name="T26" fmla="*/ 8 w 180"/>
                <a:gd name="T27" fmla="*/ 129 h 182"/>
                <a:gd name="T28" fmla="*/ 2 w 180"/>
                <a:gd name="T29" fmla="*/ 110 h 182"/>
                <a:gd name="T30" fmla="*/ 0 w 180"/>
                <a:gd name="T31" fmla="*/ 92 h 182"/>
                <a:gd name="T32" fmla="*/ 2 w 180"/>
                <a:gd name="T33" fmla="*/ 71 h 182"/>
                <a:gd name="T34" fmla="*/ 8 w 180"/>
                <a:gd name="T35" fmla="*/ 53 h 182"/>
                <a:gd name="T36" fmla="*/ 19 w 180"/>
                <a:gd name="T37" fmla="*/ 37 h 182"/>
                <a:gd name="T38" fmla="*/ 31 w 180"/>
                <a:gd name="T39" fmla="*/ 22 h 182"/>
                <a:gd name="T40" fmla="*/ 45 w 180"/>
                <a:gd name="T41" fmla="*/ 12 h 182"/>
                <a:gd name="T42" fmla="*/ 64 w 180"/>
                <a:gd name="T43" fmla="*/ 4 h 182"/>
                <a:gd name="T44" fmla="*/ 82 w 180"/>
                <a:gd name="T45" fmla="*/ 0 h 182"/>
                <a:gd name="T46" fmla="*/ 101 w 180"/>
                <a:gd name="T47" fmla="*/ 0 h 182"/>
                <a:gd name="T48" fmla="*/ 119 w 180"/>
                <a:gd name="T49" fmla="*/ 4 h 182"/>
                <a:gd name="T50" fmla="*/ 135 w 180"/>
                <a:gd name="T51" fmla="*/ 12 h 182"/>
                <a:gd name="T52" fmla="*/ 152 w 180"/>
                <a:gd name="T53" fmla="*/ 22 h 182"/>
                <a:gd name="T54" fmla="*/ 164 w 180"/>
                <a:gd name="T55" fmla="*/ 37 h 182"/>
                <a:gd name="T56" fmla="*/ 172 w 180"/>
                <a:gd name="T57" fmla="*/ 53 h 182"/>
                <a:gd name="T58" fmla="*/ 178 w 180"/>
                <a:gd name="T59" fmla="*/ 71 h 182"/>
                <a:gd name="T60" fmla="*/ 180 w 180"/>
                <a:gd name="T61" fmla="*/ 92 h 182"/>
                <a:gd name="T62" fmla="*/ 180 w 180"/>
                <a:gd name="T63" fmla="*/ 9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0" h="182">
                  <a:moveTo>
                    <a:pt x="180" y="92"/>
                  </a:moveTo>
                  <a:lnTo>
                    <a:pt x="178" y="110"/>
                  </a:lnTo>
                  <a:lnTo>
                    <a:pt x="172" y="129"/>
                  </a:lnTo>
                  <a:lnTo>
                    <a:pt x="164" y="145"/>
                  </a:lnTo>
                  <a:lnTo>
                    <a:pt x="152" y="160"/>
                  </a:lnTo>
                  <a:lnTo>
                    <a:pt x="135" y="170"/>
                  </a:lnTo>
                  <a:lnTo>
                    <a:pt x="119" y="178"/>
                  </a:lnTo>
                  <a:lnTo>
                    <a:pt x="101" y="182"/>
                  </a:lnTo>
                  <a:lnTo>
                    <a:pt x="82" y="182"/>
                  </a:lnTo>
                  <a:lnTo>
                    <a:pt x="64" y="178"/>
                  </a:lnTo>
                  <a:lnTo>
                    <a:pt x="45" y="170"/>
                  </a:lnTo>
                  <a:lnTo>
                    <a:pt x="31" y="160"/>
                  </a:lnTo>
                  <a:lnTo>
                    <a:pt x="19" y="145"/>
                  </a:lnTo>
                  <a:lnTo>
                    <a:pt x="8" y="129"/>
                  </a:lnTo>
                  <a:lnTo>
                    <a:pt x="2" y="110"/>
                  </a:lnTo>
                  <a:lnTo>
                    <a:pt x="0" y="92"/>
                  </a:lnTo>
                  <a:lnTo>
                    <a:pt x="2" y="71"/>
                  </a:lnTo>
                  <a:lnTo>
                    <a:pt x="8" y="53"/>
                  </a:lnTo>
                  <a:lnTo>
                    <a:pt x="19" y="37"/>
                  </a:lnTo>
                  <a:lnTo>
                    <a:pt x="31" y="22"/>
                  </a:lnTo>
                  <a:lnTo>
                    <a:pt x="45" y="12"/>
                  </a:lnTo>
                  <a:lnTo>
                    <a:pt x="64" y="4"/>
                  </a:lnTo>
                  <a:lnTo>
                    <a:pt x="82" y="0"/>
                  </a:lnTo>
                  <a:lnTo>
                    <a:pt x="101" y="0"/>
                  </a:lnTo>
                  <a:lnTo>
                    <a:pt x="119" y="4"/>
                  </a:lnTo>
                  <a:lnTo>
                    <a:pt x="135" y="12"/>
                  </a:lnTo>
                  <a:lnTo>
                    <a:pt x="152" y="22"/>
                  </a:lnTo>
                  <a:lnTo>
                    <a:pt x="164" y="37"/>
                  </a:lnTo>
                  <a:lnTo>
                    <a:pt x="172" y="53"/>
                  </a:lnTo>
                  <a:lnTo>
                    <a:pt x="178" y="71"/>
                  </a:lnTo>
                  <a:lnTo>
                    <a:pt x="180" y="92"/>
                  </a:lnTo>
                  <a:lnTo>
                    <a:pt x="180" y="92"/>
                  </a:lnTo>
                  <a:close/>
                </a:path>
              </a:pathLst>
            </a:custGeom>
            <a:solidFill>
              <a:schemeClr val="bg2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46" name="Freeform 5611">
              <a:extLst>
                <a:ext uri="{FF2B5EF4-FFF2-40B4-BE49-F238E27FC236}">
                  <a16:creationId xmlns:a16="http://schemas.microsoft.com/office/drawing/2014/main" id="{051995AE-6F08-4477-8CAC-CFA74019FA58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8289645" y="3321331"/>
              <a:ext cx="95954" cy="100921"/>
            </a:xfrm>
            <a:custGeom>
              <a:avLst/>
              <a:gdLst>
                <a:gd name="T0" fmla="*/ 73 w 73"/>
                <a:gd name="T1" fmla="*/ 37 h 72"/>
                <a:gd name="T2" fmla="*/ 71 w 73"/>
                <a:gd name="T3" fmla="*/ 47 h 72"/>
                <a:gd name="T4" fmla="*/ 65 w 73"/>
                <a:gd name="T5" fmla="*/ 59 h 72"/>
                <a:gd name="T6" fmla="*/ 55 w 73"/>
                <a:gd name="T7" fmla="*/ 68 h 72"/>
                <a:gd name="T8" fmla="*/ 45 w 73"/>
                <a:gd name="T9" fmla="*/ 72 h 72"/>
                <a:gd name="T10" fmla="*/ 32 w 73"/>
                <a:gd name="T11" fmla="*/ 72 h 72"/>
                <a:gd name="T12" fmla="*/ 20 w 73"/>
                <a:gd name="T13" fmla="*/ 70 h 72"/>
                <a:gd name="T14" fmla="*/ 10 w 73"/>
                <a:gd name="T15" fmla="*/ 64 h 72"/>
                <a:gd name="T16" fmla="*/ 4 w 73"/>
                <a:gd name="T17" fmla="*/ 53 h 72"/>
                <a:gd name="T18" fmla="*/ 0 w 73"/>
                <a:gd name="T19" fmla="*/ 43 h 72"/>
                <a:gd name="T20" fmla="*/ 0 w 73"/>
                <a:gd name="T21" fmla="*/ 31 h 72"/>
                <a:gd name="T22" fmla="*/ 4 w 73"/>
                <a:gd name="T23" fmla="*/ 18 h 72"/>
                <a:gd name="T24" fmla="*/ 10 w 73"/>
                <a:gd name="T25" fmla="*/ 8 h 72"/>
                <a:gd name="T26" fmla="*/ 20 w 73"/>
                <a:gd name="T27" fmla="*/ 2 h 72"/>
                <a:gd name="T28" fmla="*/ 32 w 73"/>
                <a:gd name="T29" fmla="*/ 0 h 72"/>
                <a:gd name="T30" fmla="*/ 45 w 73"/>
                <a:gd name="T31" fmla="*/ 0 h 72"/>
                <a:gd name="T32" fmla="*/ 55 w 73"/>
                <a:gd name="T33" fmla="*/ 6 h 72"/>
                <a:gd name="T34" fmla="*/ 65 w 73"/>
                <a:gd name="T35" fmla="*/ 14 h 72"/>
                <a:gd name="T36" fmla="*/ 71 w 73"/>
                <a:gd name="T37" fmla="*/ 25 h 72"/>
                <a:gd name="T38" fmla="*/ 73 w 73"/>
                <a:gd name="T39" fmla="*/ 37 h 72"/>
                <a:gd name="T40" fmla="*/ 73 w 73"/>
                <a:gd name="T41" fmla="*/ 3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3" h="72">
                  <a:moveTo>
                    <a:pt x="73" y="37"/>
                  </a:moveTo>
                  <a:lnTo>
                    <a:pt x="71" y="47"/>
                  </a:lnTo>
                  <a:lnTo>
                    <a:pt x="65" y="59"/>
                  </a:lnTo>
                  <a:lnTo>
                    <a:pt x="55" y="68"/>
                  </a:lnTo>
                  <a:lnTo>
                    <a:pt x="45" y="72"/>
                  </a:lnTo>
                  <a:lnTo>
                    <a:pt x="32" y="72"/>
                  </a:lnTo>
                  <a:lnTo>
                    <a:pt x="20" y="70"/>
                  </a:lnTo>
                  <a:lnTo>
                    <a:pt x="10" y="64"/>
                  </a:lnTo>
                  <a:lnTo>
                    <a:pt x="4" y="53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4" y="18"/>
                  </a:lnTo>
                  <a:lnTo>
                    <a:pt x="10" y="8"/>
                  </a:lnTo>
                  <a:lnTo>
                    <a:pt x="20" y="2"/>
                  </a:lnTo>
                  <a:lnTo>
                    <a:pt x="32" y="0"/>
                  </a:lnTo>
                  <a:lnTo>
                    <a:pt x="45" y="0"/>
                  </a:lnTo>
                  <a:lnTo>
                    <a:pt x="55" y="6"/>
                  </a:lnTo>
                  <a:lnTo>
                    <a:pt x="65" y="14"/>
                  </a:lnTo>
                  <a:lnTo>
                    <a:pt x="71" y="25"/>
                  </a:lnTo>
                  <a:lnTo>
                    <a:pt x="73" y="37"/>
                  </a:lnTo>
                  <a:lnTo>
                    <a:pt x="73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47" name="Freeform 5615">
              <a:extLst>
                <a:ext uri="{FF2B5EF4-FFF2-40B4-BE49-F238E27FC236}">
                  <a16:creationId xmlns:a16="http://schemas.microsoft.com/office/drawing/2014/main" id="{CE035820-BEB7-4DCF-8DEB-1A27D657C1B7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6553531" y="3307376"/>
              <a:ext cx="98618" cy="102303"/>
            </a:xfrm>
            <a:custGeom>
              <a:avLst/>
              <a:gdLst>
                <a:gd name="T0" fmla="*/ 74 w 74"/>
                <a:gd name="T1" fmla="*/ 37 h 73"/>
                <a:gd name="T2" fmla="*/ 72 w 74"/>
                <a:gd name="T3" fmla="*/ 49 h 73"/>
                <a:gd name="T4" fmla="*/ 66 w 74"/>
                <a:gd name="T5" fmla="*/ 59 h 73"/>
                <a:gd name="T6" fmla="*/ 56 w 74"/>
                <a:gd name="T7" fmla="*/ 67 h 73"/>
                <a:gd name="T8" fmla="*/ 45 w 74"/>
                <a:gd name="T9" fmla="*/ 73 h 73"/>
                <a:gd name="T10" fmla="*/ 33 w 74"/>
                <a:gd name="T11" fmla="*/ 73 h 73"/>
                <a:gd name="T12" fmla="*/ 21 w 74"/>
                <a:gd name="T13" fmla="*/ 71 h 73"/>
                <a:gd name="T14" fmla="*/ 11 w 74"/>
                <a:gd name="T15" fmla="*/ 65 h 73"/>
                <a:gd name="T16" fmla="*/ 4 w 74"/>
                <a:gd name="T17" fmla="*/ 55 h 73"/>
                <a:gd name="T18" fmla="*/ 0 w 74"/>
                <a:gd name="T19" fmla="*/ 43 h 73"/>
                <a:gd name="T20" fmla="*/ 0 w 74"/>
                <a:gd name="T21" fmla="*/ 30 h 73"/>
                <a:gd name="T22" fmla="*/ 4 w 74"/>
                <a:gd name="T23" fmla="*/ 20 h 73"/>
                <a:gd name="T24" fmla="*/ 11 w 74"/>
                <a:gd name="T25" fmla="*/ 10 h 73"/>
                <a:gd name="T26" fmla="*/ 21 w 74"/>
                <a:gd name="T27" fmla="*/ 4 h 73"/>
                <a:gd name="T28" fmla="*/ 33 w 74"/>
                <a:gd name="T29" fmla="*/ 0 h 73"/>
                <a:gd name="T30" fmla="*/ 45 w 74"/>
                <a:gd name="T31" fmla="*/ 2 h 73"/>
                <a:gd name="T32" fmla="*/ 56 w 74"/>
                <a:gd name="T33" fmla="*/ 6 h 73"/>
                <a:gd name="T34" fmla="*/ 66 w 74"/>
                <a:gd name="T35" fmla="*/ 14 h 73"/>
                <a:gd name="T36" fmla="*/ 72 w 74"/>
                <a:gd name="T37" fmla="*/ 24 h 73"/>
                <a:gd name="T38" fmla="*/ 74 w 74"/>
                <a:gd name="T39" fmla="*/ 37 h 73"/>
                <a:gd name="T40" fmla="*/ 74 w 74"/>
                <a:gd name="T41" fmla="*/ 3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4" h="73">
                  <a:moveTo>
                    <a:pt x="74" y="37"/>
                  </a:moveTo>
                  <a:lnTo>
                    <a:pt x="72" y="49"/>
                  </a:lnTo>
                  <a:lnTo>
                    <a:pt x="66" y="59"/>
                  </a:lnTo>
                  <a:lnTo>
                    <a:pt x="56" y="67"/>
                  </a:lnTo>
                  <a:lnTo>
                    <a:pt x="45" y="73"/>
                  </a:lnTo>
                  <a:lnTo>
                    <a:pt x="33" y="73"/>
                  </a:lnTo>
                  <a:lnTo>
                    <a:pt x="21" y="71"/>
                  </a:lnTo>
                  <a:lnTo>
                    <a:pt x="11" y="65"/>
                  </a:lnTo>
                  <a:lnTo>
                    <a:pt x="4" y="55"/>
                  </a:lnTo>
                  <a:lnTo>
                    <a:pt x="0" y="43"/>
                  </a:lnTo>
                  <a:lnTo>
                    <a:pt x="0" y="30"/>
                  </a:lnTo>
                  <a:lnTo>
                    <a:pt x="4" y="20"/>
                  </a:lnTo>
                  <a:lnTo>
                    <a:pt x="11" y="10"/>
                  </a:lnTo>
                  <a:lnTo>
                    <a:pt x="21" y="4"/>
                  </a:lnTo>
                  <a:lnTo>
                    <a:pt x="33" y="0"/>
                  </a:lnTo>
                  <a:lnTo>
                    <a:pt x="45" y="2"/>
                  </a:lnTo>
                  <a:lnTo>
                    <a:pt x="56" y="6"/>
                  </a:lnTo>
                  <a:lnTo>
                    <a:pt x="66" y="14"/>
                  </a:lnTo>
                  <a:lnTo>
                    <a:pt x="72" y="24"/>
                  </a:lnTo>
                  <a:lnTo>
                    <a:pt x="74" y="37"/>
                  </a:lnTo>
                  <a:lnTo>
                    <a:pt x="74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48" name="Freeform 5617">
              <a:extLst>
                <a:ext uri="{FF2B5EF4-FFF2-40B4-BE49-F238E27FC236}">
                  <a16:creationId xmlns:a16="http://schemas.microsoft.com/office/drawing/2014/main" id="{0E442B2E-3FF1-4638-9452-E94DAB190FAA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5644459" y="3314784"/>
              <a:ext cx="93288" cy="103685"/>
            </a:xfrm>
            <a:custGeom>
              <a:avLst/>
              <a:gdLst>
                <a:gd name="T0" fmla="*/ 70 w 70"/>
                <a:gd name="T1" fmla="*/ 37 h 74"/>
                <a:gd name="T2" fmla="*/ 68 w 70"/>
                <a:gd name="T3" fmla="*/ 50 h 74"/>
                <a:gd name="T4" fmla="*/ 62 w 70"/>
                <a:gd name="T5" fmla="*/ 60 h 74"/>
                <a:gd name="T6" fmla="*/ 54 w 70"/>
                <a:gd name="T7" fmla="*/ 68 h 74"/>
                <a:gd name="T8" fmla="*/ 43 w 70"/>
                <a:gd name="T9" fmla="*/ 74 h 74"/>
                <a:gd name="T10" fmla="*/ 31 w 70"/>
                <a:gd name="T11" fmla="*/ 74 h 74"/>
                <a:gd name="T12" fmla="*/ 21 w 70"/>
                <a:gd name="T13" fmla="*/ 72 h 74"/>
                <a:gd name="T14" fmla="*/ 11 w 70"/>
                <a:gd name="T15" fmla="*/ 64 h 74"/>
                <a:gd name="T16" fmla="*/ 5 w 70"/>
                <a:gd name="T17" fmla="*/ 56 h 74"/>
                <a:gd name="T18" fmla="*/ 0 w 70"/>
                <a:gd name="T19" fmla="*/ 43 h 74"/>
                <a:gd name="T20" fmla="*/ 0 w 70"/>
                <a:gd name="T21" fmla="*/ 31 h 74"/>
                <a:gd name="T22" fmla="*/ 5 w 70"/>
                <a:gd name="T23" fmla="*/ 21 h 74"/>
                <a:gd name="T24" fmla="*/ 11 w 70"/>
                <a:gd name="T25" fmla="*/ 11 h 74"/>
                <a:gd name="T26" fmla="*/ 21 w 70"/>
                <a:gd name="T27" fmla="*/ 4 h 74"/>
                <a:gd name="T28" fmla="*/ 31 w 70"/>
                <a:gd name="T29" fmla="*/ 0 h 74"/>
                <a:gd name="T30" fmla="*/ 43 w 70"/>
                <a:gd name="T31" fmla="*/ 2 h 74"/>
                <a:gd name="T32" fmla="*/ 54 w 70"/>
                <a:gd name="T33" fmla="*/ 7 h 74"/>
                <a:gd name="T34" fmla="*/ 62 w 70"/>
                <a:gd name="T35" fmla="*/ 15 h 74"/>
                <a:gd name="T36" fmla="*/ 68 w 70"/>
                <a:gd name="T37" fmla="*/ 25 h 74"/>
                <a:gd name="T38" fmla="*/ 70 w 70"/>
                <a:gd name="T39" fmla="*/ 37 h 74"/>
                <a:gd name="T40" fmla="*/ 70 w 70"/>
                <a:gd name="T41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74">
                  <a:moveTo>
                    <a:pt x="70" y="37"/>
                  </a:moveTo>
                  <a:lnTo>
                    <a:pt x="68" y="50"/>
                  </a:lnTo>
                  <a:lnTo>
                    <a:pt x="62" y="60"/>
                  </a:lnTo>
                  <a:lnTo>
                    <a:pt x="54" y="68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21" y="72"/>
                  </a:lnTo>
                  <a:lnTo>
                    <a:pt x="11" y="64"/>
                  </a:lnTo>
                  <a:lnTo>
                    <a:pt x="5" y="56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5" y="21"/>
                  </a:lnTo>
                  <a:lnTo>
                    <a:pt x="11" y="11"/>
                  </a:lnTo>
                  <a:lnTo>
                    <a:pt x="21" y="4"/>
                  </a:lnTo>
                  <a:lnTo>
                    <a:pt x="31" y="0"/>
                  </a:lnTo>
                  <a:lnTo>
                    <a:pt x="43" y="2"/>
                  </a:lnTo>
                  <a:lnTo>
                    <a:pt x="54" y="7"/>
                  </a:lnTo>
                  <a:lnTo>
                    <a:pt x="62" y="15"/>
                  </a:lnTo>
                  <a:lnTo>
                    <a:pt x="68" y="25"/>
                  </a:lnTo>
                  <a:lnTo>
                    <a:pt x="70" y="37"/>
                  </a:lnTo>
                  <a:lnTo>
                    <a:pt x="70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49" name="Freeform 5619">
              <a:extLst>
                <a:ext uri="{FF2B5EF4-FFF2-40B4-BE49-F238E27FC236}">
                  <a16:creationId xmlns:a16="http://schemas.microsoft.com/office/drawing/2014/main" id="{3E9D1906-F8D9-4127-8DAE-5FD31DCFF36A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5611097" y="1714070"/>
              <a:ext cx="97285" cy="103685"/>
            </a:xfrm>
            <a:custGeom>
              <a:avLst/>
              <a:gdLst>
                <a:gd name="T0" fmla="*/ 74 w 74"/>
                <a:gd name="T1" fmla="*/ 37 h 74"/>
                <a:gd name="T2" fmla="*/ 72 w 74"/>
                <a:gd name="T3" fmla="*/ 49 h 74"/>
                <a:gd name="T4" fmla="*/ 68 w 74"/>
                <a:gd name="T5" fmla="*/ 60 h 74"/>
                <a:gd name="T6" fmla="*/ 59 w 74"/>
                <a:gd name="T7" fmla="*/ 68 h 74"/>
                <a:gd name="T8" fmla="*/ 47 w 74"/>
                <a:gd name="T9" fmla="*/ 74 h 74"/>
                <a:gd name="T10" fmla="*/ 37 w 74"/>
                <a:gd name="T11" fmla="*/ 74 h 74"/>
                <a:gd name="T12" fmla="*/ 25 w 74"/>
                <a:gd name="T13" fmla="*/ 72 h 74"/>
                <a:gd name="T14" fmla="*/ 14 w 74"/>
                <a:gd name="T15" fmla="*/ 64 h 74"/>
                <a:gd name="T16" fmla="*/ 6 w 74"/>
                <a:gd name="T17" fmla="*/ 56 h 74"/>
                <a:gd name="T18" fmla="*/ 2 w 74"/>
                <a:gd name="T19" fmla="*/ 43 h 74"/>
                <a:gd name="T20" fmla="*/ 0 w 74"/>
                <a:gd name="T21" fmla="*/ 31 h 74"/>
                <a:gd name="T22" fmla="*/ 4 w 74"/>
                <a:gd name="T23" fmla="*/ 21 h 74"/>
                <a:gd name="T24" fmla="*/ 10 w 74"/>
                <a:gd name="T25" fmla="*/ 10 h 74"/>
                <a:gd name="T26" fmla="*/ 21 w 74"/>
                <a:gd name="T27" fmla="*/ 4 h 74"/>
                <a:gd name="T28" fmla="*/ 33 w 74"/>
                <a:gd name="T29" fmla="*/ 0 h 74"/>
                <a:gd name="T30" fmla="*/ 43 w 74"/>
                <a:gd name="T31" fmla="*/ 2 h 74"/>
                <a:gd name="T32" fmla="*/ 55 w 74"/>
                <a:gd name="T33" fmla="*/ 6 h 74"/>
                <a:gd name="T34" fmla="*/ 66 w 74"/>
                <a:gd name="T35" fmla="*/ 15 h 74"/>
                <a:gd name="T36" fmla="*/ 72 w 74"/>
                <a:gd name="T37" fmla="*/ 25 h 74"/>
                <a:gd name="T38" fmla="*/ 74 w 74"/>
                <a:gd name="T39" fmla="*/ 37 h 74"/>
                <a:gd name="T40" fmla="*/ 74 w 74"/>
                <a:gd name="T41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4" h="74">
                  <a:moveTo>
                    <a:pt x="74" y="37"/>
                  </a:moveTo>
                  <a:lnTo>
                    <a:pt x="72" y="49"/>
                  </a:lnTo>
                  <a:lnTo>
                    <a:pt x="68" y="60"/>
                  </a:lnTo>
                  <a:lnTo>
                    <a:pt x="59" y="68"/>
                  </a:lnTo>
                  <a:lnTo>
                    <a:pt x="47" y="74"/>
                  </a:lnTo>
                  <a:lnTo>
                    <a:pt x="37" y="74"/>
                  </a:lnTo>
                  <a:lnTo>
                    <a:pt x="25" y="72"/>
                  </a:lnTo>
                  <a:lnTo>
                    <a:pt x="14" y="64"/>
                  </a:lnTo>
                  <a:lnTo>
                    <a:pt x="6" y="56"/>
                  </a:lnTo>
                  <a:lnTo>
                    <a:pt x="2" y="43"/>
                  </a:lnTo>
                  <a:lnTo>
                    <a:pt x="0" y="31"/>
                  </a:lnTo>
                  <a:lnTo>
                    <a:pt x="4" y="21"/>
                  </a:lnTo>
                  <a:lnTo>
                    <a:pt x="10" y="10"/>
                  </a:lnTo>
                  <a:lnTo>
                    <a:pt x="21" y="4"/>
                  </a:lnTo>
                  <a:lnTo>
                    <a:pt x="33" y="0"/>
                  </a:lnTo>
                  <a:lnTo>
                    <a:pt x="43" y="2"/>
                  </a:lnTo>
                  <a:lnTo>
                    <a:pt x="55" y="6"/>
                  </a:lnTo>
                  <a:lnTo>
                    <a:pt x="66" y="15"/>
                  </a:lnTo>
                  <a:lnTo>
                    <a:pt x="72" y="25"/>
                  </a:lnTo>
                  <a:lnTo>
                    <a:pt x="74" y="37"/>
                  </a:lnTo>
                  <a:lnTo>
                    <a:pt x="74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50" name="Freeform 5629">
              <a:extLst>
                <a:ext uri="{FF2B5EF4-FFF2-40B4-BE49-F238E27FC236}">
                  <a16:creationId xmlns:a16="http://schemas.microsoft.com/office/drawing/2014/main" id="{090C1626-46F1-40CD-A945-8E0D9F826E8A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5615967" y="2522974"/>
              <a:ext cx="94621" cy="100921"/>
            </a:xfrm>
            <a:custGeom>
              <a:avLst/>
              <a:gdLst>
                <a:gd name="T0" fmla="*/ 71 w 71"/>
                <a:gd name="T1" fmla="*/ 37 h 72"/>
                <a:gd name="T2" fmla="*/ 69 w 71"/>
                <a:gd name="T3" fmla="*/ 47 h 72"/>
                <a:gd name="T4" fmla="*/ 63 w 71"/>
                <a:gd name="T5" fmla="*/ 59 h 72"/>
                <a:gd name="T6" fmla="*/ 55 w 71"/>
                <a:gd name="T7" fmla="*/ 68 h 72"/>
                <a:gd name="T8" fmla="*/ 45 w 71"/>
                <a:gd name="T9" fmla="*/ 72 h 72"/>
                <a:gd name="T10" fmla="*/ 32 w 71"/>
                <a:gd name="T11" fmla="*/ 72 h 72"/>
                <a:gd name="T12" fmla="*/ 20 w 71"/>
                <a:gd name="T13" fmla="*/ 70 h 72"/>
                <a:gd name="T14" fmla="*/ 10 w 71"/>
                <a:gd name="T15" fmla="*/ 64 h 72"/>
                <a:gd name="T16" fmla="*/ 4 w 71"/>
                <a:gd name="T17" fmla="*/ 53 h 72"/>
                <a:gd name="T18" fmla="*/ 0 w 71"/>
                <a:gd name="T19" fmla="*/ 43 h 72"/>
                <a:gd name="T20" fmla="*/ 0 w 71"/>
                <a:gd name="T21" fmla="*/ 31 h 72"/>
                <a:gd name="T22" fmla="*/ 2 w 71"/>
                <a:gd name="T23" fmla="*/ 18 h 72"/>
                <a:gd name="T24" fmla="*/ 10 w 71"/>
                <a:gd name="T25" fmla="*/ 8 h 72"/>
                <a:gd name="T26" fmla="*/ 20 w 71"/>
                <a:gd name="T27" fmla="*/ 2 h 72"/>
                <a:gd name="T28" fmla="*/ 32 w 71"/>
                <a:gd name="T29" fmla="*/ 0 h 72"/>
                <a:gd name="T30" fmla="*/ 45 w 71"/>
                <a:gd name="T31" fmla="*/ 0 h 72"/>
                <a:gd name="T32" fmla="*/ 55 w 71"/>
                <a:gd name="T33" fmla="*/ 6 h 72"/>
                <a:gd name="T34" fmla="*/ 63 w 71"/>
                <a:gd name="T35" fmla="*/ 14 h 72"/>
                <a:gd name="T36" fmla="*/ 69 w 71"/>
                <a:gd name="T37" fmla="*/ 25 h 72"/>
                <a:gd name="T38" fmla="*/ 71 w 71"/>
                <a:gd name="T39" fmla="*/ 37 h 72"/>
                <a:gd name="T40" fmla="*/ 71 w 71"/>
                <a:gd name="T41" fmla="*/ 3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1" h="72">
                  <a:moveTo>
                    <a:pt x="71" y="37"/>
                  </a:moveTo>
                  <a:lnTo>
                    <a:pt x="69" y="47"/>
                  </a:lnTo>
                  <a:lnTo>
                    <a:pt x="63" y="59"/>
                  </a:lnTo>
                  <a:lnTo>
                    <a:pt x="55" y="68"/>
                  </a:lnTo>
                  <a:lnTo>
                    <a:pt x="45" y="72"/>
                  </a:lnTo>
                  <a:lnTo>
                    <a:pt x="32" y="72"/>
                  </a:lnTo>
                  <a:lnTo>
                    <a:pt x="20" y="70"/>
                  </a:lnTo>
                  <a:lnTo>
                    <a:pt x="10" y="64"/>
                  </a:lnTo>
                  <a:lnTo>
                    <a:pt x="4" y="53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2" y="18"/>
                  </a:lnTo>
                  <a:lnTo>
                    <a:pt x="10" y="8"/>
                  </a:lnTo>
                  <a:lnTo>
                    <a:pt x="20" y="2"/>
                  </a:lnTo>
                  <a:lnTo>
                    <a:pt x="32" y="0"/>
                  </a:lnTo>
                  <a:lnTo>
                    <a:pt x="45" y="0"/>
                  </a:lnTo>
                  <a:lnTo>
                    <a:pt x="55" y="6"/>
                  </a:lnTo>
                  <a:lnTo>
                    <a:pt x="63" y="14"/>
                  </a:lnTo>
                  <a:lnTo>
                    <a:pt x="69" y="25"/>
                  </a:lnTo>
                  <a:lnTo>
                    <a:pt x="71" y="37"/>
                  </a:lnTo>
                  <a:lnTo>
                    <a:pt x="71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51" name="Rectangle 882">
              <a:extLst>
                <a:ext uri="{FF2B5EF4-FFF2-40B4-BE49-F238E27FC236}">
                  <a16:creationId xmlns:a16="http://schemas.microsoft.com/office/drawing/2014/main" id="{70B7E4F3-8A6B-4830-8230-6E5D4E32169C}"/>
                </a:ext>
              </a:extLst>
            </p:cNvPr>
            <p:cNvSpPr/>
            <p:nvPr/>
          </p:nvSpPr>
          <p:spPr>
            <a:xfrm>
              <a:off x="6059965" y="1382659"/>
              <a:ext cx="2571404" cy="1503265"/>
            </a:xfrm>
            <a:prstGeom prst="rect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52" name="Text Box 5625">
              <a:extLst>
                <a:ext uri="{FF2B5EF4-FFF2-40B4-BE49-F238E27FC236}">
                  <a16:creationId xmlns:a16="http://schemas.microsoft.com/office/drawing/2014/main" id="{091F581C-06E4-49D9-930A-10831EA667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7397" y="1419673"/>
              <a:ext cx="2618892" cy="1255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ea typeface="新細明體"/>
                  <a:cs typeface="Times New Roman"/>
                </a:rPr>
                <a:t>U31</a:t>
              </a:r>
              <a:endPara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新細明體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ea typeface="新細明體"/>
                  <a:cs typeface="Times New Roman"/>
                </a:rPr>
                <a:t> SNAPINO</a:t>
              </a:r>
              <a:endPara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新細明體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新細明體"/>
                <a:cs typeface="+mn-cs"/>
              </a:endParaRPr>
            </a:p>
          </p:txBody>
        </p:sp>
        <p:sp>
          <p:nvSpPr>
            <p:cNvPr id="153" name="Rectangle 883">
              <a:extLst>
                <a:ext uri="{FF2B5EF4-FFF2-40B4-BE49-F238E27FC236}">
                  <a16:creationId xmlns:a16="http://schemas.microsoft.com/office/drawing/2014/main" id="{B1CF1B2E-8613-4496-A391-36AB270A7EE7}"/>
                </a:ext>
              </a:extLst>
            </p:cNvPr>
            <p:cNvSpPr/>
            <p:nvPr/>
          </p:nvSpPr>
          <p:spPr>
            <a:xfrm>
              <a:off x="8176858" y="2169355"/>
              <a:ext cx="472118" cy="47678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54" name="Rectangle 884">
              <a:extLst>
                <a:ext uri="{FF2B5EF4-FFF2-40B4-BE49-F238E27FC236}">
                  <a16:creationId xmlns:a16="http://schemas.microsoft.com/office/drawing/2014/main" id="{09FF144F-F832-4F88-9343-A5C2FF654970}"/>
                </a:ext>
              </a:extLst>
            </p:cNvPr>
            <p:cNvSpPr/>
            <p:nvPr/>
          </p:nvSpPr>
          <p:spPr>
            <a:xfrm>
              <a:off x="8337603" y="1537613"/>
              <a:ext cx="310678" cy="23839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55" name="矩形 154">
              <a:extLst>
                <a:ext uri="{FF2B5EF4-FFF2-40B4-BE49-F238E27FC236}">
                  <a16:creationId xmlns:a16="http://schemas.microsoft.com/office/drawing/2014/main" id="{6B42333C-477E-4EB9-B6EB-0F2624B9CC8B}"/>
                </a:ext>
              </a:extLst>
            </p:cNvPr>
            <p:cNvSpPr/>
            <p:nvPr/>
          </p:nvSpPr>
          <p:spPr>
            <a:xfrm>
              <a:off x="5396430" y="1219302"/>
              <a:ext cx="624487" cy="4647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5V</a:t>
              </a:r>
            </a:p>
            <a:p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OUT</a:t>
              </a:r>
              <a:endParaRPr lang="zh-TW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56" name="矩形 155">
              <a:extLst>
                <a:ext uri="{FF2B5EF4-FFF2-40B4-BE49-F238E27FC236}">
                  <a16:creationId xmlns:a16="http://schemas.microsoft.com/office/drawing/2014/main" id="{410B2EE9-4740-4C99-871F-68E1BDAB247A}"/>
                </a:ext>
              </a:extLst>
            </p:cNvPr>
            <p:cNvSpPr/>
            <p:nvPr/>
          </p:nvSpPr>
          <p:spPr>
            <a:xfrm>
              <a:off x="7925046" y="2964456"/>
              <a:ext cx="768732" cy="4248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D11</a:t>
              </a:r>
              <a:endParaRPr lang="zh-TW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57" name="矩形 156">
              <a:extLst>
                <a:ext uri="{FF2B5EF4-FFF2-40B4-BE49-F238E27FC236}">
                  <a16:creationId xmlns:a16="http://schemas.microsoft.com/office/drawing/2014/main" id="{A3024636-652F-4229-8BF6-D6B1B5D2095D}"/>
                </a:ext>
              </a:extLst>
            </p:cNvPr>
            <p:cNvSpPr/>
            <p:nvPr/>
          </p:nvSpPr>
          <p:spPr>
            <a:xfrm>
              <a:off x="7099533" y="2967626"/>
              <a:ext cx="768732" cy="4248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D10</a:t>
              </a:r>
              <a:endParaRPr lang="zh-TW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58" name="矩形 157">
              <a:extLst>
                <a:ext uri="{FF2B5EF4-FFF2-40B4-BE49-F238E27FC236}">
                  <a16:creationId xmlns:a16="http://schemas.microsoft.com/office/drawing/2014/main" id="{E8EE1457-DDAC-4881-BC09-FE82EC8AD621}"/>
                </a:ext>
              </a:extLst>
            </p:cNvPr>
            <p:cNvSpPr/>
            <p:nvPr/>
          </p:nvSpPr>
          <p:spPr>
            <a:xfrm>
              <a:off x="6341175" y="2970164"/>
              <a:ext cx="624216" cy="4248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D9</a:t>
              </a:r>
              <a:endParaRPr lang="zh-TW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59" name="矩形 158">
              <a:extLst>
                <a:ext uri="{FF2B5EF4-FFF2-40B4-BE49-F238E27FC236}">
                  <a16:creationId xmlns:a16="http://schemas.microsoft.com/office/drawing/2014/main" id="{E350A1A7-8E99-4C68-BA02-F364496CF76C}"/>
                </a:ext>
              </a:extLst>
            </p:cNvPr>
            <p:cNvSpPr/>
            <p:nvPr/>
          </p:nvSpPr>
          <p:spPr>
            <a:xfrm>
              <a:off x="5359090" y="2957791"/>
              <a:ext cx="862544" cy="4248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GND</a:t>
              </a:r>
              <a:endParaRPr lang="zh-TW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60" name="矩形 159">
              <a:extLst>
                <a:ext uri="{FF2B5EF4-FFF2-40B4-BE49-F238E27FC236}">
                  <a16:creationId xmlns:a16="http://schemas.microsoft.com/office/drawing/2014/main" id="{14C65ACF-D11E-484A-A766-C973C43F6A83}"/>
                </a:ext>
              </a:extLst>
            </p:cNvPr>
            <p:cNvSpPr/>
            <p:nvPr/>
          </p:nvSpPr>
          <p:spPr>
            <a:xfrm>
              <a:off x="5415378" y="1965287"/>
              <a:ext cx="611537" cy="4248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A0</a:t>
              </a:r>
              <a:endParaRPr lang="zh-TW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61" name="Freeform 5614">
              <a:extLst>
                <a:ext uri="{FF2B5EF4-FFF2-40B4-BE49-F238E27FC236}">
                  <a16:creationId xmlns:a16="http://schemas.microsoft.com/office/drawing/2014/main" id="{4DE28F18-0AB4-4D02-86FA-075664765C44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7377697" y="3234389"/>
              <a:ext cx="234552" cy="248567"/>
            </a:xfrm>
            <a:custGeom>
              <a:avLst/>
              <a:gdLst>
                <a:gd name="T0" fmla="*/ 178 w 178"/>
                <a:gd name="T1" fmla="*/ 89 h 179"/>
                <a:gd name="T2" fmla="*/ 176 w 178"/>
                <a:gd name="T3" fmla="*/ 109 h 179"/>
                <a:gd name="T4" fmla="*/ 170 w 178"/>
                <a:gd name="T5" fmla="*/ 128 h 179"/>
                <a:gd name="T6" fmla="*/ 162 w 178"/>
                <a:gd name="T7" fmla="*/ 144 h 179"/>
                <a:gd name="T8" fmla="*/ 148 w 178"/>
                <a:gd name="T9" fmla="*/ 158 h 179"/>
                <a:gd name="T10" fmla="*/ 131 w 178"/>
                <a:gd name="T11" fmla="*/ 169 h 179"/>
                <a:gd name="T12" fmla="*/ 113 w 178"/>
                <a:gd name="T13" fmla="*/ 177 h 179"/>
                <a:gd name="T14" fmla="*/ 94 w 178"/>
                <a:gd name="T15" fmla="*/ 179 h 179"/>
                <a:gd name="T16" fmla="*/ 76 w 178"/>
                <a:gd name="T17" fmla="*/ 179 h 179"/>
                <a:gd name="T18" fmla="*/ 55 w 178"/>
                <a:gd name="T19" fmla="*/ 173 h 179"/>
                <a:gd name="T20" fmla="*/ 39 w 178"/>
                <a:gd name="T21" fmla="*/ 164 h 179"/>
                <a:gd name="T22" fmla="*/ 25 w 178"/>
                <a:gd name="T23" fmla="*/ 152 h 179"/>
                <a:gd name="T24" fmla="*/ 12 w 178"/>
                <a:gd name="T25" fmla="*/ 136 h 179"/>
                <a:gd name="T26" fmla="*/ 4 w 178"/>
                <a:gd name="T27" fmla="*/ 117 h 179"/>
                <a:gd name="T28" fmla="*/ 0 w 178"/>
                <a:gd name="T29" fmla="*/ 99 h 179"/>
                <a:gd name="T30" fmla="*/ 0 w 178"/>
                <a:gd name="T31" fmla="*/ 80 h 179"/>
                <a:gd name="T32" fmla="*/ 4 w 178"/>
                <a:gd name="T33" fmla="*/ 60 h 179"/>
                <a:gd name="T34" fmla="*/ 12 w 178"/>
                <a:gd name="T35" fmla="*/ 43 h 179"/>
                <a:gd name="T36" fmla="*/ 25 w 178"/>
                <a:gd name="T37" fmla="*/ 27 h 179"/>
                <a:gd name="T38" fmla="*/ 39 w 178"/>
                <a:gd name="T39" fmla="*/ 15 h 179"/>
                <a:gd name="T40" fmla="*/ 55 w 178"/>
                <a:gd name="T41" fmla="*/ 6 h 179"/>
                <a:gd name="T42" fmla="*/ 74 w 178"/>
                <a:gd name="T43" fmla="*/ 0 h 179"/>
                <a:gd name="T44" fmla="*/ 94 w 178"/>
                <a:gd name="T45" fmla="*/ 0 h 179"/>
                <a:gd name="T46" fmla="*/ 113 w 178"/>
                <a:gd name="T47" fmla="*/ 2 h 179"/>
                <a:gd name="T48" fmla="*/ 131 w 178"/>
                <a:gd name="T49" fmla="*/ 11 h 179"/>
                <a:gd name="T50" fmla="*/ 148 w 178"/>
                <a:gd name="T51" fmla="*/ 21 h 179"/>
                <a:gd name="T52" fmla="*/ 160 w 178"/>
                <a:gd name="T53" fmla="*/ 35 h 179"/>
                <a:gd name="T54" fmla="*/ 170 w 178"/>
                <a:gd name="T55" fmla="*/ 52 h 179"/>
                <a:gd name="T56" fmla="*/ 176 w 178"/>
                <a:gd name="T57" fmla="*/ 70 h 179"/>
                <a:gd name="T58" fmla="*/ 178 w 178"/>
                <a:gd name="T59" fmla="*/ 89 h 179"/>
                <a:gd name="T60" fmla="*/ 178 w 178"/>
                <a:gd name="T61" fmla="*/ 8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8" h="179">
                  <a:moveTo>
                    <a:pt x="178" y="89"/>
                  </a:moveTo>
                  <a:lnTo>
                    <a:pt x="176" y="109"/>
                  </a:lnTo>
                  <a:lnTo>
                    <a:pt x="170" y="128"/>
                  </a:lnTo>
                  <a:lnTo>
                    <a:pt x="162" y="144"/>
                  </a:lnTo>
                  <a:lnTo>
                    <a:pt x="148" y="158"/>
                  </a:lnTo>
                  <a:lnTo>
                    <a:pt x="131" y="169"/>
                  </a:lnTo>
                  <a:lnTo>
                    <a:pt x="113" y="177"/>
                  </a:lnTo>
                  <a:lnTo>
                    <a:pt x="94" y="179"/>
                  </a:lnTo>
                  <a:lnTo>
                    <a:pt x="76" y="179"/>
                  </a:lnTo>
                  <a:lnTo>
                    <a:pt x="55" y="173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6"/>
                  </a:lnTo>
                  <a:lnTo>
                    <a:pt x="4" y="117"/>
                  </a:lnTo>
                  <a:lnTo>
                    <a:pt x="0" y="99"/>
                  </a:lnTo>
                  <a:lnTo>
                    <a:pt x="0" y="80"/>
                  </a:lnTo>
                  <a:lnTo>
                    <a:pt x="4" y="60"/>
                  </a:lnTo>
                  <a:lnTo>
                    <a:pt x="12" y="43"/>
                  </a:lnTo>
                  <a:lnTo>
                    <a:pt x="25" y="27"/>
                  </a:lnTo>
                  <a:lnTo>
                    <a:pt x="39" y="15"/>
                  </a:lnTo>
                  <a:lnTo>
                    <a:pt x="55" y="6"/>
                  </a:lnTo>
                  <a:lnTo>
                    <a:pt x="74" y="0"/>
                  </a:lnTo>
                  <a:lnTo>
                    <a:pt x="94" y="0"/>
                  </a:lnTo>
                  <a:lnTo>
                    <a:pt x="113" y="2"/>
                  </a:lnTo>
                  <a:lnTo>
                    <a:pt x="131" y="11"/>
                  </a:lnTo>
                  <a:lnTo>
                    <a:pt x="148" y="21"/>
                  </a:lnTo>
                  <a:lnTo>
                    <a:pt x="160" y="35"/>
                  </a:lnTo>
                  <a:lnTo>
                    <a:pt x="170" y="52"/>
                  </a:lnTo>
                  <a:lnTo>
                    <a:pt x="176" y="70"/>
                  </a:lnTo>
                  <a:lnTo>
                    <a:pt x="178" y="89"/>
                  </a:lnTo>
                  <a:lnTo>
                    <a:pt x="178" y="89"/>
                  </a:lnTo>
                  <a:close/>
                </a:path>
              </a:pathLst>
            </a:custGeom>
            <a:solidFill>
              <a:schemeClr val="bg2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62" name="Freeform 5613">
              <a:extLst>
                <a:ext uri="{FF2B5EF4-FFF2-40B4-BE49-F238E27FC236}">
                  <a16:creationId xmlns:a16="http://schemas.microsoft.com/office/drawing/2014/main" id="{22ECFDBD-6EEF-4D32-8FCC-9CAFEC24BDCC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7445126" y="3306384"/>
              <a:ext cx="90622" cy="100921"/>
            </a:xfrm>
            <a:custGeom>
              <a:avLst/>
              <a:gdLst>
                <a:gd name="T0" fmla="*/ 69 w 69"/>
                <a:gd name="T1" fmla="*/ 35 h 72"/>
                <a:gd name="T2" fmla="*/ 67 w 69"/>
                <a:gd name="T3" fmla="*/ 47 h 72"/>
                <a:gd name="T4" fmla="*/ 61 w 69"/>
                <a:gd name="T5" fmla="*/ 57 h 72"/>
                <a:gd name="T6" fmla="*/ 53 w 69"/>
                <a:gd name="T7" fmla="*/ 65 h 72"/>
                <a:gd name="T8" fmla="*/ 43 w 69"/>
                <a:gd name="T9" fmla="*/ 72 h 72"/>
                <a:gd name="T10" fmla="*/ 30 w 69"/>
                <a:gd name="T11" fmla="*/ 72 h 72"/>
                <a:gd name="T12" fmla="*/ 20 w 69"/>
                <a:gd name="T13" fmla="*/ 69 h 72"/>
                <a:gd name="T14" fmla="*/ 10 w 69"/>
                <a:gd name="T15" fmla="*/ 63 h 72"/>
                <a:gd name="T16" fmla="*/ 4 w 69"/>
                <a:gd name="T17" fmla="*/ 53 h 72"/>
                <a:gd name="T18" fmla="*/ 0 w 69"/>
                <a:gd name="T19" fmla="*/ 41 h 72"/>
                <a:gd name="T20" fmla="*/ 0 w 69"/>
                <a:gd name="T21" fmla="*/ 30 h 72"/>
                <a:gd name="T22" fmla="*/ 4 w 69"/>
                <a:gd name="T23" fmla="*/ 18 h 72"/>
                <a:gd name="T24" fmla="*/ 10 w 69"/>
                <a:gd name="T25" fmla="*/ 8 h 72"/>
                <a:gd name="T26" fmla="*/ 20 w 69"/>
                <a:gd name="T27" fmla="*/ 2 h 72"/>
                <a:gd name="T28" fmla="*/ 30 w 69"/>
                <a:gd name="T29" fmla="*/ 0 h 72"/>
                <a:gd name="T30" fmla="*/ 43 w 69"/>
                <a:gd name="T31" fmla="*/ 0 h 72"/>
                <a:gd name="T32" fmla="*/ 53 w 69"/>
                <a:gd name="T33" fmla="*/ 4 h 72"/>
                <a:gd name="T34" fmla="*/ 61 w 69"/>
                <a:gd name="T35" fmla="*/ 12 h 72"/>
                <a:gd name="T36" fmla="*/ 67 w 69"/>
                <a:gd name="T37" fmla="*/ 24 h 72"/>
                <a:gd name="T38" fmla="*/ 69 w 69"/>
                <a:gd name="T39" fmla="*/ 35 h 72"/>
                <a:gd name="T40" fmla="*/ 69 w 69"/>
                <a:gd name="T41" fmla="*/ 3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" h="72">
                  <a:moveTo>
                    <a:pt x="69" y="35"/>
                  </a:moveTo>
                  <a:lnTo>
                    <a:pt x="67" y="47"/>
                  </a:lnTo>
                  <a:lnTo>
                    <a:pt x="61" y="57"/>
                  </a:lnTo>
                  <a:lnTo>
                    <a:pt x="53" y="65"/>
                  </a:lnTo>
                  <a:lnTo>
                    <a:pt x="43" y="72"/>
                  </a:lnTo>
                  <a:lnTo>
                    <a:pt x="30" y="72"/>
                  </a:lnTo>
                  <a:lnTo>
                    <a:pt x="20" y="69"/>
                  </a:lnTo>
                  <a:lnTo>
                    <a:pt x="10" y="63"/>
                  </a:lnTo>
                  <a:lnTo>
                    <a:pt x="4" y="53"/>
                  </a:lnTo>
                  <a:lnTo>
                    <a:pt x="0" y="41"/>
                  </a:lnTo>
                  <a:lnTo>
                    <a:pt x="0" y="30"/>
                  </a:lnTo>
                  <a:lnTo>
                    <a:pt x="4" y="18"/>
                  </a:lnTo>
                  <a:lnTo>
                    <a:pt x="10" y="8"/>
                  </a:lnTo>
                  <a:lnTo>
                    <a:pt x="20" y="2"/>
                  </a:lnTo>
                  <a:lnTo>
                    <a:pt x="30" y="0"/>
                  </a:lnTo>
                  <a:lnTo>
                    <a:pt x="43" y="0"/>
                  </a:lnTo>
                  <a:lnTo>
                    <a:pt x="53" y="4"/>
                  </a:lnTo>
                  <a:lnTo>
                    <a:pt x="61" y="12"/>
                  </a:lnTo>
                  <a:lnTo>
                    <a:pt x="67" y="24"/>
                  </a:lnTo>
                  <a:lnTo>
                    <a:pt x="69" y="35"/>
                  </a:lnTo>
                  <a:lnTo>
                    <a:pt x="69" y="35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60" name="手繪多邊形 6190">
            <a:extLst>
              <a:ext uri="{FF2B5EF4-FFF2-40B4-BE49-F238E27FC236}">
                <a16:creationId xmlns:a16="http://schemas.microsoft.com/office/drawing/2014/main" id="{41FC18A9-7587-423D-90AB-C1ED7899A3C3}"/>
              </a:ext>
            </a:extLst>
          </p:cNvPr>
          <p:cNvSpPr/>
          <p:nvPr/>
        </p:nvSpPr>
        <p:spPr>
          <a:xfrm rot="20452309">
            <a:off x="3579490" y="2411979"/>
            <a:ext cx="1497342" cy="3357489"/>
          </a:xfrm>
          <a:custGeom>
            <a:avLst/>
            <a:gdLst>
              <a:gd name="connsiteX0" fmla="*/ 500894 w 626290"/>
              <a:gd name="connsiteY0" fmla="*/ 0 h 1894445"/>
              <a:gd name="connsiteX1" fmla="*/ 151 w 626290"/>
              <a:gd name="connsiteY1" fmla="*/ 816429 h 1894445"/>
              <a:gd name="connsiteX2" fmla="*/ 544437 w 626290"/>
              <a:gd name="connsiteY2" fmla="*/ 1828800 h 1894445"/>
              <a:gd name="connsiteX3" fmla="*/ 620637 w 626290"/>
              <a:gd name="connsiteY3" fmla="*/ 1796143 h 1894445"/>
              <a:gd name="connsiteX0" fmla="*/ 1821100 w 1821101"/>
              <a:gd name="connsiteY0" fmla="*/ 0 h 2113713"/>
              <a:gd name="connsiteX1" fmla="*/ 40264 w 1821101"/>
              <a:gd name="connsiteY1" fmla="*/ 1035697 h 2113713"/>
              <a:gd name="connsiteX2" fmla="*/ 584550 w 1821101"/>
              <a:gd name="connsiteY2" fmla="*/ 2048068 h 2113713"/>
              <a:gd name="connsiteX3" fmla="*/ 660750 w 1821101"/>
              <a:gd name="connsiteY3" fmla="*/ 2015411 h 2113713"/>
              <a:gd name="connsiteX0" fmla="*/ 1821100 w 1821100"/>
              <a:gd name="connsiteY0" fmla="*/ 28999 h 2142712"/>
              <a:gd name="connsiteX1" fmla="*/ 40264 w 1821100"/>
              <a:gd name="connsiteY1" fmla="*/ 1064696 h 2142712"/>
              <a:gd name="connsiteX2" fmla="*/ 584550 w 1821100"/>
              <a:gd name="connsiteY2" fmla="*/ 2077067 h 2142712"/>
              <a:gd name="connsiteX3" fmla="*/ 660750 w 1821100"/>
              <a:gd name="connsiteY3" fmla="*/ 2044410 h 2142712"/>
              <a:gd name="connsiteX0" fmla="*/ 1821100 w 1821100"/>
              <a:gd name="connsiteY0" fmla="*/ 25387 h 2139100"/>
              <a:gd name="connsiteX1" fmla="*/ 40264 w 1821100"/>
              <a:gd name="connsiteY1" fmla="*/ 1061084 h 2139100"/>
              <a:gd name="connsiteX2" fmla="*/ 584550 w 1821100"/>
              <a:gd name="connsiteY2" fmla="*/ 2073455 h 2139100"/>
              <a:gd name="connsiteX3" fmla="*/ 660750 w 1821100"/>
              <a:gd name="connsiteY3" fmla="*/ 2040798 h 2139100"/>
              <a:gd name="connsiteX0" fmla="*/ 1821100 w 1821100"/>
              <a:gd name="connsiteY0" fmla="*/ 19988 h 2133701"/>
              <a:gd name="connsiteX1" fmla="*/ 40264 w 1821100"/>
              <a:gd name="connsiteY1" fmla="*/ 1055685 h 2133701"/>
              <a:gd name="connsiteX2" fmla="*/ 584550 w 1821100"/>
              <a:gd name="connsiteY2" fmla="*/ 2068056 h 2133701"/>
              <a:gd name="connsiteX3" fmla="*/ 660750 w 1821100"/>
              <a:gd name="connsiteY3" fmla="*/ 2035399 h 2133701"/>
              <a:gd name="connsiteX0" fmla="*/ 1821100 w 1915616"/>
              <a:gd name="connsiteY0" fmla="*/ 19988 h 2747742"/>
              <a:gd name="connsiteX1" fmla="*/ 40264 w 1915616"/>
              <a:gd name="connsiteY1" fmla="*/ 1055685 h 2747742"/>
              <a:gd name="connsiteX2" fmla="*/ 584550 w 1915616"/>
              <a:gd name="connsiteY2" fmla="*/ 2068056 h 2747742"/>
              <a:gd name="connsiteX3" fmla="*/ 1915599 w 1915616"/>
              <a:gd name="connsiteY3" fmla="*/ 2747724 h 2747742"/>
              <a:gd name="connsiteX0" fmla="*/ 1821100 w 2394054"/>
              <a:gd name="connsiteY0" fmla="*/ 19988 h 2621768"/>
              <a:gd name="connsiteX1" fmla="*/ 40264 w 2394054"/>
              <a:gd name="connsiteY1" fmla="*/ 1055685 h 2621768"/>
              <a:gd name="connsiteX2" fmla="*/ 584550 w 2394054"/>
              <a:gd name="connsiteY2" fmla="*/ 2068056 h 2621768"/>
              <a:gd name="connsiteX3" fmla="*/ 2394042 w 2394054"/>
              <a:gd name="connsiteY3" fmla="*/ 2621744 h 2621768"/>
              <a:gd name="connsiteX0" fmla="*/ 1821100 w 1871692"/>
              <a:gd name="connsiteY0" fmla="*/ 19988 h 2737073"/>
              <a:gd name="connsiteX1" fmla="*/ 40264 w 1871692"/>
              <a:gd name="connsiteY1" fmla="*/ 1055685 h 2737073"/>
              <a:gd name="connsiteX2" fmla="*/ 584550 w 1871692"/>
              <a:gd name="connsiteY2" fmla="*/ 2068056 h 2737073"/>
              <a:gd name="connsiteX3" fmla="*/ 1871674 w 1871692"/>
              <a:gd name="connsiteY3" fmla="*/ 2737054 h 2737073"/>
              <a:gd name="connsiteX0" fmla="*/ 1938279 w 1988865"/>
              <a:gd name="connsiteY0" fmla="*/ 20450 h 2737542"/>
              <a:gd name="connsiteX1" fmla="*/ 157443 w 1988865"/>
              <a:gd name="connsiteY1" fmla="*/ 1056147 h 2737542"/>
              <a:gd name="connsiteX2" fmla="*/ 158832 w 1988865"/>
              <a:gd name="connsiteY2" fmla="*/ 2206662 h 2737542"/>
              <a:gd name="connsiteX3" fmla="*/ 1988853 w 1988865"/>
              <a:gd name="connsiteY3" fmla="*/ 2737516 h 2737542"/>
              <a:gd name="connsiteX0" fmla="*/ 1938279 w 2012264"/>
              <a:gd name="connsiteY0" fmla="*/ 20450 h 2771045"/>
              <a:gd name="connsiteX1" fmla="*/ 157443 w 2012264"/>
              <a:gd name="connsiteY1" fmla="*/ 1056147 h 2771045"/>
              <a:gd name="connsiteX2" fmla="*/ 158832 w 2012264"/>
              <a:gd name="connsiteY2" fmla="*/ 2206662 h 2771045"/>
              <a:gd name="connsiteX3" fmla="*/ 2012252 w 2012264"/>
              <a:gd name="connsiteY3" fmla="*/ 2771021 h 2771045"/>
              <a:gd name="connsiteX0" fmla="*/ 1938279 w 2012263"/>
              <a:gd name="connsiteY0" fmla="*/ 20450 h 2771050"/>
              <a:gd name="connsiteX1" fmla="*/ 157443 w 2012263"/>
              <a:gd name="connsiteY1" fmla="*/ 1056147 h 2771050"/>
              <a:gd name="connsiteX2" fmla="*/ 158832 w 2012263"/>
              <a:gd name="connsiteY2" fmla="*/ 2206662 h 2771050"/>
              <a:gd name="connsiteX3" fmla="*/ 2012252 w 2012263"/>
              <a:gd name="connsiteY3" fmla="*/ 2771021 h 2771050"/>
              <a:gd name="connsiteX0" fmla="*/ 1938279 w 2012266"/>
              <a:gd name="connsiteY0" fmla="*/ 20450 h 2771086"/>
              <a:gd name="connsiteX1" fmla="*/ 157443 w 2012266"/>
              <a:gd name="connsiteY1" fmla="*/ 1056147 h 2771086"/>
              <a:gd name="connsiteX2" fmla="*/ 158832 w 2012266"/>
              <a:gd name="connsiteY2" fmla="*/ 2206662 h 2771086"/>
              <a:gd name="connsiteX3" fmla="*/ 2012252 w 2012266"/>
              <a:gd name="connsiteY3" fmla="*/ 2771021 h 2771086"/>
              <a:gd name="connsiteX0" fmla="*/ 1938279 w 2012267"/>
              <a:gd name="connsiteY0" fmla="*/ 20450 h 2771088"/>
              <a:gd name="connsiteX1" fmla="*/ 157443 w 2012267"/>
              <a:gd name="connsiteY1" fmla="*/ 1056147 h 2771088"/>
              <a:gd name="connsiteX2" fmla="*/ 158832 w 2012267"/>
              <a:gd name="connsiteY2" fmla="*/ 2206662 h 2771088"/>
              <a:gd name="connsiteX3" fmla="*/ 2012252 w 2012267"/>
              <a:gd name="connsiteY3" fmla="*/ 2771021 h 2771088"/>
              <a:gd name="connsiteX0" fmla="*/ 1938279 w 1979884"/>
              <a:gd name="connsiteY0" fmla="*/ 20450 h 2761591"/>
              <a:gd name="connsiteX1" fmla="*/ 157443 w 1979884"/>
              <a:gd name="connsiteY1" fmla="*/ 1056147 h 2761591"/>
              <a:gd name="connsiteX2" fmla="*/ 158832 w 1979884"/>
              <a:gd name="connsiteY2" fmla="*/ 2206662 h 2761591"/>
              <a:gd name="connsiteX3" fmla="*/ 1979869 w 1979884"/>
              <a:gd name="connsiteY3" fmla="*/ 2761519 h 2761591"/>
              <a:gd name="connsiteX0" fmla="*/ 1938279 w 1979869"/>
              <a:gd name="connsiteY0" fmla="*/ 20450 h 2767309"/>
              <a:gd name="connsiteX1" fmla="*/ 157443 w 1979869"/>
              <a:gd name="connsiteY1" fmla="*/ 1056147 h 2767309"/>
              <a:gd name="connsiteX2" fmla="*/ 158832 w 1979869"/>
              <a:gd name="connsiteY2" fmla="*/ 2206662 h 2767309"/>
              <a:gd name="connsiteX3" fmla="*/ 1979869 w 1979869"/>
              <a:gd name="connsiteY3" fmla="*/ 2761519 h 2767309"/>
              <a:gd name="connsiteX0" fmla="*/ 1938279 w 1977441"/>
              <a:gd name="connsiteY0" fmla="*/ 20450 h 2757874"/>
              <a:gd name="connsiteX1" fmla="*/ 157443 w 1977441"/>
              <a:gd name="connsiteY1" fmla="*/ 1056147 h 2757874"/>
              <a:gd name="connsiteX2" fmla="*/ 158832 w 1977441"/>
              <a:gd name="connsiteY2" fmla="*/ 2206662 h 2757874"/>
              <a:gd name="connsiteX3" fmla="*/ 1977441 w 1977441"/>
              <a:gd name="connsiteY3" fmla="*/ 2751826 h 2757874"/>
              <a:gd name="connsiteX0" fmla="*/ 1892986 w 1932148"/>
              <a:gd name="connsiteY0" fmla="*/ 22078 h 2759502"/>
              <a:gd name="connsiteX1" fmla="*/ 112150 w 1932148"/>
              <a:gd name="connsiteY1" fmla="*/ 1057775 h 2759502"/>
              <a:gd name="connsiteX2" fmla="*/ 113539 w 1932148"/>
              <a:gd name="connsiteY2" fmla="*/ 2208290 h 2759502"/>
              <a:gd name="connsiteX3" fmla="*/ 1932148 w 1932148"/>
              <a:gd name="connsiteY3" fmla="*/ 2753454 h 2759502"/>
              <a:gd name="connsiteX0" fmla="*/ 1794741 w 1833903"/>
              <a:gd name="connsiteY0" fmla="*/ 16146 h 2753570"/>
              <a:gd name="connsiteX1" fmla="*/ 550753 w 1833903"/>
              <a:gd name="connsiteY1" fmla="*/ 1380222 h 2753570"/>
              <a:gd name="connsiteX2" fmla="*/ 15294 w 1833903"/>
              <a:gd name="connsiteY2" fmla="*/ 2202358 h 2753570"/>
              <a:gd name="connsiteX3" fmla="*/ 1833903 w 1833903"/>
              <a:gd name="connsiteY3" fmla="*/ 2747522 h 2753570"/>
              <a:gd name="connsiteX0" fmla="*/ 1886596 w 1886597"/>
              <a:gd name="connsiteY0" fmla="*/ 15036 h 2773608"/>
              <a:gd name="connsiteX1" fmla="*/ 554919 w 1886597"/>
              <a:gd name="connsiteY1" fmla="*/ 1400260 h 2773608"/>
              <a:gd name="connsiteX2" fmla="*/ 19460 w 1886597"/>
              <a:gd name="connsiteY2" fmla="*/ 2222396 h 2773608"/>
              <a:gd name="connsiteX3" fmla="*/ 1838069 w 1886597"/>
              <a:gd name="connsiteY3" fmla="*/ 2767560 h 2773608"/>
              <a:gd name="connsiteX0" fmla="*/ 1886596 w 1886596"/>
              <a:gd name="connsiteY0" fmla="*/ 0 h 2758572"/>
              <a:gd name="connsiteX1" fmla="*/ 554919 w 1886596"/>
              <a:gd name="connsiteY1" fmla="*/ 1385224 h 2758572"/>
              <a:gd name="connsiteX2" fmla="*/ 19460 w 1886596"/>
              <a:gd name="connsiteY2" fmla="*/ 2207360 h 2758572"/>
              <a:gd name="connsiteX3" fmla="*/ 1838069 w 1886596"/>
              <a:gd name="connsiteY3" fmla="*/ 2752524 h 2758572"/>
              <a:gd name="connsiteX0" fmla="*/ 1886596 w 2198136"/>
              <a:gd name="connsiteY0" fmla="*/ 0 h 2739649"/>
              <a:gd name="connsiteX1" fmla="*/ 554919 w 2198136"/>
              <a:gd name="connsiteY1" fmla="*/ 1385224 h 2739649"/>
              <a:gd name="connsiteX2" fmla="*/ 19460 w 2198136"/>
              <a:gd name="connsiteY2" fmla="*/ 2207360 h 2739649"/>
              <a:gd name="connsiteX3" fmla="*/ 2198136 w 2198136"/>
              <a:gd name="connsiteY3" fmla="*/ 2733014 h 2739649"/>
              <a:gd name="connsiteX0" fmla="*/ 1879164 w 2190704"/>
              <a:gd name="connsiteY0" fmla="*/ 0 h 2739649"/>
              <a:gd name="connsiteX1" fmla="*/ 808578 w 2190704"/>
              <a:gd name="connsiteY1" fmla="*/ 1403053 h 2739649"/>
              <a:gd name="connsiteX2" fmla="*/ 12028 w 2190704"/>
              <a:gd name="connsiteY2" fmla="*/ 2207360 h 2739649"/>
              <a:gd name="connsiteX3" fmla="*/ 2190704 w 2190704"/>
              <a:gd name="connsiteY3" fmla="*/ 2733014 h 2739649"/>
              <a:gd name="connsiteX0" fmla="*/ 1587168 w 1898708"/>
              <a:gd name="connsiteY0" fmla="*/ 0 h 2776534"/>
              <a:gd name="connsiteX1" fmla="*/ 516582 w 1898708"/>
              <a:gd name="connsiteY1" fmla="*/ 1403053 h 2776534"/>
              <a:gd name="connsiteX2" fmla="*/ 19034 w 1898708"/>
              <a:gd name="connsiteY2" fmla="*/ 2458440 h 2776534"/>
              <a:gd name="connsiteX3" fmla="*/ 1898708 w 1898708"/>
              <a:gd name="connsiteY3" fmla="*/ 2733014 h 2776534"/>
              <a:gd name="connsiteX0" fmla="*/ 1581682 w 1893222"/>
              <a:gd name="connsiteY0" fmla="*/ 0 h 2776534"/>
              <a:gd name="connsiteX1" fmla="*/ 685815 w 1893222"/>
              <a:gd name="connsiteY1" fmla="*/ 1387846 h 2776534"/>
              <a:gd name="connsiteX2" fmla="*/ 13548 w 1893222"/>
              <a:gd name="connsiteY2" fmla="*/ 2458440 h 2776534"/>
              <a:gd name="connsiteX3" fmla="*/ 1893222 w 1893222"/>
              <a:gd name="connsiteY3" fmla="*/ 2733014 h 2776534"/>
              <a:gd name="connsiteX0" fmla="*/ 1581681 w 1893221"/>
              <a:gd name="connsiteY0" fmla="*/ 0 h 2776534"/>
              <a:gd name="connsiteX1" fmla="*/ 685814 w 1893221"/>
              <a:gd name="connsiteY1" fmla="*/ 1387846 h 2776534"/>
              <a:gd name="connsiteX2" fmla="*/ 13547 w 1893221"/>
              <a:gd name="connsiteY2" fmla="*/ 2458440 h 2776534"/>
              <a:gd name="connsiteX3" fmla="*/ 1893221 w 1893221"/>
              <a:gd name="connsiteY3" fmla="*/ 2733014 h 2776534"/>
              <a:gd name="connsiteX0" fmla="*/ 1603019 w 1893297"/>
              <a:gd name="connsiteY0" fmla="*/ 0 h 2754731"/>
              <a:gd name="connsiteX1" fmla="*/ 685890 w 1893297"/>
              <a:gd name="connsiteY1" fmla="*/ 1366043 h 2754731"/>
              <a:gd name="connsiteX2" fmla="*/ 13623 w 1893297"/>
              <a:gd name="connsiteY2" fmla="*/ 2436637 h 2754731"/>
              <a:gd name="connsiteX3" fmla="*/ 1893297 w 1893297"/>
              <a:gd name="connsiteY3" fmla="*/ 2711211 h 2754731"/>
              <a:gd name="connsiteX0" fmla="*/ 1462594 w 1752872"/>
              <a:gd name="connsiteY0" fmla="*/ 0 h 2817727"/>
              <a:gd name="connsiteX1" fmla="*/ 545465 w 1752872"/>
              <a:gd name="connsiteY1" fmla="*/ 1366043 h 2817727"/>
              <a:gd name="connsiteX2" fmla="*/ 17052 w 1752872"/>
              <a:gd name="connsiteY2" fmla="*/ 2570272 h 2817727"/>
              <a:gd name="connsiteX3" fmla="*/ 1752872 w 1752872"/>
              <a:gd name="connsiteY3" fmla="*/ 2711211 h 2817727"/>
              <a:gd name="connsiteX0" fmla="*/ 1595180 w 1885458"/>
              <a:gd name="connsiteY0" fmla="*/ 0 h 2809592"/>
              <a:gd name="connsiteX1" fmla="*/ 678051 w 1885458"/>
              <a:gd name="connsiteY1" fmla="*/ 1366043 h 2809592"/>
              <a:gd name="connsiteX2" fmla="*/ 13778 w 1885458"/>
              <a:gd name="connsiteY2" fmla="*/ 2555907 h 2809592"/>
              <a:gd name="connsiteX3" fmla="*/ 1885458 w 1885458"/>
              <a:gd name="connsiteY3" fmla="*/ 2711211 h 2809592"/>
              <a:gd name="connsiteX0" fmla="*/ 1595180 w 1885458"/>
              <a:gd name="connsiteY0" fmla="*/ 0 h 2741874"/>
              <a:gd name="connsiteX1" fmla="*/ 678051 w 1885458"/>
              <a:gd name="connsiteY1" fmla="*/ 1366043 h 2741874"/>
              <a:gd name="connsiteX2" fmla="*/ 13778 w 1885458"/>
              <a:gd name="connsiteY2" fmla="*/ 2555907 h 2741874"/>
              <a:gd name="connsiteX3" fmla="*/ 1885458 w 1885458"/>
              <a:gd name="connsiteY3" fmla="*/ 2711211 h 2741874"/>
              <a:gd name="connsiteX0" fmla="*/ 1470995 w 1761273"/>
              <a:gd name="connsiteY0" fmla="*/ 0 h 2725186"/>
              <a:gd name="connsiteX1" fmla="*/ 553866 w 1761273"/>
              <a:gd name="connsiteY1" fmla="*/ 1366043 h 2725186"/>
              <a:gd name="connsiteX2" fmla="*/ 16798 w 1761273"/>
              <a:gd name="connsiteY2" fmla="*/ 2478095 h 2725186"/>
              <a:gd name="connsiteX3" fmla="*/ 1761273 w 1761273"/>
              <a:gd name="connsiteY3" fmla="*/ 2711211 h 2725186"/>
              <a:gd name="connsiteX0" fmla="*/ 1470995 w 1761273"/>
              <a:gd name="connsiteY0" fmla="*/ 0 h 2725186"/>
              <a:gd name="connsiteX1" fmla="*/ 553865 w 1761273"/>
              <a:gd name="connsiteY1" fmla="*/ 1366043 h 2725186"/>
              <a:gd name="connsiteX2" fmla="*/ 16798 w 1761273"/>
              <a:gd name="connsiteY2" fmla="*/ 2478095 h 2725186"/>
              <a:gd name="connsiteX3" fmla="*/ 1761273 w 1761273"/>
              <a:gd name="connsiteY3" fmla="*/ 2711211 h 2725186"/>
              <a:gd name="connsiteX0" fmla="*/ 1566882 w 1857160"/>
              <a:gd name="connsiteY0" fmla="*/ 0 h 2726553"/>
              <a:gd name="connsiteX1" fmla="*/ 649752 w 1857160"/>
              <a:gd name="connsiteY1" fmla="*/ 1366043 h 2726553"/>
              <a:gd name="connsiteX2" fmla="*/ 14365 w 1857160"/>
              <a:gd name="connsiteY2" fmla="*/ 2488341 h 2726553"/>
              <a:gd name="connsiteX3" fmla="*/ 1857160 w 1857160"/>
              <a:gd name="connsiteY3" fmla="*/ 2711211 h 2726553"/>
              <a:gd name="connsiteX0" fmla="*/ 1550315 w 1840593"/>
              <a:gd name="connsiteY0" fmla="*/ 0 h 2723597"/>
              <a:gd name="connsiteX1" fmla="*/ 633185 w 1840593"/>
              <a:gd name="connsiteY1" fmla="*/ 1366043 h 2723597"/>
              <a:gd name="connsiteX2" fmla="*/ 14735 w 1840593"/>
              <a:gd name="connsiteY2" fmla="*/ 2464057 h 2723597"/>
              <a:gd name="connsiteX3" fmla="*/ 1840593 w 1840593"/>
              <a:gd name="connsiteY3" fmla="*/ 2711211 h 2723597"/>
              <a:gd name="connsiteX0" fmla="*/ 1550314 w 1856210"/>
              <a:gd name="connsiteY0" fmla="*/ 0 h 2750953"/>
              <a:gd name="connsiteX1" fmla="*/ 633184 w 1856210"/>
              <a:gd name="connsiteY1" fmla="*/ 1366043 h 2750953"/>
              <a:gd name="connsiteX2" fmla="*/ 14734 w 1856210"/>
              <a:gd name="connsiteY2" fmla="*/ 2464057 h 2750953"/>
              <a:gd name="connsiteX3" fmla="*/ 1856210 w 1856210"/>
              <a:gd name="connsiteY3" fmla="*/ 2741110 h 2750953"/>
              <a:gd name="connsiteX0" fmla="*/ 1476477 w 1782373"/>
              <a:gd name="connsiteY0" fmla="*/ 0 h 2752738"/>
              <a:gd name="connsiteX1" fmla="*/ 559347 w 1782373"/>
              <a:gd name="connsiteY1" fmla="*/ 1366043 h 2752738"/>
              <a:gd name="connsiteX2" fmla="*/ 16638 w 1782373"/>
              <a:gd name="connsiteY2" fmla="*/ 2486190 h 2752738"/>
              <a:gd name="connsiteX3" fmla="*/ 1782373 w 1782373"/>
              <a:gd name="connsiteY3" fmla="*/ 2741110 h 2752738"/>
              <a:gd name="connsiteX0" fmla="*/ 1497798 w 1803694"/>
              <a:gd name="connsiteY0" fmla="*/ 0 h 2753246"/>
              <a:gd name="connsiteX1" fmla="*/ 580668 w 1803694"/>
              <a:gd name="connsiteY1" fmla="*/ 1366043 h 2753246"/>
              <a:gd name="connsiteX2" fmla="*/ 16037 w 1803694"/>
              <a:gd name="connsiteY2" fmla="*/ 2491477 h 2753246"/>
              <a:gd name="connsiteX3" fmla="*/ 1803694 w 1803694"/>
              <a:gd name="connsiteY3" fmla="*/ 2741110 h 2753246"/>
              <a:gd name="connsiteX0" fmla="*/ 1497798 w 1803694"/>
              <a:gd name="connsiteY0" fmla="*/ 0 h 2749448"/>
              <a:gd name="connsiteX1" fmla="*/ 580668 w 1803694"/>
              <a:gd name="connsiteY1" fmla="*/ 1366043 h 2749448"/>
              <a:gd name="connsiteX2" fmla="*/ 16037 w 1803694"/>
              <a:gd name="connsiteY2" fmla="*/ 2491477 h 2749448"/>
              <a:gd name="connsiteX3" fmla="*/ 1803694 w 1803694"/>
              <a:gd name="connsiteY3" fmla="*/ 2741110 h 2749448"/>
              <a:gd name="connsiteX0" fmla="*/ 1504493 w 1810389"/>
              <a:gd name="connsiteY0" fmla="*/ 0 h 2749448"/>
              <a:gd name="connsiteX1" fmla="*/ 587363 w 1810389"/>
              <a:gd name="connsiteY1" fmla="*/ 1366043 h 2749448"/>
              <a:gd name="connsiteX2" fmla="*/ 22732 w 1810389"/>
              <a:gd name="connsiteY2" fmla="*/ 2491477 h 2749448"/>
              <a:gd name="connsiteX3" fmla="*/ 1810389 w 1810389"/>
              <a:gd name="connsiteY3" fmla="*/ 2741110 h 2749448"/>
              <a:gd name="connsiteX0" fmla="*/ 1438307 w 1809970"/>
              <a:gd name="connsiteY0" fmla="*/ 0 h 2733586"/>
              <a:gd name="connsiteX1" fmla="*/ 586944 w 1809970"/>
              <a:gd name="connsiteY1" fmla="*/ 1350181 h 2733586"/>
              <a:gd name="connsiteX2" fmla="*/ 22313 w 1809970"/>
              <a:gd name="connsiteY2" fmla="*/ 2475615 h 2733586"/>
              <a:gd name="connsiteX3" fmla="*/ 1809970 w 1809970"/>
              <a:gd name="connsiteY3" fmla="*/ 2725248 h 2733586"/>
              <a:gd name="connsiteX0" fmla="*/ 1438306 w 1849732"/>
              <a:gd name="connsiteY0" fmla="*/ 0 h 2712175"/>
              <a:gd name="connsiteX1" fmla="*/ 586943 w 1849732"/>
              <a:gd name="connsiteY1" fmla="*/ 1350181 h 2712175"/>
              <a:gd name="connsiteX2" fmla="*/ 22312 w 1849732"/>
              <a:gd name="connsiteY2" fmla="*/ 2475615 h 2712175"/>
              <a:gd name="connsiteX3" fmla="*/ 1849733 w 1849732"/>
              <a:gd name="connsiteY3" fmla="*/ 2702444 h 2712175"/>
              <a:gd name="connsiteX0" fmla="*/ 1449022 w 1849801"/>
              <a:gd name="connsiteY0" fmla="*/ 0 h 2710338"/>
              <a:gd name="connsiteX1" fmla="*/ 587010 w 1849801"/>
              <a:gd name="connsiteY1" fmla="*/ 1348344 h 2710338"/>
              <a:gd name="connsiteX2" fmla="*/ 22379 w 1849801"/>
              <a:gd name="connsiteY2" fmla="*/ 2473778 h 2710338"/>
              <a:gd name="connsiteX3" fmla="*/ 1849800 w 1849801"/>
              <a:gd name="connsiteY3" fmla="*/ 2700607 h 2710338"/>
              <a:gd name="connsiteX0" fmla="*/ 1441469 w 1842247"/>
              <a:gd name="connsiteY0" fmla="*/ 0 h 2708662"/>
              <a:gd name="connsiteX1" fmla="*/ 579457 w 1842247"/>
              <a:gd name="connsiteY1" fmla="*/ 1348344 h 2708662"/>
              <a:gd name="connsiteX2" fmla="*/ 22643 w 1842247"/>
              <a:gd name="connsiteY2" fmla="*/ 2445463 h 2708662"/>
              <a:gd name="connsiteX3" fmla="*/ 1842247 w 1842247"/>
              <a:gd name="connsiteY3" fmla="*/ 2700607 h 2708662"/>
              <a:gd name="connsiteX0" fmla="*/ 1451341 w 1852119"/>
              <a:gd name="connsiteY0" fmla="*/ 0 h 2707789"/>
              <a:gd name="connsiteX1" fmla="*/ 589329 w 1852119"/>
              <a:gd name="connsiteY1" fmla="*/ 1348344 h 2707789"/>
              <a:gd name="connsiteX2" fmla="*/ 22299 w 1852119"/>
              <a:gd name="connsiteY2" fmla="*/ 2425903 h 2707789"/>
              <a:gd name="connsiteX3" fmla="*/ 1852119 w 1852119"/>
              <a:gd name="connsiteY3" fmla="*/ 2700607 h 2707789"/>
              <a:gd name="connsiteX0" fmla="*/ 1451341 w 1852119"/>
              <a:gd name="connsiteY0" fmla="*/ 0 h 2708836"/>
              <a:gd name="connsiteX1" fmla="*/ 589329 w 1852119"/>
              <a:gd name="connsiteY1" fmla="*/ 1348344 h 2708836"/>
              <a:gd name="connsiteX2" fmla="*/ 22299 w 1852119"/>
              <a:gd name="connsiteY2" fmla="*/ 2425903 h 2708836"/>
              <a:gd name="connsiteX3" fmla="*/ 1852119 w 1852119"/>
              <a:gd name="connsiteY3" fmla="*/ 2700607 h 2708836"/>
              <a:gd name="connsiteX0" fmla="*/ 1443787 w 1844565"/>
              <a:gd name="connsiteY0" fmla="*/ 0 h 2707589"/>
              <a:gd name="connsiteX1" fmla="*/ 581775 w 1844565"/>
              <a:gd name="connsiteY1" fmla="*/ 1348344 h 2707589"/>
              <a:gd name="connsiteX2" fmla="*/ 22563 w 1844565"/>
              <a:gd name="connsiteY2" fmla="*/ 2397588 h 2707589"/>
              <a:gd name="connsiteX3" fmla="*/ 1844565 w 1844565"/>
              <a:gd name="connsiteY3" fmla="*/ 2700607 h 2707589"/>
              <a:gd name="connsiteX0" fmla="*/ 1443786 w 2260819"/>
              <a:gd name="connsiteY0" fmla="*/ 0 h 2482328"/>
              <a:gd name="connsiteX1" fmla="*/ 581774 w 2260819"/>
              <a:gd name="connsiteY1" fmla="*/ 1348344 h 2482328"/>
              <a:gd name="connsiteX2" fmla="*/ 22562 w 2260819"/>
              <a:gd name="connsiteY2" fmla="*/ 2397588 h 2482328"/>
              <a:gd name="connsiteX3" fmla="*/ 2260819 w 2260819"/>
              <a:gd name="connsiteY3" fmla="*/ 2337199 h 2482328"/>
              <a:gd name="connsiteX0" fmla="*/ 1292514 w 2109547"/>
              <a:gd name="connsiteY0" fmla="*/ 0 h 2352418"/>
              <a:gd name="connsiteX1" fmla="*/ 430502 w 2109547"/>
              <a:gd name="connsiteY1" fmla="*/ 1348344 h 2352418"/>
              <a:gd name="connsiteX2" fmla="*/ 29540 w 2109547"/>
              <a:gd name="connsiteY2" fmla="*/ 2141494 h 2352418"/>
              <a:gd name="connsiteX3" fmla="*/ 2109547 w 2109547"/>
              <a:gd name="connsiteY3" fmla="*/ 2337199 h 235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9547" h="2352418">
                <a:moveTo>
                  <a:pt x="1292514" y="0"/>
                </a:moveTo>
                <a:cubicBezTo>
                  <a:pt x="566862" y="169942"/>
                  <a:pt x="640998" y="991428"/>
                  <a:pt x="430502" y="1348344"/>
                </a:cubicBezTo>
                <a:cubicBezTo>
                  <a:pt x="220006" y="1705260"/>
                  <a:pt x="-98805" y="1883223"/>
                  <a:pt x="29540" y="2141494"/>
                </a:cubicBezTo>
                <a:cubicBezTo>
                  <a:pt x="452074" y="2345898"/>
                  <a:pt x="1761986" y="2377553"/>
                  <a:pt x="2109547" y="2337199"/>
                </a:cubicBezTo>
              </a:path>
            </a:pathLst>
          </a:custGeom>
          <a:noFill/>
          <a:ln w="666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1" name="Group 1171">
            <a:extLst>
              <a:ext uri="{FF2B5EF4-FFF2-40B4-BE49-F238E27FC236}">
                <a16:creationId xmlns:a16="http://schemas.microsoft.com/office/drawing/2014/main" id="{31028FB7-6864-4860-8996-0B2892A8A21E}"/>
              </a:ext>
            </a:extLst>
          </p:cNvPr>
          <p:cNvGrpSpPr>
            <a:grpSpLocks/>
          </p:cNvGrpSpPr>
          <p:nvPr/>
        </p:nvGrpSpPr>
        <p:grpSpPr bwMode="auto">
          <a:xfrm rot="18076811" flipV="1">
            <a:off x="3959219" y="2119808"/>
            <a:ext cx="575040" cy="407804"/>
            <a:chOff x="7943" y="1468"/>
            <a:chExt cx="439" cy="328"/>
          </a:xfrm>
        </p:grpSpPr>
        <p:sp>
          <p:nvSpPr>
            <p:cNvPr id="136" name="Freeform 1142">
              <a:extLst>
                <a:ext uri="{FF2B5EF4-FFF2-40B4-BE49-F238E27FC236}">
                  <a16:creationId xmlns:a16="http://schemas.microsoft.com/office/drawing/2014/main" id="{7289C6A1-7DD7-431E-AEE5-B1EC6A1C5CE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056" y="1468"/>
              <a:ext cx="326" cy="328"/>
            </a:xfrm>
            <a:custGeom>
              <a:avLst/>
              <a:gdLst>
                <a:gd name="T0" fmla="*/ 326 w 326"/>
                <a:gd name="T1" fmla="*/ 164 h 328"/>
                <a:gd name="T2" fmla="*/ 324 w 326"/>
                <a:gd name="T3" fmla="*/ 191 h 328"/>
                <a:gd name="T4" fmla="*/ 320 w 326"/>
                <a:gd name="T5" fmla="*/ 215 h 328"/>
                <a:gd name="T6" fmla="*/ 309 w 326"/>
                <a:gd name="T7" fmla="*/ 238 h 328"/>
                <a:gd name="T8" fmla="*/ 295 w 326"/>
                <a:gd name="T9" fmla="*/ 260 h 328"/>
                <a:gd name="T10" fmla="*/ 279 w 326"/>
                <a:gd name="T11" fmla="*/ 281 h 328"/>
                <a:gd name="T12" fmla="*/ 260 w 326"/>
                <a:gd name="T13" fmla="*/ 297 h 328"/>
                <a:gd name="T14" fmla="*/ 238 w 326"/>
                <a:gd name="T15" fmla="*/ 310 h 328"/>
                <a:gd name="T16" fmla="*/ 213 w 326"/>
                <a:gd name="T17" fmla="*/ 320 h 328"/>
                <a:gd name="T18" fmla="*/ 189 w 326"/>
                <a:gd name="T19" fmla="*/ 326 h 328"/>
                <a:gd name="T20" fmla="*/ 164 w 326"/>
                <a:gd name="T21" fmla="*/ 328 h 328"/>
                <a:gd name="T22" fmla="*/ 137 w 326"/>
                <a:gd name="T23" fmla="*/ 326 h 328"/>
                <a:gd name="T24" fmla="*/ 113 w 326"/>
                <a:gd name="T25" fmla="*/ 320 h 328"/>
                <a:gd name="T26" fmla="*/ 88 w 326"/>
                <a:gd name="T27" fmla="*/ 310 h 328"/>
                <a:gd name="T28" fmla="*/ 68 w 326"/>
                <a:gd name="T29" fmla="*/ 297 h 328"/>
                <a:gd name="T30" fmla="*/ 47 w 326"/>
                <a:gd name="T31" fmla="*/ 281 h 328"/>
                <a:gd name="T32" fmla="*/ 31 w 326"/>
                <a:gd name="T33" fmla="*/ 260 h 328"/>
                <a:gd name="T34" fmla="*/ 18 w 326"/>
                <a:gd name="T35" fmla="*/ 240 h 328"/>
                <a:gd name="T36" fmla="*/ 8 w 326"/>
                <a:gd name="T37" fmla="*/ 215 h 328"/>
                <a:gd name="T38" fmla="*/ 2 w 326"/>
                <a:gd name="T39" fmla="*/ 191 h 328"/>
                <a:gd name="T40" fmla="*/ 0 w 326"/>
                <a:gd name="T41" fmla="*/ 164 h 328"/>
                <a:gd name="T42" fmla="*/ 2 w 326"/>
                <a:gd name="T43" fmla="*/ 139 h 328"/>
                <a:gd name="T44" fmla="*/ 8 w 326"/>
                <a:gd name="T45" fmla="*/ 115 h 328"/>
                <a:gd name="T46" fmla="*/ 16 w 326"/>
                <a:gd name="T47" fmla="*/ 90 h 328"/>
                <a:gd name="T48" fmla="*/ 31 w 326"/>
                <a:gd name="T49" fmla="*/ 67 h 328"/>
                <a:gd name="T50" fmla="*/ 47 w 326"/>
                <a:gd name="T51" fmla="*/ 49 h 328"/>
                <a:gd name="T52" fmla="*/ 68 w 326"/>
                <a:gd name="T53" fmla="*/ 33 h 328"/>
                <a:gd name="T54" fmla="*/ 88 w 326"/>
                <a:gd name="T55" fmla="*/ 18 h 328"/>
                <a:gd name="T56" fmla="*/ 113 w 326"/>
                <a:gd name="T57" fmla="*/ 8 h 328"/>
                <a:gd name="T58" fmla="*/ 137 w 326"/>
                <a:gd name="T59" fmla="*/ 2 h 328"/>
                <a:gd name="T60" fmla="*/ 162 w 326"/>
                <a:gd name="T61" fmla="*/ 0 h 328"/>
                <a:gd name="T62" fmla="*/ 189 w 326"/>
                <a:gd name="T63" fmla="*/ 2 h 328"/>
                <a:gd name="T64" fmla="*/ 213 w 326"/>
                <a:gd name="T65" fmla="*/ 8 h 328"/>
                <a:gd name="T66" fmla="*/ 238 w 326"/>
                <a:gd name="T67" fmla="*/ 18 h 328"/>
                <a:gd name="T68" fmla="*/ 258 w 326"/>
                <a:gd name="T69" fmla="*/ 33 h 328"/>
                <a:gd name="T70" fmla="*/ 279 w 326"/>
                <a:gd name="T71" fmla="*/ 49 h 328"/>
                <a:gd name="T72" fmla="*/ 295 w 326"/>
                <a:gd name="T73" fmla="*/ 67 h 328"/>
                <a:gd name="T74" fmla="*/ 309 w 326"/>
                <a:gd name="T75" fmla="*/ 90 h 328"/>
                <a:gd name="T76" fmla="*/ 318 w 326"/>
                <a:gd name="T77" fmla="*/ 113 h 328"/>
                <a:gd name="T78" fmla="*/ 324 w 326"/>
                <a:gd name="T79" fmla="*/ 139 h 328"/>
                <a:gd name="T80" fmla="*/ 326 w 326"/>
                <a:gd name="T81" fmla="*/ 164 h 328"/>
                <a:gd name="T82" fmla="*/ 326 w 326"/>
                <a:gd name="T83" fmla="*/ 16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6" h="328">
                  <a:moveTo>
                    <a:pt x="326" y="164"/>
                  </a:moveTo>
                  <a:lnTo>
                    <a:pt x="324" y="191"/>
                  </a:lnTo>
                  <a:lnTo>
                    <a:pt x="320" y="215"/>
                  </a:lnTo>
                  <a:lnTo>
                    <a:pt x="309" y="238"/>
                  </a:lnTo>
                  <a:lnTo>
                    <a:pt x="295" y="260"/>
                  </a:lnTo>
                  <a:lnTo>
                    <a:pt x="279" y="281"/>
                  </a:lnTo>
                  <a:lnTo>
                    <a:pt x="260" y="297"/>
                  </a:lnTo>
                  <a:lnTo>
                    <a:pt x="238" y="310"/>
                  </a:lnTo>
                  <a:lnTo>
                    <a:pt x="213" y="320"/>
                  </a:lnTo>
                  <a:lnTo>
                    <a:pt x="189" y="326"/>
                  </a:lnTo>
                  <a:lnTo>
                    <a:pt x="164" y="328"/>
                  </a:lnTo>
                  <a:lnTo>
                    <a:pt x="137" y="326"/>
                  </a:lnTo>
                  <a:lnTo>
                    <a:pt x="113" y="320"/>
                  </a:lnTo>
                  <a:lnTo>
                    <a:pt x="88" y="310"/>
                  </a:lnTo>
                  <a:lnTo>
                    <a:pt x="68" y="297"/>
                  </a:lnTo>
                  <a:lnTo>
                    <a:pt x="47" y="281"/>
                  </a:lnTo>
                  <a:lnTo>
                    <a:pt x="31" y="260"/>
                  </a:lnTo>
                  <a:lnTo>
                    <a:pt x="18" y="240"/>
                  </a:lnTo>
                  <a:lnTo>
                    <a:pt x="8" y="215"/>
                  </a:lnTo>
                  <a:lnTo>
                    <a:pt x="2" y="191"/>
                  </a:lnTo>
                  <a:lnTo>
                    <a:pt x="0" y="164"/>
                  </a:lnTo>
                  <a:lnTo>
                    <a:pt x="2" y="139"/>
                  </a:lnTo>
                  <a:lnTo>
                    <a:pt x="8" y="115"/>
                  </a:lnTo>
                  <a:lnTo>
                    <a:pt x="16" y="90"/>
                  </a:lnTo>
                  <a:lnTo>
                    <a:pt x="31" y="67"/>
                  </a:lnTo>
                  <a:lnTo>
                    <a:pt x="47" y="49"/>
                  </a:lnTo>
                  <a:lnTo>
                    <a:pt x="68" y="33"/>
                  </a:lnTo>
                  <a:lnTo>
                    <a:pt x="88" y="18"/>
                  </a:lnTo>
                  <a:lnTo>
                    <a:pt x="113" y="8"/>
                  </a:lnTo>
                  <a:lnTo>
                    <a:pt x="137" y="2"/>
                  </a:lnTo>
                  <a:lnTo>
                    <a:pt x="162" y="0"/>
                  </a:lnTo>
                  <a:lnTo>
                    <a:pt x="189" y="2"/>
                  </a:lnTo>
                  <a:lnTo>
                    <a:pt x="213" y="8"/>
                  </a:lnTo>
                  <a:lnTo>
                    <a:pt x="238" y="18"/>
                  </a:lnTo>
                  <a:lnTo>
                    <a:pt x="258" y="33"/>
                  </a:lnTo>
                  <a:lnTo>
                    <a:pt x="279" y="49"/>
                  </a:lnTo>
                  <a:lnTo>
                    <a:pt x="295" y="67"/>
                  </a:lnTo>
                  <a:lnTo>
                    <a:pt x="309" y="90"/>
                  </a:lnTo>
                  <a:lnTo>
                    <a:pt x="318" y="113"/>
                  </a:lnTo>
                  <a:lnTo>
                    <a:pt x="324" y="139"/>
                  </a:lnTo>
                  <a:lnTo>
                    <a:pt x="326" y="164"/>
                  </a:lnTo>
                  <a:lnTo>
                    <a:pt x="326" y="164"/>
                  </a:lnTo>
                  <a:close/>
                </a:path>
              </a:pathLst>
            </a:custGeom>
            <a:solidFill>
              <a:srgbClr val="FF000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137" name="Freeform 1143">
              <a:extLst>
                <a:ext uri="{FF2B5EF4-FFF2-40B4-BE49-F238E27FC236}">
                  <a16:creationId xmlns:a16="http://schemas.microsoft.com/office/drawing/2014/main" id="{C5670AFA-7042-45C3-80A4-4C83FF78200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130" y="1542"/>
              <a:ext cx="180" cy="180"/>
            </a:xfrm>
            <a:custGeom>
              <a:avLst/>
              <a:gdLst>
                <a:gd name="T0" fmla="*/ 180 w 180"/>
                <a:gd name="T1" fmla="*/ 90 h 180"/>
                <a:gd name="T2" fmla="*/ 176 w 180"/>
                <a:gd name="T3" fmla="*/ 110 h 180"/>
                <a:gd name="T4" fmla="*/ 170 w 180"/>
                <a:gd name="T5" fmla="*/ 129 h 180"/>
                <a:gd name="T6" fmla="*/ 162 w 180"/>
                <a:gd name="T7" fmla="*/ 145 h 180"/>
                <a:gd name="T8" fmla="*/ 147 w 180"/>
                <a:gd name="T9" fmla="*/ 160 h 180"/>
                <a:gd name="T10" fmla="*/ 131 w 180"/>
                <a:gd name="T11" fmla="*/ 170 h 180"/>
                <a:gd name="T12" fmla="*/ 113 w 180"/>
                <a:gd name="T13" fmla="*/ 176 h 180"/>
                <a:gd name="T14" fmla="*/ 94 w 180"/>
                <a:gd name="T15" fmla="*/ 180 h 180"/>
                <a:gd name="T16" fmla="*/ 74 w 180"/>
                <a:gd name="T17" fmla="*/ 178 h 180"/>
                <a:gd name="T18" fmla="*/ 55 w 180"/>
                <a:gd name="T19" fmla="*/ 174 h 180"/>
                <a:gd name="T20" fmla="*/ 39 w 180"/>
                <a:gd name="T21" fmla="*/ 166 h 180"/>
                <a:gd name="T22" fmla="*/ 24 w 180"/>
                <a:gd name="T23" fmla="*/ 151 h 180"/>
                <a:gd name="T24" fmla="*/ 12 w 180"/>
                <a:gd name="T25" fmla="*/ 137 h 180"/>
                <a:gd name="T26" fmla="*/ 4 w 180"/>
                <a:gd name="T27" fmla="*/ 119 h 180"/>
                <a:gd name="T28" fmla="*/ 0 w 180"/>
                <a:gd name="T29" fmla="*/ 100 h 180"/>
                <a:gd name="T30" fmla="*/ 0 w 180"/>
                <a:gd name="T31" fmla="*/ 80 h 180"/>
                <a:gd name="T32" fmla="*/ 4 w 180"/>
                <a:gd name="T33" fmla="*/ 61 h 180"/>
                <a:gd name="T34" fmla="*/ 12 w 180"/>
                <a:gd name="T35" fmla="*/ 45 h 180"/>
                <a:gd name="T36" fmla="*/ 24 w 180"/>
                <a:gd name="T37" fmla="*/ 28 h 180"/>
                <a:gd name="T38" fmla="*/ 39 w 180"/>
                <a:gd name="T39" fmla="*/ 16 h 180"/>
                <a:gd name="T40" fmla="*/ 55 w 180"/>
                <a:gd name="T41" fmla="*/ 6 h 180"/>
                <a:gd name="T42" fmla="*/ 74 w 180"/>
                <a:gd name="T43" fmla="*/ 2 h 180"/>
                <a:gd name="T44" fmla="*/ 94 w 180"/>
                <a:gd name="T45" fmla="*/ 0 h 180"/>
                <a:gd name="T46" fmla="*/ 113 w 180"/>
                <a:gd name="T47" fmla="*/ 4 h 180"/>
                <a:gd name="T48" fmla="*/ 131 w 180"/>
                <a:gd name="T49" fmla="*/ 10 h 180"/>
                <a:gd name="T50" fmla="*/ 147 w 180"/>
                <a:gd name="T51" fmla="*/ 22 h 180"/>
                <a:gd name="T52" fmla="*/ 162 w 180"/>
                <a:gd name="T53" fmla="*/ 37 h 180"/>
                <a:gd name="T54" fmla="*/ 170 w 180"/>
                <a:gd name="T55" fmla="*/ 53 h 180"/>
                <a:gd name="T56" fmla="*/ 176 w 180"/>
                <a:gd name="T57" fmla="*/ 71 h 180"/>
                <a:gd name="T58" fmla="*/ 180 w 180"/>
                <a:gd name="T59" fmla="*/ 90 h 180"/>
                <a:gd name="T60" fmla="*/ 180 w 180"/>
                <a:gd name="T61" fmla="*/ 9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80">
                  <a:moveTo>
                    <a:pt x="180" y="90"/>
                  </a:moveTo>
                  <a:lnTo>
                    <a:pt x="176" y="110"/>
                  </a:lnTo>
                  <a:lnTo>
                    <a:pt x="170" y="129"/>
                  </a:lnTo>
                  <a:lnTo>
                    <a:pt x="162" y="145"/>
                  </a:lnTo>
                  <a:lnTo>
                    <a:pt x="147" y="160"/>
                  </a:lnTo>
                  <a:lnTo>
                    <a:pt x="131" y="170"/>
                  </a:lnTo>
                  <a:lnTo>
                    <a:pt x="113" y="176"/>
                  </a:lnTo>
                  <a:lnTo>
                    <a:pt x="94" y="180"/>
                  </a:lnTo>
                  <a:lnTo>
                    <a:pt x="74" y="178"/>
                  </a:lnTo>
                  <a:lnTo>
                    <a:pt x="55" y="174"/>
                  </a:lnTo>
                  <a:lnTo>
                    <a:pt x="39" y="166"/>
                  </a:lnTo>
                  <a:lnTo>
                    <a:pt x="24" y="151"/>
                  </a:lnTo>
                  <a:lnTo>
                    <a:pt x="12" y="137"/>
                  </a:lnTo>
                  <a:lnTo>
                    <a:pt x="4" y="119"/>
                  </a:lnTo>
                  <a:lnTo>
                    <a:pt x="0" y="100"/>
                  </a:lnTo>
                  <a:lnTo>
                    <a:pt x="0" y="80"/>
                  </a:lnTo>
                  <a:lnTo>
                    <a:pt x="4" y="61"/>
                  </a:lnTo>
                  <a:lnTo>
                    <a:pt x="12" y="45"/>
                  </a:lnTo>
                  <a:lnTo>
                    <a:pt x="24" y="28"/>
                  </a:lnTo>
                  <a:lnTo>
                    <a:pt x="39" y="16"/>
                  </a:lnTo>
                  <a:lnTo>
                    <a:pt x="55" y="6"/>
                  </a:lnTo>
                  <a:lnTo>
                    <a:pt x="74" y="2"/>
                  </a:lnTo>
                  <a:lnTo>
                    <a:pt x="94" y="0"/>
                  </a:lnTo>
                  <a:lnTo>
                    <a:pt x="113" y="4"/>
                  </a:lnTo>
                  <a:lnTo>
                    <a:pt x="131" y="10"/>
                  </a:lnTo>
                  <a:lnTo>
                    <a:pt x="147" y="22"/>
                  </a:lnTo>
                  <a:lnTo>
                    <a:pt x="162" y="37"/>
                  </a:lnTo>
                  <a:lnTo>
                    <a:pt x="170" y="53"/>
                  </a:lnTo>
                  <a:lnTo>
                    <a:pt x="176" y="71"/>
                  </a:lnTo>
                  <a:lnTo>
                    <a:pt x="180" y="90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138" name="Freeform 1144">
              <a:extLst>
                <a:ext uri="{FF2B5EF4-FFF2-40B4-BE49-F238E27FC236}">
                  <a16:creationId xmlns:a16="http://schemas.microsoft.com/office/drawing/2014/main" id="{8C317B25-E219-4F0A-916A-F34EE847B2D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185" y="1595"/>
              <a:ext cx="70" cy="74"/>
            </a:xfrm>
            <a:custGeom>
              <a:avLst/>
              <a:gdLst>
                <a:gd name="T0" fmla="*/ 70 w 70"/>
                <a:gd name="T1" fmla="*/ 37 h 74"/>
                <a:gd name="T2" fmla="*/ 68 w 70"/>
                <a:gd name="T3" fmla="*/ 49 h 74"/>
                <a:gd name="T4" fmla="*/ 62 w 70"/>
                <a:gd name="T5" fmla="*/ 59 h 74"/>
                <a:gd name="T6" fmla="*/ 53 w 70"/>
                <a:gd name="T7" fmla="*/ 68 h 74"/>
                <a:gd name="T8" fmla="*/ 43 w 70"/>
                <a:gd name="T9" fmla="*/ 74 h 74"/>
                <a:gd name="T10" fmla="*/ 31 w 70"/>
                <a:gd name="T11" fmla="*/ 74 h 74"/>
                <a:gd name="T12" fmla="*/ 21 w 70"/>
                <a:gd name="T13" fmla="*/ 72 h 74"/>
                <a:gd name="T14" fmla="*/ 10 w 70"/>
                <a:gd name="T15" fmla="*/ 64 h 74"/>
                <a:gd name="T16" fmla="*/ 4 w 70"/>
                <a:gd name="T17" fmla="*/ 55 h 74"/>
                <a:gd name="T18" fmla="*/ 0 w 70"/>
                <a:gd name="T19" fmla="*/ 43 h 74"/>
                <a:gd name="T20" fmla="*/ 0 w 70"/>
                <a:gd name="T21" fmla="*/ 31 h 74"/>
                <a:gd name="T22" fmla="*/ 4 w 70"/>
                <a:gd name="T23" fmla="*/ 20 h 74"/>
                <a:gd name="T24" fmla="*/ 10 w 70"/>
                <a:gd name="T25" fmla="*/ 10 h 74"/>
                <a:gd name="T26" fmla="*/ 21 w 70"/>
                <a:gd name="T27" fmla="*/ 4 h 74"/>
                <a:gd name="T28" fmla="*/ 31 w 70"/>
                <a:gd name="T29" fmla="*/ 0 h 74"/>
                <a:gd name="T30" fmla="*/ 43 w 70"/>
                <a:gd name="T31" fmla="*/ 2 h 74"/>
                <a:gd name="T32" fmla="*/ 53 w 70"/>
                <a:gd name="T33" fmla="*/ 6 h 74"/>
                <a:gd name="T34" fmla="*/ 62 w 70"/>
                <a:gd name="T35" fmla="*/ 14 h 74"/>
                <a:gd name="T36" fmla="*/ 68 w 70"/>
                <a:gd name="T37" fmla="*/ 25 h 74"/>
                <a:gd name="T38" fmla="*/ 70 w 70"/>
                <a:gd name="T39" fmla="*/ 37 h 74"/>
                <a:gd name="T40" fmla="*/ 70 w 70"/>
                <a:gd name="T41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74">
                  <a:moveTo>
                    <a:pt x="70" y="37"/>
                  </a:moveTo>
                  <a:lnTo>
                    <a:pt x="68" y="49"/>
                  </a:lnTo>
                  <a:lnTo>
                    <a:pt x="62" y="59"/>
                  </a:lnTo>
                  <a:lnTo>
                    <a:pt x="53" y="68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21" y="72"/>
                  </a:lnTo>
                  <a:lnTo>
                    <a:pt x="10" y="64"/>
                  </a:lnTo>
                  <a:lnTo>
                    <a:pt x="4" y="55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4" y="20"/>
                  </a:lnTo>
                  <a:lnTo>
                    <a:pt x="10" y="10"/>
                  </a:lnTo>
                  <a:lnTo>
                    <a:pt x="21" y="4"/>
                  </a:lnTo>
                  <a:lnTo>
                    <a:pt x="31" y="0"/>
                  </a:lnTo>
                  <a:lnTo>
                    <a:pt x="43" y="2"/>
                  </a:lnTo>
                  <a:lnTo>
                    <a:pt x="53" y="6"/>
                  </a:lnTo>
                  <a:lnTo>
                    <a:pt x="62" y="14"/>
                  </a:lnTo>
                  <a:lnTo>
                    <a:pt x="68" y="25"/>
                  </a:lnTo>
                  <a:lnTo>
                    <a:pt x="70" y="37"/>
                  </a:lnTo>
                  <a:lnTo>
                    <a:pt x="70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139" name="Rectangle 1161">
              <a:extLst>
                <a:ext uri="{FF2B5EF4-FFF2-40B4-BE49-F238E27FC236}">
                  <a16:creationId xmlns:a16="http://schemas.microsoft.com/office/drawing/2014/main" id="{55756FC2-4C2E-4DB4-9057-24B7D0AA95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712678">
              <a:off x="7943" y="1733"/>
              <a:ext cx="144" cy="43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</p:grpSp>
      <p:grpSp>
        <p:nvGrpSpPr>
          <p:cNvPr id="65" name="Group 41">
            <a:extLst>
              <a:ext uri="{FF2B5EF4-FFF2-40B4-BE49-F238E27FC236}">
                <a16:creationId xmlns:a16="http://schemas.microsoft.com/office/drawing/2014/main" id="{AD7A4EFE-0B64-485C-A98A-651E10ACB4B6}"/>
              </a:ext>
            </a:extLst>
          </p:cNvPr>
          <p:cNvGrpSpPr>
            <a:grpSpLocks noChangeAspect="1"/>
          </p:cNvGrpSpPr>
          <p:nvPr/>
        </p:nvGrpSpPr>
        <p:grpSpPr bwMode="auto">
          <a:xfrm rot="5400000">
            <a:off x="3539274" y="4295742"/>
            <a:ext cx="1656000" cy="389988"/>
            <a:chOff x="621" y="544"/>
            <a:chExt cx="1824" cy="335"/>
          </a:xfrm>
        </p:grpSpPr>
        <p:sp>
          <p:nvSpPr>
            <p:cNvPr id="111" name="Freeform 42">
              <a:extLst>
                <a:ext uri="{FF2B5EF4-FFF2-40B4-BE49-F238E27FC236}">
                  <a16:creationId xmlns:a16="http://schemas.microsoft.com/office/drawing/2014/main" id="{268D9DB1-5556-4695-B872-549F3E8E748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21" y="544"/>
              <a:ext cx="1824" cy="335"/>
            </a:xfrm>
            <a:custGeom>
              <a:avLst/>
              <a:gdLst>
                <a:gd name="T0" fmla="*/ 23 w 1824"/>
                <a:gd name="T1" fmla="*/ 251 h 335"/>
                <a:gd name="T2" fmla="*/ 166 w 1824"/>
                <a:gd name="T3" fmla="*/ 335 h 335"/>
                <a:gd name="T4" fmla="*/ 222 w 1824"/>
                <a:gd name="T5" fmla="*/ 324 h 335"/>
                <a:gd name="T6" fmla="*/ 306 w 1824"/>
                <a:gd name="T7" fmla="*/ 257 h 335"/>
                <a:gd name="T8" fmla="*/ 363 w 1824"/>
                <a:gd name="T9" fmla="*/ 257 h 335"/>
                <a:gd name="T10" fmla="*/ 513 w 1824"/>
                <a:gd name="T11" fmla="*/ 257 h 335"/>
                <a:gd name="T12" fmla="*/ 697 w 1824"/>
                <a:gd name="T13" fmla="*/ 257 h 335"/>
                <a:gd name="T14" fmla="*/ 798 w 1824"/>
                <a:gd name="T15" fmla="*/ 257 h 335"/>
                <a:gd name="T16" fmla="*/ 882 w 1824"/>
                <a:gd name="T17" fmla="*/ 324 h 335"/>
                <a:gd name="T18" fmla="*/ 939 w 1824"/>
                <a:gd name="T19" fmla="*/ 335 h 335"/>
                <a:gd name="T20" fmla="*/ 1039 w 1824"/>
                <a:gd name="T21" fmla="*/ 298 h 335"/>
                <a:gd name="T22" fmla="*/ 1078 w 1824"/>
                <a:gd name="T23" fmla="*/ 257 h 335"/>
                <a:gd name="T24" fmla="*/ 1279 w 1824"/>
                <a:gd name="T25" fmla="*/ 257 h 335"/>
                <a:gd name="T26" fmla="*/ 1449 w 1824"/>
                <a:gd name="T27" fmla="*/ 257 h 335"/>
                <a:gd name="T28" fmla="*/ 1517 w 1824"/>
                <a:gd name="T29" fmla="*/ 257 h 335"/>
                <a:gd name="T30" fmla="*/ 1601 w 1824"/>
                <a:gd name="T31" fmla="*/ 324 h 335"/>
                <a:gd name="T32" fmla="*/ 1656 w 1824"/>
                <a:gd name="T33" fmla="*/ 335 h 335"/>
                <a:gd name="T34" fmla="*/ 1802 w 1824"/>
                <a:gd name="T35" fmla="*/ 251 h 335"/>
                <a:gd name="T36" fmla="*/ 1824 w 1824"/>
                <a:gd name="T37" fmla="*/ 168 h 335"/>
                <a:gd name="T38" fmla="*/ 1740 w 1824"/>
                <a:gd name="T39" fmla="*/ 23 h 335"/>
                <a:gd name="T40" fmla="*/ 1656 w 1824"/>
                <a:gd name="T41" fmla="*/ 0 h 335"/>
                <a:gd name="T42" fmla="*/ 1554 w 1824"/>
                <a:gd name="T43" fmla="*/ 37 h 335"/>
                <a:gd name="T44" fmla="*/ 1517 w 1824"/>
                <a:gd name="T45" fmla="*/ 78 h 335"/>
                <a:gd name="T46" fmla="*/ 1369 w 1824"/>
                <a:gd name="T47" fmla="*/ 78 h 335"/>
                <a:gd name="T48" fmla="*/ 1181 w 1824"/>
                <a:gd name="T49" fmla="*/ 78 h 335"/>
                <a:gd name="T50" fmla="*/ 1078 w 1824"/>
                <a:gd name="T51" fmla="*/ 78 h 335"/>
                <a:gd name="T52" fmla="*/ 992 w 1824"/>
                <a:gd name="T53" fmla="*/ 10 h 335"/>
                <a:gd name="T54" fmla="*/ 939 w 1824"/>
                <a:gd name="T55" fmla="*/ 0 h 335"/>
                <a:gd name="T56" fmla="*/ 834 w 1824"/>
                <a:gd name="T57" fmla="*/ 37 h 335"/>
                <a:gd name="T58" fmla="*/ 798 w 1824"/>
                <a:gd name="T59" fmla="*/ 78 h 335"/>
                <a:gd name="T60" fmla="*/ 603 w 1824"/>
                <a:gd name="T61" fmla="*/ 78 h 335"/>
                <a:gd name="T62" fmla="*/ 433 w 1824"/>
                <a:gd name="T63" fmla="*/ 78 h 335"/>
                <a:gd name="T64" fmla="*/ 306 w 1824"/>
                <a:gd name="T65" fmla="*/ 78 h 335"/>
                <a:gd name="T66" fmla="*/ 269 w 1824"/>
                <a:gd name="T67" fmla="*/ 37 h 335"/>
                <a:gd name="T68" fmla="*/ 166 w 1824"/>
                <a:gd name="T69" fmla="*/ 0 h 335"/>
                <a:gd name="T70" fmla="*/ 82 w 1824"/>
                <a:gd name="T71" fmla="*/ 23 h 335"/>
                <a:gd name="T72" fmla="*/ 0 w 1824"/>
                <a:gd name="T73" fmla="*/ 168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24" h="335">
                  <a:moveTo>
                    <a:pt x="0" y="168"/>
                  </a:moveTo>
                  <a:lnTo>
                    <a:pt x="23" y="251"/>
                  </a:lnTo>
                  <a:lnTo>
                    <a:pt x="82" y="310"/>
                  </a:lnTo>
                  <a:lnTo>
                    <a:pt x="166" y="335"/>
                  </a:lnTo>
                  <a:lnTo>
                    <a:pt x="222" y="324"/>
                  </a:lnTo>
                  <a:lnTo>
                    <a:pt x="269" y="298"/>
                  </a:lnTo>
                  <a:lnTo>
                    <a:pt x="306" y="257"/>
                  </a:lnTo>
                  <a:lnTo>
                    <a:pt x="363" y="257"/>
                  </a:lnTo>
                  <a:lnTo>
                    <a:pt x="433" y="257"/>
                  </a:lnTo>
                  <a:lnTo>
                    <a:pt x="513" y="257"/>
                  </a:lnTo>
                  <a:lnTo>
                    <a:pt x="603" y="257"/>
                  </a:lnTo>
                  <a:lnTo>
                    <a:pt x="697" y="257"/>
                  </a:lnTo>
                  <a:lnTo>
                    <a:pt x="798" y="257"/>
                  </a:lnTo>
                  <a:lnTo>
                    <a:pt x="834" y="298"/>
                  </a:lnTo>
                  <a:lnTo>
                    <a:pt x="882" y="324"/>
                  </a:lnTo>
                  <a:lnTo>
                    <a:pt x="939" y="335"/>
                  </a:lnTo>
                  <a:lnTo>
                    <a:pt x="992" y="324"/>
                  </a:lnTo>
                  <a:lnTo>
                    <a:pt x="1039" y="298"/>
                  </a:lnTo>
                  <a:lnTo>
                    <a:pt x="1078" y="257"/>
                  </a:lnTo>
                  <a:lnTo>
                    <a:pt x="1181" y="257"/>
                  </a:lnTo>
                  <a:lnTo>
                    <a:pt x="1279" y="257"/>
                  </a:lnTo>
                  <a:lnTo>
                    <a:pt x="1369" y="257"/>
                  </a:lnTo>
                  <a:lnTo>
                    <a:pt x="1449" y="257"/>
                  </a:lnTo>
                  <a:lnTo>
                    <a:pt x="1517" y="257"/>
                  </a:lnTo>
                  <a:lnTo>
                    <a:pt x="1554" y="298"/>
                  </a:lnTo>
                  <a:lnTo>
                    <a:pt x="1601" y="324"/>
                  </a:lnTo>
                  <a:lnTo>
                    <a:pt x="1656" y="335"/>
                  </a:lnTo>
                  <a:lnTo>
                    <a:pt x="1740" y="310"/>
                  </a:lnTo>
                  <a:lnTo>
                    <a:pt x="1802" y="251"/>
                  </a:lnTo>
                  <a:lnTo>
                    <a:pt x="1824" y="168"/>
                  </a:lnTo>
                  <a:lnTo>
                    <a:pt x="1802" y="84"/>
                  </a:lnTo>
                  <a:lnTo>
                    <a:pt x="1740" y="23"/>
                  </a:lnTo>
                  <a:lnTo>
                    <a:pt x="1656" y="0"/>
                  </a:lnTo>
                  <a:lnTo>
                    <a:pt x="1601" y="10"/>
                  </a:lnTo>
                  <a:lnTo>
                    <a:pt x="1554" y="37"/>
                  </a:lnTo>
                  <a:lnTo>
                    <a:pt x="1517" y="78"/>
                  </a:lnTo>
                  <a:lnTo>
                    <a:pt x="1449" y="78"/>
                  </a:lnTo>
                  <a:lnTo>
                    <a:pt x="1369" y="78"/>
                  </a:lnTo>
                  <a:lnTo>
                    <a:pt x="1279" y="78"/>
                  </a:lnTo>
                  <a:lnTo>
                    <a:pt x="1181" y="78"/>
                  </a:lnTo>
                  <a:lnTo>
                    <a:pt x="1078" y="78"/>
                  </a:lnTo>
                  <a:lnTo>
                    <a:pt x="1039" y="37"/>
                  </a:lnTo>
                  <a:lnTo>
                    <a:pt x="992" y="10"/>
                  </a:lnTo>
                  <a:lnTo>
                    <a:pt x="939" y="0"/>
                  </a:lnTo>
                  <a:lnTo>
                    <a:pt x="882" y="10"/>
                  </a:lnTo>
                  <a:lnTo>
                    <a:pt x="834" y="37"/>
                  </a:lnTo>
                  <a:lnTo>
                    <a:pt x="798" y="78"/>
                  </a:lnTo>
                  <a:lnTo>
                    <a:pt x="697" y="78"/>
                  </a:lnTo>
                  <a:lnTo>
                    <a:pt x="603" y="78"/>
                  </a:lnTo>
                  <a:lnTo>
                    <a:pt x="513" y="78"/>
                  </a:lnTo>
                  <a:lnTo>
                    <a:pt x="433" y="78"/>
                  </a:lnTo>
                  <a:lnTo>
                    <a:pt x="363" y="78"/>
                  </a:lnTo>
                  <a:lnTo>
                    <a:pt x="306" y="78"/>
                  </a:lnTo>
                  <a:lnTo>
                    <a:pt x="269" y="37"/>
                  </a:lnTo>
                  <a:lnTo>
                    <a:pt x="222" y="10"/>
                  </a:lnTo>
                  <a:lnTo>
                    <a:pt x="166" y="0"/>
                  </a:lnTo>
                  <a:lnTo>
                    <a:pt x="82" y="23"/>
                  </a:lnTo>
                  <a:lnTo>
                    <a:pt x="23" y="84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12" name="Freeform 43">
              <a:extLst>
                <a:ext uri="{FF2B5EF4-FFF2-40B4-BE49-F238E27FC236}">
                  <a16:creationId xmlns:a16="http://schemas.microsoft.com/office/drawing/2014/main" id="{B94BB480-95AC-4B52-8D28-C32664266B1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03" y="626"/>
              <a:ext cx="178" cy="181"/>
            </a:xfrm>
            <a:custGeom>
              <a:avLst/>
              <a:gdLst>
                <a:gd name="T0" fmla="*/ 178 w 178"/>
                <a:gd name="T1" fmla="*/ 90 h 181"/>
                <a:gd name="T2" fmla="*/ 176 w 178"/>
                <a:gd name="T3" fmla="*/ 109 h 181"/>
                <a:gd name="T4" fmla="*/ 170 w 178"/>
                <a:gd name="T5" fmla="*/ 127 h 181"/>
                <a:gd name="T6" fmla="*/ 160 w 178"/>
                <a:gd name="T7" fmla="*/ 144 h 181"/>
                <a:gd name="T8" fmla="*/ 148 w 178"/>
                <a:gd name="T9" fmla="*/ 158 h 181"/>
                <a:gd name="T10" fmla="*/ 131 w 178"/>
                <a:gd name="T11" fmla="*/ 170 h 181"/>
                <a:gd name="T12" fmla="*/ 113 w 178"/>
                <a:gd name="T13" fmla="*/ 177 h 181"/>
                <a:gd name="T14" fmla="*/ 94 w 178"/>
                <a:gd name="T15" fmla="*/ 181 h 181"/>
                <a:gd name="T16" fmla="*/ 74 w 178"/>
                <a:gd name="T17" fmla="*/ 179 h 181"/>
                <a:gd name="T18" fmla="*/ 55 w 178"/>
                <a:gd name="T19" fmla="*/ 175 h 181"/>
                <a:gd name="T20" fmla="*/ 39 w 178"/>
                <a:gd name="T21" fmla="*/ 164 h 181"/>
                <a:gd name="T22" fmla="*/ 25 w 178"/>
                <a:gd name="T23" fmla="*/ 152 h 181"/>
                <a:gd name="T24" fmla="*/ 12 w 178"/>
                <a:gd name="T25" fmla="*/ 136 h 181"/>
                <a:gd name="T26" fmla="*/ 4 w 178"/>
                <a:gd name="T27" fmla="*/ 119 h 181"/>
                <a:gd name="T28" fmla="*/ 0 w 178"/>
                <a:gd name="T29" fmla="*/ 101 h 181"/>
                <a:gd name="T30" fmla="*/ 0 w 178"/>
                <a:gd name="T31" fmla="*/ 80 h 181"/>
                <a:gd name="T32" fmla="*/ 4 w 178"/>
                <a:gd name="T33" fmla="*/ 62 h 181"/>
                <a:gd name="T34" fmla="*/ 12 w 178"/>
                <a:gd name="T35" fmla="*/ 43 h 181"/>
                <a:gd name="T36" fmla="*/ 25 w 178"/>
                <a:gd name="T37" fmla="*/ 29 h 181"/>
                <a:gd name="T38" fmla="*/ 39 w 178"/>
                <a:gd name="T39" fmla="*/ 17 h 181"/>
                <a:gd name="T40" fmla="*/ 55 w 178"/>
                <a:gd name="T41" fmla="*/ 6 h 181"/>
                <a:gd name="T42" fmla="*/ 74 w 178"/>
                <a:gd name="T43" fmla="*/ 2 h 181"/>
                <a:gd name="T44" fmla="*/ 94 w 178"/>
                <a:gd name="T45" fmla="*/ 0 h 181"/>
                <a:gd name="T46" fmla="*/ 113 w 178"/>
                <a:gd name="T47" fmla="*/ 4 h 181"/>
                <a:gd name="T48" fmla="*/ 131 w 178"/>
                <a:gd name="T49" fmla="*/ 10 h 181"/>
                <a:gd name="T50" fmla="*/ 148 w 178"/>
                <a:gd name="T51" fmla="*/ 21 h 181"/>
                <a:gd name="T52" fmla="*/ 160 w 178"/>
                <a:gd name="T53" fmla="*/ 35 h 181"/>
                <a:gd name="T54" fmla="*/ 170 w 178"/>
                <a:gd name="T55" fmla="*/ 51 h 181"/>
                <a:gd name="T56" fmla="*/ 176 w 178"/>
                <a:gd name="T57" fmla="*/ 70 h 181"/>
                <a:gd name="T58" fmla="*/ 178 w 178"/>
                <a:gd name="T59" fmla="*/ 90 h 181"/>
                <a:gd name="T60" fmla="*/ 178 w 178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8" h="181">
                  <a:moveTo>
                    <a:pt x="178" y="90"/>
                  </a:moveTo>
                  <a:lnTo>
                    <a:pt x="176" y="109"/>
                  </a:lnTo>
                  <a:lnTo>
                    <a:pt x="170" y="127"/>
                  </a:lnTo>
                  <a:lnTo>
                    <a:pt x="160" y="144"/>
                  </a:lnTo>
                  <a:lnTo>
                    <a:pt x="148" y="158"/>
                  </a:lnTo>
                  <a:lnTo>
                    <a:pt x="131" y="170"/>
                  </a:lnTo>
                  <a:lnTo>
                    <a:pt x="113" y="177"/>
                  </a:lnTo>
                  <a:lnTo>
                    <a:pt x="94" y="181"/>
                  </a:lnTo>
                  <a:lnTo>
                    <a:pt x="74" y="179"/>
                  </a:lnTo>
                  <a:lnTo>
                    <a:pt x="55" y="175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6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5" y="29"/>
                  </a:lnTo>
                  <a:lnTo>
                    <a:pt x="39" y="17"/>
                  </a:lnTo>
                  <a:lnTo>
                    <a:pt x="55" y="6"/>
                  </a:lnTo>
                  <a:lnTo>
                    <a:pt x="74" y="2"/>
                  </a:lnTo>
                  <a:lnTo>
                    <a:pt x="94" y="0"/>
                  </a:lnTo>
                  <a:lnTo>
                    <a:pt x="113" y="4"/>
                  </a:lnTo>
                  <a:lnTo>
                    <a:pt x="131" y="10"/>
                  </a:lnTo>
                  <a:lnTo>
                    <a:pt x="148" y="21"/>
                  </a:lnTo>
                  <a:lnTo>
                    <a:pt x="160" y="35"/>
                  </a:lnTo>
                  <a:lnTo>
                    <a:pt x="170" y="51"/>
                  </a:lnTo>
                  <a:lnTo>
                    <a:pt x="176" y="70"/>
                  </a:lnTo>
                  <a:lnTo>
                    <a:pt x="178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13" name="Freeform 44">
              <a:extLst>
                <a:ext uri="{FF2B5EF4-FFF2-40B4-BE49-F238E27FC236}">
                  <a16:creationId xmlns:a16="http://schemas.microsoft.com/office/drawing/2014/main" id="{1FFFA5B6-7FA9-4C3C-85B3-93F933D981B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56" y="682"/>
              <a:ext cx="70" cy="67"/>
            </a:xfrm>
            <a:custGeom>
              <a:avLst/>
              <a:gdLst>
                <a:gd name="T0" fmla="*/ 70 w 70"/>
                <a:gd name="T1" fmla="*/ 34 h 67"/>
                <a:gd name="T2" fmla="*/ 68 w 70"/>
                <a:gd name="T3" fmla="*/ 47 h 67"/>
                <a:gd name="T4" fmla="*/ 62 w 70"/>
                <a:gd name="T5" fmla="*/ 57 h 67"/>
                <a:gd name="T6" fmla="*/ 54 w 70"/>
                <a:gd name="T7" fmla="*/ 63 h 67"/>
                <a:gd name="T8" fmla="*/ 41 w 70"/>
                <a:gd name="T9" fmla="*/ 67 h 67"/>
                <a:gd name="T10" fmla="*/ 31 w 70"/>
                <a:gd name="T11" fmla="*/ 67 h 67"/>
                <a:gd name="T12" fmla="*/ 19 w 70"/>
                <a:gd name="T13" fmla="*/ 63 h 67"/>
                <a:gd name="T14" fmla="*/ 9 w 70"/>
                <a:gd name="T15" fmla="*/ 57 h 67"/>
                <a:gd name="T16" fmla="*/ 4 w 70"/>
                <a:gd name="T17" fmla="*/ 47 h 67"/>
                <a:gd name="T18" fmla="*/ 0 w 70"/>
                <a:gd name="T19" fmla="*/ 34 h 67"/>
                <a:gd name="T20" fmla="*/ 2 w 70"/>
                <a:gd name="T21" fmla="*/ 22 h 67"/>
                <a:gd name="T22" fmla="*/ 9 w 70"/>
                <a:gd name="T23" fmla="*/ 12 h 67"/>
                <a:gd name="T24" fmla="*/ 19 w 70"/>
                <a:gd name="T25" fmla="*/ 4 h 67"/>
                <a:gd name="T26" fmla="*/ 29 w 70"/>
                <a:gd name="T27" fmla="*/ 0 h 67"/>
                <a:gd name="T28" fmla="*/ 41 w 70"/>
                <a:gd name="T29" fmla="*/ 0 h 67"/>
                <a:gd name="T30" fmla="*/ 54 w 70"/>
                <a:gd name="T31" fmla="*/ 4 h 67"/>
                <a:gd name="T32" fmla="*/ 62 w 70"/>
                <a:gd name="T33" fmla="*/ 12 h 67"/>
                <a:gd name="T34" fmla="*/ 68 w 70"/>
                <a:gd name="T35" fmla="*/ 22 h 67"/>
                <a:gd name="T36" fmla="*/ 70 w 70"/>
                <a:gd name="T37" fmla="*/ 34 h 67"/>
                <a:gd name="T38" fmla="*/ 70 w 70"/>
                <a:gd name="T39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67">
                  <a:moveTo>
                    <a:pt x="70" y="34"/>
                  </a:moveTo>
                  <a:lnTo>
                    <a:pt x="68" y="47"/>
                  </a:lnTo>
                  <a:lnTo>
                    <a:pt x="62" y="57"/>
                  </a:lnTo>
                  <a:lnTo>
                    <a:pt x="54" y="63"/>
                  </a:lnTo>
                  <a:lnTo>
                    <a:pt x="41" y="67"/>
                  </a:lnTo>
                  <a:lnTo>
                    <a:pt x="31" y="67"/>
                  </a:lnTo>
                  <a:lnTo>
                    <a:pt x="19" y="63"/>
                  </a:lnTo>
                  <a:lnTo>
                    <a:pt x="9" y="57"/>
                  </a:lnTo>
                  <a:lnTo>
                    <a:pt x="4" y="47"/>
                  </a:lnTo>
                  <a:lnTo>
                    <a:pt x="0" y="34"/>
                  </a:lnTo>
                  <a:lnTo>
                    <a:pt x="2" y="22"/>
                  </a:lnTo>
                  <a:lnTo>
                    <a:pt x="9" y="12"/>
                  </a:lnTo>
                  <a:lnTo>
                    <a:pt x="19" y="4"/>
                  </a:lnTo>
                  <a:lnTo>
                    <a:pt x="29" y="0"/>
                  </a:lnTo>
                  <a:lnTo>
                    <a:pt x="41" y="0"/>
                  </a:lnTo>
                  <a:lnTo>
                    <a:pt x="54" y="4"/>
                  </a:lnTo>
                  <a:lnTo>
                    <a:pt x="62" y="12"/>
                  </a:lnTo>
                  <a:lnTo>
                    <a:pt x="68" y="22"/>
                  </a:lnTo>
                  <a:lnTo>
                    <a:pt x="70" y="34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14" name="Freeform 45">
              <a:extLst>
                <a:ext uri="{FF2B5EF4-FFF2-40B4-BE49-F238E27FC236}">
                  <a16:creationId xmlns:a16="http://schemas.microsoft.com/office/drawing/2014/main" id="{BB5AC939-6006-4C1E-95A2-9AA2366F301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474" y="626"/>
              <a:ext cx="180" cy="181"/>
            </a:xfrm>
            <a:custGeom>
              <a:avLst/>
              <a:gdLst>
                <a:gd name="T0" fmla="*/ 180 w 180"/>
                <a:gd name="T1" fmla="*/ 90 h 181"/>
                <a:gd name="T2" fmla="*/ 178 w 180"/>
                <a:gd name="T3" fmla="*/ 109 h 181"/>
                <a:gd name="T4" fmla="*/ 172 w 180"/>
                <a:gd name="T5" fmla="*/ 127 h 181"/>
                <a:gd name="T6" fmla="*/ 162 w 180"/>
                <a:gd name="T7" fmla="*/ 144 h 181"/>
                <a:gd name="T8" fmla="*/ 147 w 180"/>
                <a:gd name="T9" fmla="*/ 158 h 181"/>
                <a:gd name="T10" fmla="*/ 131 w 180"/>
                <a:gd name="T11" fmla="*/ 170 h 181"/>
                <a:gd name="T12" fmla="*/ 112 w 180"/>
                <a:gd name="T13" fmla="*/ 177 h 181"/>
                <a:gd name="T14" fmla="*/ 94 w 180"/>
                <a:gd name="T15" fmla="*/ 181 h 181"/>
                <a:gd name="T16" fmla="*/ 76 w 180"/>
                <a:gd name="T17" fmla="*/ 179 h 181"/>
                <a:gd name="T18" fmla="*/ 55 w 180"/>
                <a:gd name="T19" fmla="*/ 175 h 181"/>
                <a:gd name="T20" fmla="*/ 39 w 180"/>
                <a:gd name="T21" fmla="*/ 164 h 181"/>
                <a:gd name="T22" fmla="*/ 24 w 180"/>
                <a:gd name="T23" fmla="*/ 152 h 181"/>
                <a:gd name="T24" fmla="*/ 12 w 180"/>
                <a:gd name="T25" fmla="*/ 136 h 181"/>
                <a:gd name="T26" fmla="*/ 4 w 180"/>
                <a:gd name="T27" fmla="*/ 119 h 181"/>
                <a:gd name="T28" fmla="*/ 0 w 180"/>
                <a:gd name="T29" fmla="*/ 101 h 181"/>
                <a:gd name="T30" fmla="*/ 0 w 180"/>
                <a:gd name="T31" fmla="*/ 80 h 181"/>
                <a:gd name="T32" fmla="*/ 4 w 180"/>
                <a:gd name="T33" fmla="*/ 62 h 181"/>
                <a:gd name="T34" fmla="*/ 12 w 180"/>
                <a:gd name="T35" fmla="*/ 43 h 181"/>
                <a:gd name="T36" fmla="*/ 24 w 180"/>
                <a:gd name="T37" fmla="*/ 29 h 181"/>
                <a:gd name="T38" fmla="*/ 39 w 180"/>
                <a:gd name="T39" fmla="*/ 17 h 181"/>
                <a:gd name="T40" fmla="*/ 55 w 180"/>
                <a:gd name="T41" fmla="*/ 6 h 181"/>
                <a:gd name="T42" fmla="*/ 76 w 180"/>
                <a:gd name="T43" fmla="*/ 2 h 181"/>
                <a:gd name="T44" fmla="*/ 94 w 180"/>
                <a:gd name="T45" fmla="*/ 0 h 181"/>
                <a:gd name="T46" fmla="*/ 112 w 180"/>
                <a:gd name="T47" fmla="*/ 4 h 181"/>
                <a:gd name="T48" fmla="*/ 131 w 180"/>
                <a:gd name="T49" fmla="*/ 10 h 181"/>
                <a:gd name="T50" fmla="*/ 147 w 180"/>
                <a:gd name="T51" fmla="*/ 21 h 181"/>
                <a:gd name="T52" fmla="*/ 162 w 180"/>
                <a:gd name="T53" fmla="*/ 35 h 181"/>
                <a:gd name="T54" fmla="*/ 172 w 180"/>
                <a:gd name="T55" fmla="*/ 51 h 181"/>
                <a:gd name="T56" fmla="*/ 178 w 180"/>
                <a:gd name="T57" fmla="*/ 70 h 181"/>
                <a:gd name="T58" fmla="*/ 180 w 180"/>
                <a:gd name="T59" fmla="*/ 90 h 181"/>
                <a:gd name="T60" fmla="*/ 180 w 180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81">
                  <a:moveTo>
                    <a:pt x="180" y="90"/>
                  </a:moveTo>
                  <a:lnTo>
                    <a:pt x="178" y="109"/>
                  </a:lnTo>
                  <a:lnTo>
                    <a:pt x="172" y="127"/>
                  </a:lnTo>
                  <a:lnTo>
                    <a:pt x="162" y="144"/>
                  </a:lnTo>
                  <a:lnTo>
                    <a:pt x="147" y="158"/>
                  </a:lnTo>
                  <a:lnTo>
                    <a:pt x="131" y="170"/>
                  </a:lnTo>
                  <a:lnTo>
                    <a:pt x="112" y="177"/>
                  </a:lnTo>
                  <a:lnTo>
                    <a:pt x="94" y="181"/>
                  </a:lnTo>
                  <a:lnTo>
                    <a:pt x="76" y="179"/>
                  </a:lnTo>
                  <a:lnTo>
                    <a:pt x="55" y="175"/>
                  </a:lnTo>
                  <a:lnTo>
                    <a:pt x="39" y="164"/>
                  </a:lnTo>
                  <a:lnTo>
                    <a:pt x="24" y="152"/>
                  </a:lnTo>
                  <a:lnTo>
                    <a:pt x="12" y="136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4" y="29"/>
                  </a:lnTo>
                  <a:lnTo>
                    <a:pt x="39" y="17"/>
                  </a:lnTo>
                  <a:lnTo>
                    <a:pt x="55" y="6"/>
                  </a:lnTo>
                  <a:lnTo>
                    <a:pt x="76" y="2"/>
                  </a:lnTo>
                  <a:lnTo>
                    <a:pt x="94" y="0"/>
                  </a:lnTo>
                  <a:lnTo>
                    <a:pt x="112" y="4"/>
                  </a:lnTo>
                  <a:lnTo>
                    <a:pt x="131" y="10"/>
                  </a:lnTo>
                  <a:lnTo>
                    <a:pt x="147" y="21"/>
                  </a:lnTo>
                  <a:lnTo>
                    <a:pt x="162" y="35"/>
                  </a:lnTo>
                  <a:lnTo>
                    <a:pt x="172" y="51"/>
                  </a:lnTo>
                  <a:lnTo>
                    <a:pt x="178" y="70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15" name="Freeform 46">
              <a:extLst>
                <a:ext uri="{FF2B5EF4-FFF2-40B4-BE49-F238E27FC236}">
                  <a16:creationId xmlns:a16="http://schemas.microsoft.com/office/drawing/2014/main" id="{7B7C2543-12A3-47FF-8D7A-270FC8075D1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29" y="682"/>
              <a:ext cx="70" cy="67"/>
            </a:xfrm>
            <a:custGeom>
              <a:avLst/>
              <a:gdLst>
                <a:gd name="T0" fmla="*/ 70 w 70"/>
                <a:gd name="T1" fmla="*/ 34 h 67"/>
                <a:gd name="T2" fmla="*/ 68 w 70"/>
                <a:gd name="T3" fmla="*/ 47 h 67"/>
                <a:gd name="T4" fmla="*/ 62 w 70"/>
                <a:gd name="T5" fmla="*/ 57 h 67"/>
                <a:gd name="T6" fmla="*/ 51 w 70"/>
                <a:gd name="T7" fmla="*/ 63 h 67"/>
                <a:gd name="T8" fmla="*/ 41 w 70"/>
                <a:gd name="T9" fmla="*/ 67 h 67"/>
                <a:gd name="T10" fmla="*/ 29 w 70"/>
                <a:gd name="T11" fmla="*/ 67 h 67"/>
                <a:gd name="T12" fmla="*/ 16 w 70"/>
                <a:gd name="T13" fmla="*/ 63 h 67"/>
                <a:gd name="T14" fmla="*/ 8 w 70"/>
                <a:gd name="T15" fmla="*/ 57 h 67"/>
                <a:gd name="T16" fmla="*/ 2 w 70"/>
                <a:gd name="T17" fmla="*/ 47 h 67"/>
                <a:gd name="T18" fmla="*/ 0 w 70"/>
                <a:gd name="T19" fmla="*/ 34 h 67"/>
                <a:gd name="T20" fmla="*/ 2 w 70"/>
                <a:gd name="T21" fmla="*/ 22 h 67"/>
                <a:gd name="T22" fmla="*/ 8 w 70"/>
                <a:gd name="T23" fmla="*/ 12 h 67"/>
                <a:gd name="T24" fmla="*/ 16 w 70"/>
                <a:gd name="T25" fmla="*/ 4 h 67"/>
                <a:gd name="T26" fmla="*/ 29 w 70"/>
                <a:gd name="T27" fmla="*/ 0 h 67"/>
                <a:gd name="T28" fmla="*/ 41 w 70"/>
                <a:gd name="T29" fmla="*/ 0 h 67"/>
                <a:gd name="T30" fmla="*/ 51 w 70"/>
                <a:gd name="T31" fmla="*/ 4 h 67"/>
                <a:gd name="T32" fmla="*/ 62 w 70"/>
                <a:gd name="T33" fmla="*/ 12 h 67"/>
                <a:gd name="T34" fmla="*/ 68 w 70"/>
                <a:gd name="T35" fmla="*/ 22 h 67"/>
                <a:gd name="T36" fmla="*/ 70 w 70"/>
                <a:gd name="T37" fmla="*/ 34 h 67"/>
                <a:gd name="T38" fmla="*/ 70 w 70"/>
                <a:gd name="T39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67">
                  <a:moveTo>
                    <a:pt x="70" y="34"/>
                  </a:moveTo>
                  <a:lnTo>
                    <a:pt x="68" y="47"/>
                  </a:lnTo>
                  <a:lnTo>
                    <a:pt x="62" y="57"/>
                  </a:lnTo>
                  <a:lnTo>
                    <a:pt x="51" y="63"/>
                  </a:lnTo>
                  <a:lnTo>
                    <a:pt x="41" y="67"/>
                  </a:lnTo>
                  <a:lnTo>
                    <a:pt x="29" y="67"/>
                  </a:lnTo>
                  <a:lnTo>
                    <a:pt x="16" y="63"/>
                  </a:lnTo>
                  <a:lnTo>
                    <a:pt x="8" y="57"/>
                  </a:lnTo>
                  <a:lnTo>
                    <a:pt x="2" y="47"/>
                  </a:lnTo>
                  <a:lnTo>
                    <a:pt x="0" y="34"/>
                  </a:lnTo>
                  <a:lnTo>
                    <a:pt x="2" y="22"/>
                  </a:lnTo>
                  <a:lnTo>
                    <a:pt x="8" y="12"/>
                  </a:lnTo>
                  <a:lnTo>
                    <a:pt x="16" y="4"/>
                  </a:lnTo>
                  <a:lnTo>
                    <a:pt x="29" y="0"/>
                  </a:lnTo>
                  <a:lnTo>
                    <a:pt x="41" y="0"/>
                  </a:lnTo>
                  <a:lnTo>
                    <a:pt x="51" y="4"/>
                  </a:lnTo>
                  <a:lnTo>
                    <a:pt x="62" y="12"/>
                  </a:lnTo>
                  <a:lnTo>
                    <a:pt x="68" y="22"/>
                  </a:lnTo>
                  <a:lnTo>
                    <a:pt x="70" y="34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16" name="Freeform 47">
              <a:extLst>
                <a:ext uri="{FF2B5EF4-FFF2-40B4-BE49-F238E27FC236}">
                  <a16:creationId xmlns:a16="http://schemas.microsoft.com/office/drawing/2014/main" id="{A6C0E17F-DDBB-47E3-9FC9-C1C8A9FE60F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193" y="626"/>
              <a:ext cx="181" cy="181"/>
            </a:xfrm>
            <a:custGeom>
              <a:avLst/>
              <a:gdLst>
                <a:gd name="T0" fmla="*/ 181 w 181"/>
                <a:gd name="T1" fmla="*/ 90 h 181"/>
                <a:gd name="T2" fmla="*/ 178 w 181"/>
                <a:gd name="T3" fmla="*/ 109 h 181"/>
                <a:gd name="T4" fmla="*/ 172 w 181"/>
                <a:gd name="T5" fmla="*/ 127 h 181"/>
                <a:gd name="T6" fmla="*/ 162 w 181"/>
                <a:gd name="T7" fmla="*/ 144 h 181"/>
                <a:gd name="T8" fmla="*/ 148 w 181"/>
                <a:gd name="T9" fmla="*/ 158 h 181"/>
                <a:gd name="T10" fmla="*/ 133 w 181"/>
                <a:gd name="T11" fmla="*/ 170 h 181"/>
                <a:gd name="T12" fmla="*/ 115 w 181"/>
                <a:gd name="T13" fmla="*/ 177 h 181"/>
                <a:gd name="T14" fmla="*/ 94 w 181"/>
                <a:gd name="T15" fmla="*/ 181 h 181"/>
                <a:gd name="T16" fmla="*/ 76 w 181"/>
                <a:gd name="T17" fmla="*/ 179 h 181"/>
                <a:gd name="T18" fmla="*/ 58 w 181"/>
                <a:gd name="T19" fmla="*/ 175 h 181"/>
                <a:gd name="T20" fmla="*/ 39 w 181"/>
                <a:gd name="T21" fmla="*/ 164 h 181"/>
                <a:gd name="T22" fmla="*/ 25 w 181"/>
                <a:gd name="T23" fmla="*/ 152 h 181"/>
                <a:gd name="T24" fmla="*/ 12 w 181"/>
                <a:gd name="T25" fmla="*/ 136 h 181"/>
                <a:gd name="T26" fmla="*/ 4 w 181"/>
                <a:gd name="T27" fmla="*/ 119 h 181"/>
                <a:gd name="T28" fmla="*/ 0 w 181"/>
                <a:gd name="T29" fmla="*/ 101 h 181"/>
                <a:gd name="T30" fmla="*/ 0 w 181"/>
                <a:gd name="T31" fmla="*/ 80 h 181"/>
                <a:gd name="T32" fmla="*/ 4 w 181"/>
                <a:gd name="T33" fmla="*/ 62 h 181"/>
                <a:gd name="T34" fmla="*/ 12 w 181"/>
                <a:gd name="T35" fmla="*/ 43 h 181"/>
                <a:gd name="T36" fmla="*/ 25 w 181"/>
                <a:gd name="T37" fmla="*/ 29 h 181"/>
                <a:gd name="T38" fmla="*/ 39 w 181"/>
                <a:gd name="T39" fmla="*/ 17 h 181"/>
                <a:gd name="T40" fmla="*/ 58 w 181"/>
                <a:gd name="T41" fmla="*/ 6 h 181"/>
                <a:gd name="T42" fmla="*/ 76 w 181"/>
                <a:gd name="T43" fmla="*/ 2 h 181"/>
                <a:gd name="T44" fmla="*/ 94 w 181"/>
                <a:gd name="T45" fmla="*/ 0 h 181"/>
                <a:gd name="T46" fmla="*/ 115 w 181"/>
                <a:gd name="T47" fmla="*/ 4 h 181"/>
                <a:gd name="T48" fmla="*/ 131 w 181"/>
                <a:gd name="T49" fmla="*/ 10 h 181"/>
                <a:gd name="T50" fmla="*/ 148 w 181"/>
                <a:gd name="T51" fmla="*/ 21 h 181"/>
                <a:gd name="T52" fmla="*/ 162 w 181"/>
                <a:gd name="T53" fmla="*/ 35 h 181"/>
                <a:gd name="T54" fmla="*/ 172 w 181"/>
                <a:gd name="T55" fmla="*/ 51 h 181"/>
                <a:gd name="T56" fmla="*/ 178 w 181"/>
                <a:gd name="T57" fmla="*/ 70 h 181"/>
                <a:gd name="T58" fmla="*/ 181 w 181"/>
                <a:gd name="T59" fmla="*/ 90 h 181"/>
                <a:gd name="T60" fmla="*/ 181 w 181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1" h="181">
                  <a:moveTo>
                    <a:pt x="181" y="90"/>
                  </a:moveTo>
                  <a:lnTo>
                    <a:pt x="178" y="109"/>
                  </a:lnTo>
                  <a:lnTo>
                    <a:pt x="172" y="127"/>
                  </a:lnTo>
                  <a:lnTo>
                    <a:pt x="162" y="144"/>
                  </a:lnTo>
                  <a:lnTo>
                    <a:pt x="148" y="158"/>
                  </a:lnTo>
                  <a:lnTo>
                    <a:pt x="133" y="170"/>
                  </a:lnTo>
                  <a:lnTo>
                    <a:pt x="115" y="177"/>
                  </a:lnTo>
                  <a:lnTo>
                    <a:pt x="94" y="181"/>
                  </a:lnTo>
                  <a:lnTo>
                    <a:pt x="76" y="179"/>
                  </a:lnTo>
                  <a:lnTo>
                    <a:pt x="58" y="175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6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5" y="29"/>
                  </a:lnTo>
                  <a:lnTo>
                    <a:pt x="39" y="17"/>
                  </a:lnTo>
                  <a:lnTo>
                    <a:pt x="58" y="6"/>
                  </a:lnTo>
                  <a:lnTo>
                    <a:pt x="76" y="2"/>
                  </a:lnTo>
                  <a:lnTo>
                    <a:pt x="94" y="0"/>
                  </a:lnTo>
                  <a:lnTo>
                    <a:pt x="115" y="4"/>
                  </a:lnTo>
                  <a:lnTo>
                    <a:pt x="131" y="10"/>
                  </a:lnTo>
                  <a:lnTo>
                    <a:pt x="148" y="21"/>
                  </a:lnTo>
                  <a:lnTo>
                    <a:pt x="162" y="35"/>
                  </a:lnTo>
                  <a:lnTo>
                    <a:pt x="172" y="51"/>
                  </a:lnTo>
                  <a:lnTo>
                    <a:pt x="178" y="70"/>
                  </a:lnTo>
                  <a:lnTo>
                    <a:pt x="181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17" name="Freeform 48">
              <a:extLst>
                <a:ext uri="{FF2B5EF4-FFF2-40B4-BE49-F238E27FC236}">
                  <a16:creationId xmlns:a16="http://schemas.microsoft.com/office/drawing/2014/main" id="{61DA5C01-00FC-4955-A9A8-C14519B3373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49" y="682"/>
              <a:ext cx="69" cy="67"/>
            </a:xfrm>
            <a:custGeom>
              <a:avLst/>
              <a:gdLst>
                <a:gd name="T0" fmla="*/ 69 w 69"/>
                <a:gd name="T1" fmla="*/ 34 h 67"/>
                <a:gd name="T2" fmla="*/ 67 w 69"/>
                <a:gd name="T3" fmla="*/ 47 h 67"/>
                <a:gd name="T4" fmla="*/ 61 w 69"/>
                <a:gd name="T5" fmla="*/ 57 h 67"/>
                <a:gd name="T6" fmla="*/ 51 w 69"/>
                <a:gd name="T7" fmla="*/ 63 h 67"/>
                <a:gd name="T8" fmla="*/ 40 w 69"/>
                <a:gd name="T9" fmla="*/ 67 h 67"/>
                <a:gd name="T10" fmla="*/ 28 w 69"/>
                <a:gd name="T11" fmla="*/ 67 h 67"/>
                <a:gd name="T12" fmla="*/ 18 w 69"/>
                <a:gd name="T13" fmla="*/ 63 h 67"/>
                <a:gd name="T14" fmla="*/ 8 w 69"/>
                <a:gd name="T15" fmla="*/ 57 h 67"/>
                <a:gd name="T16" fmla="*/ 2 w 69"/>
                <a:gd name="T17" fmla="*/ 47 h 67"/>
                <a:gd name="T18" fmla="*/ 0 w 69"/>
                <a:gd name="T19" fmla="*/ 34 h 67"/>
                <a:gd name="T20" fmla="*/ 2 w 69"/>
                <a:gd name="T21" fmla="*/ 22 h 67"/>
                <a:gd name="T22" fmla="*/ 8 w 69"/>
                <a:gd name="T23" fmla="*/ 12 h 67"/>
                <a:gd name="T24" fmla="*/ 16 w 69"/>
                <a:gd name="T25" fmla="*/ 4 h 67"/>
                <a:gd name="T26" fmla="*/ 28 w 69"/>
                <a:gd name="T27" fmla="*/ 0 h 67"/>
                <a:gd name="T28" fmla="*/ 40 w 69"/>
                <a:gd name="T29" fmla="*/ 0 h 67"/>
                <a:gd name="T30" fmla="*/ 51 w 69"/>
                <a:gd name="T31" fmla="*/ 4 h 67"/>
                <a:gd name="T32" fmla="*/ 61 w 69"/>
                <a:gd name="T33" fmla="*/ 12 h 67"/>
                <a:gd name="T34" fmla="*/ 67 w 69"/>
                <a:gd name="T35" fmla="*/ 22 h 67"/>
                <a:gd name="T36" fmla="*/ 69 w 69"/>
                <a:gd name="T37" fmla="*/ 34 h 67"/>
                <a:gd name="T38" fmla="*/ 69 w 69"/>
                <a:gd name="T39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67">
                  <a:moveTo>
                    <a:pt x="69" y="34"/>
                  </a:moveTo>
                  <a:lnTo>
                    <a:pt x="67" y="47"/>
                  </a:lnTo>
                  <a:lnTo>
                    <a:pt x="61" y="57"/>
                  </a:lnTo>
                  <a:lnTo>
                    <a:pt x="51" y="63"/>
                  </a:lnTo>
                  <a:lnTo>
                    <a:pt x="40" y="67"/>
                  </a:lnTo>
                  <a:lnTo>
                    <a:pt x="28" y="67"/>
                  </a:lnTo>
                  <a:lnTo>
                    <a:pt x="18" y="63"/>
                  </a:lnTo>
                  <a:lnTo>
                    <a:pt x="8" y="57"/>
                  </a:lnTo>
                  <a:lnTo>
                    <a:pt x="2" y="47"/>
                  </a:lnTo>
                  <a:lnTo>
                    <a:pt x="0" y="34"/>
                  </a:lnTo>
                  <a:lnTo>
                    <a:pt x="2" y="22"/>
                  </a:lnTo>
                  <a:lnTo>
                    <a:pt x="8" y="12"/>
                  </a:lnTo>
                  <a:lnTo>
                    <a:pt x="16" y="4"/>
                  </a:lnTo>
                  <a:lnTo>
                    <a:pt x="28" y="0"/>
                  </a:lnTo>
                  <a:lnTo>
                    <a:pt x="40" y="0"/>
                  </a:lnTo>
                  <a:lnTo>
                    <a:pt x="51" y="4"/>
                  </a:lnTo>
                  <a:lnTo>
                    <a:pt x="61" y="12"/>
                  </a:lnTo>
                  <a:lnTo>
                    <a:pt x="67" y="22"/>
                  </a:lnTo>
                  <a:lnTo>
                    <a:pt x="69" y="34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18" name="WordArt 49">
              <a:extLst>
                <a:ext uri="{FF2B5EF4-FFF2-40B4-BE49-F238E27FC236}">
                  <a16:creationId xmlns:a16="http://schemas.microsoft.com/office/drawing/2014/main" id="{C07DA114-4E58-4F53-846B-7FB7C7624873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136" y="658"/>
              <a:ext cx="58" cy="101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800" kern="10" spc="0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Abadi MT Condensed"/>
                </a:rPr>
                <a:t>3</a:t>
              </a:r>
              <a:endParaRPr lang="zh-TW" altLang="en-US" sz="800" kern="10" spc="0">
                <a:ln w="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badi MT Condensed"/>
              </a:endParaRPr>
            </a:p>
          </p:txBody>
        </p:sp>
      </p:grpSp>
      <p:grpSp>
        <p:nvGrpSpPr>
          <p:cNvPr id="5" name="Group 2">
            <a:extLst>
              <a:ext uri="{FF2B5EF4-FFF2-40B4-BE49-F238E27FC236}">
                <a16:creationId xmlns:a16="http://schemas.microsoft.com/office/drawing/2014/main" id="{420F4B52-286E-479D-B0EB-615F006F49BE}"/>
              </a:ext>
            </a:extLst>
          </p:cNvPr>
          <p:cNvGrpSpPr>
            <a:grpSpLocks noChangeAspect="1"/>
          </p:cNvGrpSpPr>
          <p:nvPr/>
        </p:nvGrpSpPr>
        <p:grpSpPr bwMode="auto">
          <a:xfrm rot="5400000">
            <a:off x="3821037" y="3249422"/>
            <a:ext cx="1080000" cy="338430"/>
            <a:chOff x="981" y="544"/>
            <a:chExt cx="1084" cy="341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C3699853-CB5F-4B3C-B197-6C8AD9504CB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81" y="544"/>
              <a:ext cx="1084" cy="341"/>
            </a:xfrm>
            <a:custGeom>
              <a:avLst/>
              <a:gdLst>
                <a:gd name="T0" fmla="*/ 168 w 1084"/>
                <a:gd name="T1" fmla="*/ 0 h 341"/>
                <a:gd name="T2" fmla="*/ 84 w 1084"/>
                <a:gd name="T3" fmla="*/ 25 h 341"/>
                <a:gd name="T4" fmla="*/ 22 w 1084"/>
                <a:gd name="T5" fmla="*/ 86 h 341"/>
                <a:gd name="T6" fmla="*/ 0 w 1084"/>
                <a:gd name="T7" fmla="*/ 170 h 341"/>
                <a:gd name="T8" fmla="*/ 0 w 1084"/>
                <a:gd name="T9" fmla="*/ 170 h 341"/>
                <a:gd name="T10" fmla="*/ 22 w 1084"/>
                <a:gd name="T11" fmla="*/ 256 h 341"/>
                <a:gd name="T12" fmla="*/ 84 w 1084"/>
                <a:gd name="T13" fmla="*/ 318 h 341"/>
                <a:gd name="T14" fmla="*/ 168 w 1084"/>
                <a:gd name="T15" fmla="*/ 341 h 341"/>
                <a:gd name="T16" fmla="*/ 168 w 1084"/>
                <a:gd name="T17" fmla="*/ 341 h 341"/>
                <a:gd name="T18" fmla="*/ 223 w 1084"/>
                <a:gd name="T19" fmla="*/ 330 h 341"/>
                <a:gd name="T20" fmla="*/ 273 w 1084"/>
                <a:gd name="T21" fmla="*/ 304 h 341"/>
                <a:gd name="T22" fmla="*/ 309 w 1084"/>
                <a:gd name="T23" fmla="*/ 263 h 341"/>
                <a:gd name="T24" fmla="*/ 309 w 1084"/>
                <a:gd name="T25" fmla="*/ 263 h 341"/>
                <a:gd name="T26" fmla="*/ 377 w 1084"/>
                <a:gd name="T27" fmla="*/ 263 h 341"/>
                <a:gd name="T28" fmla="*/ 455 w 1084"/>
                <a:gd name="T29" fmla="*/ 263 h 341"/>
                <a:gd name="T30" fmla="*/ 541 w 1084"/>
                <a:gd name="T31" fmla="*/ 263 h 341"/>
                <a:gd name="T32" fmla="*/ 627 w 1084"/>
                <a:gd name="T33" fmla="*/ 263 h 341"/>
                <a:gd name="T34" fmla="*/ 707 w 1084"/>
                <a:gd name="T35" fmla="*/ 263 h 341"/>
                <a:gd name="T36" fmla="*/ 775 w 1084"/>
                <a:gd name="T37" fmla="*/ 263 h 341"/>
                <a:gd name="T38" fmla="*/ 775 w 1084"/>
                <a:gd name="T39" fmla="*/ 263 h 341"/>
                <a:gd name="T40" fmla="*/ 812 w 1084"/>
                <a:gd name="T41" fmla="*/ 304 h 341"/>
                <a:gd name="T42" fmla="*/ 861 w 1084"/>
                <a:gd name="T43" fmla="*/ 330 h 341"/>
                <a:gd name="T44" fmla="*/ 916 w 1084"/>
                <a:gd name="T45" fmla="*/ 341 h 341"/>
                <a:gd name="T46" fmla="*/ 916 w 1084"/>
                <a:gd name="T47" fmla="*/ 341 h 341"/>
                <a:gd name="T48" fmla="*/ 1000 w 1084"/>
                <a:gd name="T49" fmla="*/ 318 h 341"/>
                <a:gd name="T50" fmla="*/ 1062 w 1084"/>
                <a:gd name="T51" fmla="*/ 256 h 341"/>
                <a:gd name="T52" fmla="*/ 1084 w 1084"/>
                <a:gd name="T53" fmla="*/ 170 h 341"/>
                <a:gd name="T54" fmla="*/ 1084 w 1084"/>
                <a:gd name="T55" fmla="*/ 170 h 341"/>
                <a:gd name="T56" fmla="*/ 1062 w 1084"/>
                <a:gd name="T57" fmla="*/ 86 h 341"/>
                <a:gd name="T58" fmla="*/ 1000 w 1084"/>
                <a:gd name="T59" fmla="*/ 25 h 341"/>
                <a:gd name="T60" fmla="*/ 916 w 1084"/>
                <a:gd name="T61" fmla="*/ 0 h 341"/>
                <a:gd name="T62" fmla="*/ 916 w 1084"/>
                <a:gd name="T63" fmla="*/ 0 h 341"/>
                <a:gd name="T64" fmla="*/ 861 w 1084"/>
                <a:gd name="T65" fmla="*/ 10 h 341"/>
                <a:gd name="T66" fmla="*/ 812 w 1084"/>
                <a:gd name="T67" fmla="*/ 39 h 341"/>
                <a:gd name="T68" fmla="*/ 775 w 1084"/>
                <a:gd name="T69" fmla="*/ 80 h 341"/>
                <a:gd name="T70" fmla="*/ 775 w 1084"/>
                <a:gd name="T71" fmla="*/ 80 h 341"/>
                <a:gd name="T72" fmla="*/ 707 w 1084"/>
                <a:gd name="T73" fmla="*/ 80 h 341"/>
                <a:gd name="T74" fmla="*/ 627 w 1084"/>
                <a:gd name="T75" fmla="*/ 80 h 341"/>
                <a:gd name="T76" fmla="*/ 541 w 1084"/>
                <a:gd name="T77" fmla="*/ 80 h 341"/>
                <a:gd name="T78" fmla="*/ 455 w 1084"/>
                <a:gd name="T79" fmla="*/ 80 h 341"/>
                <a:gd name="T80" fmla="*/ 377 w 1084"/>
                <a:gd name="T81" fmla="*/ 80 h 341"/>
                <a:gd name="T82" fmla="*/ 309 w 1084"/>
                <a:gd name="T83" fmla="*/ 80 h 341"/>
                <a:gd name="T84" fmla="*/ 309 w 1084"/>
                <a:gd name="T85" fmla="*/ 80 h 341"/>
                <a:gd name="T86" fmla="*/ 273 w 1084"/>
                <a:gd name="T87" fmla="*/ 39 h 341"/>
                <a:gd name="T88" fmla="*/ 223 w 1084"/>
                <a:gd name="T89" fmla="*/ 10 h 341"/>
                <a:gd name="T90" fmla="*/ 168 w 1084"/>
                <a:gd name="T91" fmla="*/ 0 h 341"/>
                <a:gd name="T92" fmla="*/ 168 w 1084"/>
                <a:gd name="T93" fmla="*/ 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84" h="341">
                  <a:moveTo>
                    <a:pt x="168" y="0"/>
                  </a:moveTo>
                  <a:lnTo>
                    <a:pt x="84" y="25"/>
                  </a:lnTo>
                  <a:lnTo>
                    <a:pt x="22" y="86"/>
                  </a:lnTo>
                  <a:lnTo>
                    <a:pt x="0" y="170"/>
                  </a:lnTo>
                  <a:lnTo>
                    <a:pt x="22" y="256"/>
                  </a:lnTo>
                  <a:lnTo>
                    <a:pt x="84" y="318"/>
                  </a:lnTo>
                  <a:lnTo>
                    <a:pt x="168" y="341"/>
                  </a:lnTo>
                  <a:lnTo>
                    <a:pt x="223" y="330"/>
                  </a:lnTo>
                  <a:lnTo>
                    <a:pt x="273" y="304"/>
                  </a:lnTo>
                  <a:lnTo>
                    <a:pt x="309" y="263"/>
                  </a:lnTo>
                  <a:lnTo>
                    <a:pt x="377" y="263"/>
                  </a:lnTo>
                  <a:lnTo>
                    <a:pt x="455" y="263"/>
                  </a:lnTo>
                  <a:lnTo>
                    <a:pt x="541" y="263"/>
                  </a:lnTo>
                  <a:lnTo>
                    <a:pt x="627" y="263"/>
                  </a:lnTo>
                  <a:lnTo>
                    <a:pt x="707" y="263"/>
                  </a:lnTo>
                  <a:lnTo>
                    <a:pt x="775" y="263"/>
                  </a:lnTo>
                  <a:lnTo>
                    <a:pt x="812" y="304"/>
                  </a:lnTo>
                  <a:lnTo>
                    <a:pt x="861" y="330"/>
                  </a:lnTo>
                  <a:lnTo>
                    <a:pt x="916" y="341"/>
                  </a:lnTo>
                  <a:lnTo>
                    <a:pt x="1000" y="318"/>
                  </a:lnTo>
                  <a:lnTo>
                    <a:pt x="1062" y="256"/>
                  </a:lnTo>
                  <a:lnTo>
                    <a:pt x="1084" y="170"/>
                  </a:lnTo>
                  <a:lnTo>
                    <a:pt x="1062" y="86"/>
                  </a:lnTo>
                  <a:lnTo>
                    <a:pt x="1000" y="25"/>
                  </a:lnTo>
                  <a:lnTo>
                    <a:pt x="916" y="0"/>
                  </a:lnTo>
                  <a:lnTo>
                    <a:pt x="861" y="10"/>
                  </a:lnTo>
                  <a:lnTo>
                    <a:pt x="812" y="39"/>
                  </a:lnTo>
                  <a:lnTo>
                    <a:pt x="775" y="80"/>
                  </a:lnTo>
                  <a:lnTo>
                    <a:pt x="707" y="80"/>
                  </a:lnTo>
                  <a:lnTo>
                    <a:pt x="627" y="80"/>
                  </a:lnTo>
                  <a:lnTo>
                    <a:pt x="541" y="80"/>
                  </a:lnTo>
                  <a:lnTo>
                    <a:pt x="455" y="80"/>
                  </a:lnTo>
                  <a:lnTo>
                    <a:pt x="377" y="80"/>
                  </a:lnTo>
                  <a:lnTo>
                    <a:pt x="309" y="80"/>
                  </a:lnTo>
                  <a:lnTo>
                    <a:pt x="273" y="39"/>
                  </a:lnTo>
                  <a:lnTo>
                    <a:pt x="223" y="1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ADD4E266-F2A1-4CF6-9CE1-BDBAFC7BAD4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09" y="628"/>
              <a:ext cx="180" cy="181"/>
            </a:xfrm>
            <a:custGeom>
              <a:avLst/>
              <a:gdLst>
                <a:gd name="T0" fmla="*/ 180 w 180"/>
                <a:gd name="T1" fmla="*/ 90 h 181"/>
                <a:gd name="T2" fmla="*/ 178 w 180"/>
                <a:gd name="T3" fmla="*/ 109 h 181"/>
                <a:gd name="T4" fmla="*/ 172 w 180"/>
                <a:gd name="T5" fmla="*/ 127 h 181"/>
                <a:gd name="T6" fmla="*/ 162 w 180"/>
                <a:gd name="T7" fmla="*/ 144 h 181"/>
                <a:gd name="T8" fmla="*/ 149 w 180"/>
                <a:gd name="T9" fmla="*/ 158 h 181"/>
                <a:gd name="T10" fmla="*/ 133 w 180"/>
                <a:gd name="T11" fmla="*/ 168 h 181"/>
                <a:gd name="T12" fmla="*/ 117 w 180"/>
                <a:gd name="T13" fmla="*/ 176 h 181"/>
                <a:gd name="T14" fmla="*/ 98 w 180"/>
                <a:gd name="T15" fmla="*/ 181 h 181"/>
                <a:gd name="T16" fmla="*/ 78 w 180"/>
                <a:gd name="T17" fmla="*/ 181 h 181"/>
                <a:gd name="T18" fmla="*/ 61 w 180"/>
                <a:gd name="T19" fmla="*/ 176 h 181"/>
                <a:gd name="T20" fmla="*/ 43 w 180"/>
                <a:gd name="T21" fmla="*/ 168 h 181"/>
                <a:gd name="T22" fmla="*/ 29 w 180"/>
                <a:gd name="T23" fmla="*/ 158 h 181"/>
                <a:gd name="T24" fmla="*/ 16 w 180"/>
                <a:gd name="T25" fmla="*/ 144 h 181"/>
                <a:gd name="T26" fmla="*/ 8 w 180"/>
                <a:gd name="T27" fmla="*/ 127 h 181"/>
                <a:gd name="T28" fmla="*/ 2 w 180"/>
                <a:gd name="T29" fmla="*/ 109 h 181"/>
                <a:gd name="T30" fmla="*/ 0 w 180"/>
                <a:gd name="T31" fmla="*/ 90 h 181"/>
                <a:gd name="T32" fmla="*/ 2 w 180"/>
                <a:gd name="T33" fmla="*/ 72 h 181"/>
                <a:gd name="T34" fmla="*/ 8 w 180"/>
                <a:gd name="T35" fmla="*/ 53 h 181"/>
                <a:gd name="T36" fmla="*/ 18 w 180"/>
                <a:gd name="T37" fmla="*/ 37 h 181"/>
                <a:gd name="T38" fmla="*/ 31 w 180"/>
                <a:gd name="T39" fmla="*/ 23 h 181"/>
                <a:gd name="T40" fmla="*/ 47 w 180"/>
                <a:gd name="T41" fmla="*/ 12 h 181"/>
                <a:gd name="T42" fmla="*/ 63 w 180"/>
                <a:gd name="T43" fmla="*/ 4 h 181"/>
                <a:gd name="T44" fmla="*/ 82 w 180"/>
                <a:gd name="T45" fmla="*/ 0 h 181"/>
                <a:gd name="T46" fmla="*/ 102 w 180"/>
                <a:gd name="T47" fmla="*/ 0 h 181"/>
                <a:gd name="T48" fmla="*/ 121 w 180"/>
                <a:gd name="T49" fmla="*/ 4 h 181"/>
                <a:gd name="T50" fmla="*/ 137 w 180"/>
                <a:gd name="T51" fmla="*/ 12 h 181"/>
                <a:gd name="T52" fmla="*/ 151 w 180"/>
                <a:gd name="T53" fmla="*/ 23 h 181"/>
                <a:gd name="T54" fmla="*/ 164 w 180"/>
                <a:gd name="T55" fmla="*/ 37 h 181"/>
                <a:gd name="T56" fmla="*/ 174 w 180"/>
                <a:gd name="T57" fmla="*/ 53 h 181"/>
                <a:gd name="T58" fmla="*/ 178 w 180"/>
                <a:gd name="T59" fmla="*/ 72 h 181"/>
                <a:gd name="T60" fmla="*/ 180 w 180"/>
                <a:gd name="T61" fmla="*/ 90 h 181"/>
                <a:gd name="T62" fmla="*/ 180 w 180"/>
                <a:gd name="T63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0" h="181">
                  <a:moveTo>
                    <a:pt x="180" y="90"/>
                  </a:moveTo>
                  <a:lnTo>
                    <a:pt x="178" y="109"/>
                  </a:lnTo>
                  <a:lnTo>
                    <a:pt x="172" y="127"/>
                  </a:lnTo>
                  <a:lnTo>
                    <a:pt x="162" y="144"/>
                  </a:lnTo>
                  <a:lnTo>
                    <a:pt x="149" y="158"/>
                  </a:lnTo>
                  <a:lnTo>
                    <a:pt x="133" y="168"/>
                  </a:lnTo>
                  <a:lnTo>
                    <a:pt x="117" y="176"/>
                  </a:lnTo>
                  <a:lnTo>
                    <a:pt x="98" y="181"/>
                  </a:lnTo>
                  <a:lnTo>
                    <a:pt x="78" y="181"/>
                  </a:lnTo>
                  <a:lnTo>
                    <a:pt x="61" y="176"/>
                  </a:lnTo>
                  <a:lnTo>
                    <a:pt x="43" y="168"/>
                  </a:lnTo>
                  <a:lnTo>
                    <a:pt x="29" y="158"/>
                  </a:lnTo>
                  <a:lnTo>
                    <a:pt x="16" y="144"/>
                  </a:lnTo>
                  <a:lnTo>
                    <a:pt x="8" y="127"/>
                  </a:lnTo>
                  <a:lnTo>
                    <a:pt x="2" y="109"/>
                  </a:lnTo>
                  <a:lnTo>
                    <a:pt x="0" y="90"/>
                  </a:lnTo>
                  <a:lnTo>
                    <a:pt x="2" y="72"/>
                  </a:lnTo>
                  <a:lnTo>
                    <a:pt x="8" y="53"/>
                  </a:lnTo>
                  <a:lnTo>
                    <a:pt x="18" y="37"/>
                  </a:lnTo>
                  <a:lnTo>
                    <a:pt x="31" y="23"/>
                  </a:lnTo>
                  <a:lnTo>
                    <a:pt x="47" y="12"/>
                  </a:lnTo>
                  <a:lnTo>
                    <a:pt x="63" y="4"/>
                  </a:lnTo>
                  <a:lnTo>
                    <a:pt x="82" y="0"/>
                  </a:lnTo>
                  <a:lnTo>
                    <a:pt x="102" y="0"/>
                  </a:lnTo>
                  <a:lnTo>
                    <a:pt x="121" y="4"/>
                  </a:lnTo>
                  <a:lnTo>
                    <a:pt x="137" y="12"/>
                  </a:lnTo>
                  <a:lnTo>
                    <a:pt x="151" y="23"/>
                  </a:lnTo>
                  <a:lnTo>
                    <a:pt x="164" y="37"/>
                  </a:lnTo>
                  <a:lnTo>
                    <a:pt x="174" y="53"/>
                  </a:lnTo>
                  <a:lnTo>
                    <a:pt x="178" y="72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278A575-6A00-4085-8363-9AE2EC96361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62" y="681"/>
              <a:ext cx="74" cy="74"/>
            </a:xfrm>
            <a:custGeom>
              <a:avLst/>
              <a:gdLst>
                <a:gd name="T0" fmla="*/ 74 w 74"/>
                <a:gd name="T1" fmla="*/ 37 h 74"/>
                <a:gd name="T2" fmla="*/ 72 w 74"/>
                <a:gd name="T3" fmla="*/ 50 h 74"/>
                <a:gd name="T4" fmla="*/ 66 w 74"/>
                <a:gd name="T5" fmla="*/ 60 h 74"/>
                <a:gd name="T6" fmla="*/ 55 w 74"/>
                <a:gd name="T7" fmla="*/ 68 h 74"/>
                <a:gd name="T8" fmla="*/ 43 w 74"/>
                <a:gd name="T9" fmla="*/ 72 h 74"/>
                <a:gd name="T10" fmla="*/ 33 w 74"/>
                <a:gd name="T11" fmla="*/ 74 h 74"/>
                <a:gd name="T12" fmla="*/ 21 w 74"/>
                <a:gd name="T13" fmla="*/ 72 h 74"/>
                <a:gd name="T14" fmla="*/ 10 w 74"/>
                <a:gd name="T15" fmla="*/ 64 h 74"/>
                <a:gd name="T16" fmla="*/ 4 w 74"/>
                <a:gd name="T17" fmla="*/ 56 h 74"/>
                <a:gd name="T18" fmla="*/ 0 w 74"/>
                <a:gd name="T19" fmla="*/ 43 h 74"/>
                <a:gd name="T20" fmla="*/ 0 w 74"/>
                <a:gd name="T21" fmla="*/ 31 h 74"/>
                <a:gd name="T22" fmla="*/ 6 w 74"/>
                <a:gd name="T23" fmla="*/ 21 h 74"/>
                <a:gd name="T24" fmla="*/ 14 w 74"/>
                <a:gd name="T25" fmla="*/ 11 h 74"/>
                <a:gd name="T26" fmla="*/ 25 w 74"/>
                <a:gd name="T27" fmla="*/ 4 h 74"/>
                <a:gd name="T28" fmla="*/ 37 w 74"/>
                <a:gd name="T29" fmla="*/ 0 h 74"/>
                <a:gd name="T30" fmla="*/ 47 w 74"/>
                <a:gd name="T31" fmla="*/ 2 h 74"/>
                <a:gd name="T32" fmla="*/ 60 w 74"/>
                <a:gd name="T33" fmla="*/ 6 h 74"/>
                <a:gd name="T34" fmla="*/ 68 w 74"/>
                <a:gd name="T35" fmla="*/ 15 h 74"/>
                <a:gd name="T36" fmla="*/ 72 w 74"/>
                <a:gd name="T37" fmla="*/ 25 h 74"/>
                <a:gd name="T38" fmla="*/ 74 w 74"/>
                <a:gd name="T39" fmla="*/ 37 h 74"/>
                <a:gd name="T40" fmla="*/ 74 w 74"/>
                <a:gd name="T41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4" h="74">
                  <a:moveTo>
                    <a:pt x="74" y="37"/>
                  </a:moveTo>
                  <a:lnTo>
                    <a:pt x="72" y="50"/>
                  </a:lnTo>
                  <a:lnTo>
                    <a:pt x="66" y="60"/>
                  </a:lnTo>
                  <a:lnTo>
                    <a:pt x="55" y="68"/>
                  </a:lnTo>
                  <a:lnTo>
                    <a:pt x="43" y="72"/>
                  </a:lnTo>
                  <a:lnTo>
                    <a:pt x="33" y="74"/>
                  </a:lnTo>
                  <a:lnTo>
                    <a:pt x="21" y="72"/>
                  </a:lnTo>
                  <a:lnTo>
                    <a:pt x="10" y="64"/>
                  </a:lnTo>
                  <a:lnTo>
                    <a:pt x="4" y="56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6" y="21"/>
                  </a:lnTo>
                  <a:lnTo>
                    <a:pt x="14" y="11"/>
                  </a:lnTo>
                  <a:lnTo>
                    <a:pt x="25" y="4"/>
                  </a:lnTo>
                  <a:lnTo>
                    <a:pt x="37" y="0"/>
                  </a:lnTo>
                  <a:lnTo>
                    <a:pt x="47" y="2"/>
                  </a:lnTo>
                  <a:lnTo>
                    <a:pt x="60" y="6"/>
                  </a:lnTo>
                  <a:lnTo>
                    <a:pt x="68" y="15"/>
                  </a:lnTo>
                  <a:lnTo>
                    <a:pt x="72" y="25"/>
                  </a:lnTo>
                  <a:lnTo>
                    <a:pt x="74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AC43B130-1AF9-4120-B3CC-7100BA8EDB3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65" y="628"/>
              <a:ext cx="180" cy="181"/>
            </a:xfrm>
            <a:custGeom>
              <a:avLst/>
              <a:gdLst>
                <a:gd name="T0" fmla="*/ 180 w 180"/>
                <a:gd name="T1" fmla="*/ 90 h 181"/>
                <a:gd name="T2" fmla="*/ 178 w 180"/>
                <a:gd name="T3" fmla="*/ 111 h 181"/>
                <a:gd name="T4" fmla="*/ 172 w 180"/>
                <a:gd name="T5" fmla="*/ 129 h 181"/>
                <a:gd name="T6" fmla="*/ 162 w 180"/>
                <a:gd name="T7" fmla="*/ 146 h 181"/>
                <a:gd name="T8" fmla="*/ 147 w 180"/>
                <a:gd name="T9" fmla="*/ 160 h 181"/>
                <a:gd name="T10" fmla="*/ 131 w 180"/>
                <a:gd name="T11" fmla="*/ 170 h 181"/>
                <a:gd name="T12" fmla="*/ 115 w 180"/>
                <a:gd name="T13" fmla="*/ 176 h 181"/>
                <a:gd name="T14" fmla="*/ 94 w 180"/>
                <a:gd name="T15" fmla="*/ 181 h 181"/>
                <a:gd name="T16" fmla="*/ 76 w 180"/>
                <a:gd name="T17" fmla="*/ 178 h 181"/>
                <a:gd name="T18" fmla="*/ 57 w 180"/>
                <a:gd name="T19" fmla="*/ 174 h 181"/>
                <a:gd name="T20" fmla="*/ 39 w 180"/>
                <a:gd name="T21" fmla="*/ 164 h 181"/>
                <a:gd name="T22" fmla="*/ 24 w 180"/>
                <a:gd name="T23" fmla="*/ 152 h 181"/>
                <a:gd name="T24" fmla="*/ 12 w 180"/>
                <a:gd name="T25" fmla="*/ 137 h 181"/>
                <a:gd name="T26" fmla="*/ 4 w 180"/>
                <a:gd name="T27" fmla="*/ 119 h 181"/>
                <a:gd name="T28" fmla="*/ 0 w 180"/>
                <a:gd name="T29" fmla="*/ 101 h 181"/>
                <a:gd name="T30" fmla="*/ 0 w 180"/>
                <a:gd name="T31" fmla="*/ 80 h 181"/>
                <a:gd name="T32" fmla="*/ 4 w 180"/>
                <a:gd name="T33" fmla="*/ 62 h 181"/>
                <a:gd name="T34" fmla="*/ 12 w 180"/>
                <a:gd name="T35" fmla="*/ 43 h 181"/>
                <a:gd name="T36" fmla="*/ 24 w 180"/>
                <a:gd name="T37" fmla="*/ 29 h 181"/>
                <a:gd name="T38" fmla="*/ 39 w 180"/>
                <a:gd name="T39" fmla="*/ 16 h 181"/>
                <a:gd name="T40" fmla="*/ 55 w 180"/>
                <a:gd name="T41" fmla="*/ 6 h 181"/>
                <a:gd name="T42" fmla="*/ 76 w 180"/>
                <a:gd name="T43" fmla="*/ 2 h 181"/>
                <a:gd name="T44" fmla="*/ 94 w 180"/>
                <a:gd name="T45" fmla="*/ 0 h 181"/>
                <a:gd name="T46" fmla="*/ 113 w 180"/>
                <a:gd name="T47" fmla="*/ 4 h 181"/>
                <a:gd name="T48" fmla="*/ 131 w 180"/>
                <a:gd name="T49" fmla="*/ 10 h 181"/>
                <a:gd name="T50" fmla="*/ 147 w 180"/>
                <a:gd name="T51" fmla="*/ 23 h 181"/>
                <a:gd name="T52" fmla="*/ 162 w 180"/>
                <a:gd name="T53" fmla="*/ 37 h 181"/>
                <a:gd name="T54" fmla="*/ 172 w 180"/>
                <a:gd name="T55" fmla="*/ 53 h 181"/>
                <a:gd name="T56" fmla="*/ 178 w 180"/>
                <a:gd name="T57" fmla="*/ 72 h 181"/>
                <a:gd name="T58" fmla="*/ 180 w 180"/>
                <a:gd name="T59" fmla="*/ 90 h 181"/>
                <a:gd name="T60" fmla="*/ 180 w 180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81">
                  <a:moveTo>
                    <a:pt x="180" y="90"/>
                  </a:moveTo>
                  <a:lnTo>
                    <a:pt x="178" y="111"/>
                  </a:lnTo>
                  <a:lnTo>
                    <a:pt x="172" y="129"/>
                  </a:lnTo>
                  <a:lnTo>
                    <a:pt x="162" y="146"/>
                  </a:lnTo>
                  <a:lnTo>
                    <a:pt x="147" y="160"/>
                  </a:lnTo>
                  <a:lnTo>
                    <a:pt x="131" y="170"/>
                  </a:lnTo>
                  <a:lnTo>
                    <a:pt x="115" y="176"/>
                  </a:lnTo>
                  <a:lnTo>
                    <a:pt x="94" y="181"/>
                  </a:lnTo>
                  <a:lnTo>
                    <a:pt x="76" y="178"/>
                  </a:lnTo>
                  <a:lnTo>
                    <a:pt x="57" y="174"/>
                  </a:lnTo>
                  <a:lnTo>
                    <a:pt x="39" y="164"/>
                  </a:lnTo>
                  <a:lnTo>
                    <a:pt x="24" y="152"/>
                  </a:lnTo>
                  <a:lnTo>
                    <a:pt x="12" y="137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4" y="29"/>
                  </a:lnTo>
                  <a:lnTo>
                    <a:pt x="39" y="16"/>
                  </a:lnTo>
                  <a:lnTo>
                    <a:pt x="55" y="6"/>
                  </a:lnTo>
                  <a:lnTo>
                    <a:pt x="76" y="2"/>
                  </a:lnTo>
                  <a:lnTo>
                    <a:pt x="94" y="0"/>
                  </a:lnTo>
                  <a:lnTo>
                    <a:pt x="113" y="4"/>
                  </a:lnTo>
                  <a:lnTo>
                    <a:pt x="131" y="10"/>
                  </a:lnTo>
                  <a:lnTo>
                    <a:pt x="147" y="23"/>
                  </a:lnTo>
                  <a:lnTo>
                    <a:pt x="162" y="37"/>
                  </a:lnTo>
                  <a:lnTo>
                    <a:pt x="172" y="53"/>
                  </a:lnTo>
                  <a:lnTo>
                    <a:pt x="178" y="72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FC1F3292-DDB4-4169-A2B0-CE20C01E5DE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20" y="681"/>
              <a:ext cx="70" cy="74"/>
            </a:xfrm>
            <a:custGeom>
              <a:avLst/>
              <a:gdLst>
                <a:gd name="T0" fmla="*/ 70 w 70"/>
                <a:gd name="T1" fmla="*/ 37 h 74"/>
                <a:gd name="T2" fmla="*/ 68 w 70"/>
                <a:gd name="T3" fmla="*/ 50 h 74"/>
                <a:gd name="T4" fmla="*/ 62 w 70"/>
                <a:gd name="T5" fmla="*/ 60 h 74"/>
                <a:gd name="T6" fmla="*/ 53 w 70"/>
                <a:gd name="T7" fmla="*/ 68 h 74"/>
                <a:gd name="T8" fmla="*/ 43 w 70"/>
                <a:gd name="T9" fmla="*/ 72 h 74"/>
                <a:gd name="T10" fmla="*/ 31 w 70"/>
                <a:gd name="T11" fmla="*/ 74 h 74"/>
                <a:gd name="T12" fmla="*/ 21 w 70"/>
                <a:gd name="T13" fmla="*/ 72 h 74"/>
                <a:gd name="T14" fmla="*/ 10 w 70"/>
                <a:gd name="T15" fmla="*/ 64 h 74"/>
                <a:gd name="T16" fmla="*/ 4 w 70"/>
                <a:gd name="T17" fmla="*/ 56 h 74"/>
                <a:gd name="T18" fmla="*/ 0 w 70"/>
                <a:gd name="T19" fmla="*/ 43 h 74"/>
                <a:gd name="T20" fmla="*/ 0 w 70"/>
                <a:gd name="T21" fmla="*/ 31 h 74"/>
                <a:gd name="T22" fmla="*/ 4 w 70"/>
                <a:gd name="T23" fmla="*/ 21 h 74"/>
                <a:gd name="T24" fmla="*/ 10 w 70"/>
                <a:gd name="T25" fmla="*/ 11 h 74"/>
                <a:gd name="T26" fmla="*/ 21 w 70"/>
                <a:gd name="T27" fmla="*/ 4 h 74"/>
                <a:gd name="T28" fmla="*/ 31 w 70"/>
                <a:gd name="T29" fmla="*/ 0 h 74"/>
                <a:gd name="T30" fmla="*/ 43 w 70"/>
                <a:gd name="T31" fmla="*/ 2 h 74"/>
                <a:gd name="T32" fmla="*/ 53 w 70"/>
                <a:gd name="T33" fmla="*/ 6 h 74"/>
                <a:gd name="T34" fmla="*/ 62 w 70"/>
                <a:gd name="T35" fmla="*/ 15 h 74"/>
                <a:gd name="T36" fmla="*/ 68 w 70"/>
                <a:gd name="T37" fmla="*/ 25 h 74"/>
                <a:gd name="T38" fmla="*/ 70 w 70"/>
                <a:gd name="T39" fmla="*/ 37 h 74"/>
                <a:gd name="T40" fmla="*/ 70 w 70"/>
                <a:gd name="T41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74">
                  <a:moveTo>
                    <a:pt x="70" y="37"/>
                  </a:moveTo>
                  <a:lnTo>
                    <a:pt x="68" y="50"/>
                  </a:lnTo>
                  <a:lnTo>
                    <a:pt x="62" y="60"/>
                  </a:lnTo>
                  <a:lnTo>
                    <a:pt x="53" y="68"/>
                  </a:lnTo>
                  <a:lnTo>
                    <a:pt x="43" y="72"/>
                  </a:lnTo>
                  <a:lnTo>
                    <a:pt x="31" y="74"/>
                  </a:lnTo>
                  <a:lnTo>
                    <a:pt x="21" y="72"/>
                  </a:lnTo>
                  <a:lnTo>
                    <a:pt x="10" y="64"/>
                  </a:lnTo>
                  <a:lnTo>
                    <a:pt x="4" y="56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4" y="21"/>
                  </a:lnTo>
                  <a:lnTo>
                    <a:pt x="10" y="11"/>
                  </a:lnTo>
                  <a:lnTo>
                    <a:pt x="21" y="4"/>
                  </a:lnTo>
                  <a:lnTo>
                    <a:pt x="31" y="0"/>
                  </a:lnTo>
                  <a:lnTo>
                    <a:pt x="43" y="2"/>
                  </a:lnTo>
                  <a:lnTo>
                    <a:pt x="53" y="6"/>
                  </a:lnTo>
                  <a:lnTo>
                    <a:pt x="62" y="15"/>
                  </a:lnTo>
                  <a:lnTo>
                    <a:pt x="68" y="25"/>
                  </a:lnTo>
                  <a:lnTo>
                    <a:pt x="70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8" name="WordArt 8">
              <a:extLst>
                <a:ext uri="{FF2B5EF4-FFF2-40B4-BE49-F238E27FC236}">
                  <a16:creationId xmlns:a16="http://schemas.microsoft.com/office/drawing/2014/main" id="{00A88067-13FC-4BC1-888C-72E8B8CDE195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523" y="678"/>
              <a:ext cx="58" cy="101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800" kern="10" spc="0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Abadi MT Condensed"/>
                </a:rPr>
                <a:t>2</a:t>
              </a:r>
              <a:endParaRPr lang="zh-TW" altLang="en-US" sz="800" kern="10" spc="0">
                <a:ln w="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badi MT Condensed"/>
              </a:endParaRPr>
            </a:p>
          </p:txBody>
        </p:sp>
      </p:grpSp>
      <p:grpSp>
        <p:nvGrpSpPr>
          <p:cNvPr id="200" name="Group 2">
            <a:extLst>
              <a:ext uri="{FF2B5EF4-FFF2-40B4-BE49-F238E27FC236}">
                <a16:creationId xmlns:a16="http://schemas.microsoft.com/office/drawing/2014/main" id="{0172630E-AC2E-4380-8DE7-7462D4AF8A77}"/>
              </a:ext>
            </a:extLst>
          </p:cNvPr>
          <p:cNvGrpSpPr>
            <a:grpSpLocks noChangeAspect="1"/>
          </p:cNvGrpSpPr>
          <p:nvPr/>
        </p:nvGrpSpPr>
        <p:grpSpPr bwMode="auto">
          <a:xfrm rot="5400000">
            <a:off x="5310219" y="3239018"/>
            <a:ext cx="1080000" cy="338430"/>
            <a:chOff x="981" y="544"/>
            <a:chExt cx="1084" cy="341"/>
          </a:xfrm>
        </p:grpSpPr>
        <p:sp>
          <p:nvSpPr>
            <p:cNvPr id="201" name="Freeform 3">
              <a:extLst>
                <a:ext uri="{FF2B5EF4-FFF2-40B4-BE49-F238E27FC236}">
                  <a16:creationId xmlns:a16="http://schemas.microsoft.com/office/drawing/2014/main" id="{F5CB63A4-8D18-4358-8ABB-DAC60DC574B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81" y="544"/>
              <a:ext cx="1084" cy="341"/>
            </a:xfrm>
            <a:custGeom>
              <a:avLst/>
              <a:gdLst>
                <a:gd name="T0" fmla="*/ 168 w 1084"/>
                <a:gd name="T1" fmla="*/ 0 h 341"/>
                <a:gd name="T2" fmla="*/ 84 w 1084"/>
                <a:gd name="T3" fmla="*/ 25 h 341"/>
                <a:gd name="T4" fmla="*/ 22 w 1084"/>
                <a:gd name="T5" fmla="*/ 86 h 341"/>
                <a:gd name="T6" fmla="*/ 0 w 1084"/>
                <a:gd name="T7" fmla="*/ 170 h 341"/>
                <a:gd name="T8" fmla="*/ 0 w 1084"/>
                <a:gd name="T9" fmla="*/ 170 h 341"/>
                <a:gd name="T10" fmla="*/ 22 w 1084"/>
                <a:gd name="T11" fmla="*/ 256 h 341"/>
                <a:gd name="T12" fmla="*/ 84 w 1084"/>
                <a:gd name="T13" fmla="*/ 318 h 341"/>
                <a:gd name="T14" fmla="*/ 168 w 1084"/>
                <a:gd name="T15" fmla="*/ 341 h 341"/>
                <a:gd name="T16" fmla="*/ 168 w 1084"/>
                <a:gd name="T17" fmla="*/ 341 h 341"/>
                <a:gd name="T18" fmla="*/ 223 w 1084"/>
                <a:gd name="T19" fmla="*/ 330 h 341"/>
                <a:gd name="T20" fmla="*/ 273 w 1084"/>
                <a:gd name="T21" fmla="*/ 304 h 341"/>
                <a:gd name="T22" fmla="*/ 309 w 1084"/>
                <a:gd name="T23" fmla="*/ 263 h 341"/>
                <a:gd name="T24" fmla="*/ 309 w 1084"/>
                <a:gd name="T25" fmla="*/ 263 h 341"/>
                <a:gd name="T26" fmla="*/ 377 w 1084"/>
                <a:gd name="T27" fmla="*/ 263 h 341"/>
                <a:gd name="T28" fmla="*/ 455 w 1084"/>
                <a:gd name="T29" fmla="*/ 263 h 341"/>
                <a:gd name="T30" fmla="*/ 541 w 1084"/>
                <a:gd name="T31" fmla="*/ 263 h 341"/>
                <a:gd name="T32" fmla="*/ 627 w 1084"/>
                <a:gd name="T33" fmla="*/ 263 h 341"/>
                <a:gd name="T34" fmla="*/ 707 w 1084"/>
                <a:gd name="T35" fmla="*/ 263 h 341"/>
                <a:gd name="T36" fmla="*/ 775 w 1084"/>
                <a:gd name="T37" fmla="*/ 263 h 341"/>
                <a:gd name="T38" fmla="*/ 775 w 1084"/>
                <a:gd name="T39" fmla="*/ 263 h 341"/>
                <a:gd name="T40" fmla="*/ 812 w 1084"/>
                <a:gd name="T41" fmla="*/ 304 h 341"/>
                <a:gd name="T42" fmla="*/ 861 w 1084"/>
                <a:gd name="T43" fmla="*/ 330 h 341"/>
                <a:gd name="T44" fmla="*/ 916 w 1084"/>
                <a:gd name="T45" fmla="*/ 341 h 341"/>
                <a:gd name="T46" fmla="*/ 916 w 1084"/>
                <a:gd name="T47" fmla="*/ 341 h 341"/>
                <a:gd name="T48" fmla="*/ 1000 w 1084"/>
                <a:gd name="T49" fmla="*/ 318 h 341"/>
                <a:gd name="T50" fmla="*/ 1062 w 1084"/>
                <a:gd name="T51" fmla="*/ 256 h 341"/>
                <a:gd name="T52" fmla="*/ 1084 w 1084"/>
                <a:gd name="T53" fmla="*/ 170 h 341"/>
                <a:gd name="T54" fmla="*/ 1084 w 1084"/>
                <a:gd name="T55" fmla="*/ 170 h 341"/>
                <a:gd name="T56" fmla="*/ 1062 w 1084"/>
                <a:gd name="T57" fmla="*/ 86 h 341"/>
                <a:gd name="T58" fmla="*/ 1000 w 1084"/>
                <a:gd name="T59" fmla="*/ 25 h 341"/>
                <a:gd name="T60" fmla="*/ 916 w 1084"/>
                <a:gd name="T61" fmla="*/ 0 h 341"/>
                <a:gd name="T62" fmla="*/ 916 w 1084"/>
                <a:gd name="T63" fmla="*/ 0 h 341"/>
                <a:gd name="T64" fmla="*/ 861 w 1084"/>
                <a:gd name="T65" fmla="*/ 10 h 341"/>
                <a:gd name="T66" fmla="*/ 812 w 1084"/>
                <a:gd name="T67" fmla="*/ 39 h 341"/>
                <a:gd name="T68" fmla="*/ 775 w 1084"/>
                <a:gd name="T69" fmla="*/ 80 h 341"/>
                <a:gd name="T70" fmla="*/ 775 w 1084"/>
                <a:gd name="T71" fmla="*/ 80 h 341"/>
                <a:gd name="T72" fmla="*/ 707 w 1084"/>
                <a:gd name="T73" fmla="*/ 80 h 341"/>
                <a:gd name="T74" fmla="*/ 627 w 1084"/>
                <a:gd name="T75" fmla="*/ 80 h 341"/>
                <a:gd name="T76" fmla="*/ 541 w 1084"/>
                <a:gd name="T77" fmla="*/ 80 h 341"/>
                <a:gd name="T78" fmla="*/ 455 w 1084"/>
                <a:gd name="T79" fmla="*/ 80 h 341"/>
                <a:gd name="T80" fmla="*/ 377 w 1084"/>
                <a:gd name="T81" fmla="*/ 80 h 341"/>
                <a:gd name="T82" fmla="*/ 309 w 1084"/>
                <a:gd name="T83" fmla="*/ 80 h 341"/>
                <a:gd name="T84" fmla="*/ 309 w 1084"/>
                <a:gd name="T85" fmla="*/ 80 h 341"/>
                <a:gd name="T86" fmla="*/ 273 w 1084"/>
                <a:gd name="T87" fmla="*/ 39 h 341"/>
                <a:gd name="T88" fmla="*/ 223 w 1084"/>
                <a:gd name="T89" fmla="*/ 10 h 341"/>
                <a:gd name="T90" fmla="*/ 168 w 1084"/>
                <a:gd name="T91" fmla="*/ 0 h 341"/>
                <a:gd name="T92" fmla="*/ 168 w 1084"/>
                <a:gd name="T93" fmla="*/ 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84" h="341">
                  <a:moveTo>
                    <a:pt x="168" y="0"/>
                  </a:moveTo>
                  <a:lnTo>
                    <a:pt x="84" y="25"/>
                  </a:lnTo>
                  <a:lnTo>
                    <a:pt x="22" y="86"/>
                  </a:lnTo>
                  <a:lnTo>
                    <a:pt x="0" y="170"/>
                  </a:lnTo>
                  <a:lnTo>
                    <a:pt x="22" y="256"/>
                  </a:lnTo>
                  <a:lnTo>
                    <a:pt x="84" y="318"/>
                  </a:lnTo>
                  <a:lnTo>
                    <a:pt x="168" y="341"/>
                  </a:lnTo>
                  <a:lnTo>
                    <a:pt x="223" y="330"/>
                  </a:lnTo>
                  <a:lnTo>
                    <a:pt x="273" y="304"/>
                  </a:lnTo>
                  <a:lnTo>
                    <a:pt x="309" y="263"/>
                  </a:lnTo>
                  <a:lnTo>
                    <a:pt x="377" y="263"/>
                  </a:lnTo>
                  <a:lnTo>
                    <a:pt x="455" y="263"/>
                  </a:lnTo>
                  <a:lnTo>
                    <a:pt x="541" y="263"/>
                  </a:lnTo>
                  <a:lnTo>
                    <a:pt x="627" y="263"/>
                  </a:lnTo>
                  <a:lnTo>
                    <a:pt x="707" y="263"/>
                  </a:lnTo>
                  <a:lnTo>
                    <a:pt x="775" y="263"/>
                  </a:lnTo>
                  <a:lnTo>
                    <a:pt x="812" y="304"/>
                  </a:lnTo>
                  <a:lnTo>
                    <a:pt x="861" y="330"/>
                  </a:lnTo>
                  <a:lnTo>
                    <a:pt x="916" y="341"/>
                  </a:lnTo>
                  <a:lnTo>
                    <a:pt x="1000" y="318"/>
                  </a:lnTo>
                  <a:lnTo>
                    <a:pt x="1062" y="256"/>
                  </a:lnTo>
                  <a:lnTo>
                    <a:pt x="1084" y="170"/>
                  </a:lnTo>
                  <a:lnTo>
                    <a:pt x="1062" y="86"/>
                  </a:lnTo>
                  <a:lnTo>
                    <a:pt x="1000" y="25"/>
                  </a:lnTo>
                  <a:lnTo>
                    <a:pt x="916" y="0"/>
                  </a:lnTo>
                  <a:lnTo>
                    <a:pt x="861" y="10"/>
                  </a:lnTo>
                  <a:lnTo>
                    <a:pt x="812" y="39"/>
                  </a:lnTo>
                  <a:lnTo>
                    <a:pt x="775" y="80"/>
                  </a:lnTo>
                  <a:lnTo>
                    <a:pt x="707" y="80"/>
                  </a:lnTo>
                  <a:lnTo>
                    <a:pt x="627" y="80"/>
                  </a:lnTo>
                  <a:lnTo>
                    <a:pt x="541" y="80"/>
                  </a:lnTo>
                  <a:lnTo>
                    <a:pt x="455" y="80"/>
                  </a:lnTo>
                  <a:lnTo>
                    <a:pt x="377" y="80"/>
                  </a:lnTo>
                  <a:lnTo>
                    <a:pt x="309" y="80"/>
                  </a:lnTo>
                  <a:lnTo>
                    <a:pt x="273" y="39"/>
                  </a:lnTo>
                  <a:lnTo>
                    <a:pt x="223" y="1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02" name="Freeform 4">
              <a:extLst>
                <a:ext uri="{FF2B5EF4-FFF2-40B4-BE49-F238E27FC236}">
                  <a16:creationId xmlns:a16="http://schemas.microsoft.com/office/drawing/2014/main" id="{7F134B9B-D4ED-4BF9-801D-17604662598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09" y="628"/>
              <a:ext cx="180" cy="181"/>
            </a:xfrm>
            <a:custGeom>
              <a:avLst/>
              <a:gdLst>
                <a:gd name="T0" fmla="*/ 180 w 180"/>
                <a:gd name="T1" fmla="*/ 90 h 181"/>
                <a:gd name="T2" fmla="*/ 178 w 180"/>
                <a:gd name="T3" fmla="*/ 109 h 181"/>
                <a:gd name="T4" fmla="*/ 172 w 180"/>
                <a:gd name="T5" fmla="*/ 127 h 181"/>
                <a:gd name="T6" fmla="*/ 162 w 180"/>
                <a:gd name="T7" fmla="*/ 144 h 181"/>
                <a:gd name="T8" fmla="*/ 149 w 180"/>
                <a:gd name="T9" fmla="*/ 158 h 181"/>
                <a:gd name="T10" fmla="*/ 133 w 180"/>
                <a:gd name="T11" fmla="*/ 168 h 181"/>
                <a:gd name="T12" fmla="*/ 117 w 180"/>
                <a:gd name="T13" fmla="*/ 176 h 181"/>
                <a:gd name="T14" fmla="*/ 98 w 180"/>
                <a:gd name="T15" fmla="*/ 181 h 181"/>
                <a:gd name="T16" fmla="*/ 78 w 180"/>
                <a:gd name="T17" fmla="*/ 181 h 181"/>
                <a:gd name="T18" fmla="*/ 61 w 180"/>
                <a:gd name="T19" fmla="*/ 176 h 181"/>
                <a:gd name="T20" fmla="*/ 43 w 180"/>
                <a:gd name="T21" fmla="*/ 168 h 181"/>
                <a:gd name="T22" fmla="*/ 29 w 180"/>
                <a:gd name="T23" fmla="*/ 158 h 181"/>
                <a:gd name="T24" fmla="*/ 16 w 180"/>
                <a:gd name="T25" fmla="*/ 144 h 181"/>
                <a:gd name="T26" fmla="*/ 8 w 180"/>
                <a:gd name="T27" fmla="*/ 127 h 181"/>
                <a:gd name="T28" fmla="*/ 2 w 180"/>
                <a:gd name="T29" fmla="*/ 109 h 181"/>
                <a:gd name="T30" fmla="*/ 0 w 180"/>
                <a:gd name="T31" fmla="*/ 90 h 181"/>
                <a:gd name="T32" fmla="*/ 2 w 180"/>
                <a:gd name="T33" fmla="*/ 72 h 181"/>
                <a:gd name="T34" fmla="*/ 8 w 180"/>
                <a:gd name="T35" fmla="*/ 53 h 181"/>
                <a:gd name="T36" fmla="*/ 18 w 180"/>
                <a:gd name="T37" fmla="*/ 37 h 181"/>
                <a:gd name="T38" fmla="*/ 31 w 180"/>
                <a:gd name="T39" fmla="*/ 23 h 181"/>
                <a:gd name="T40" fmla="*/ 47 w 180"/>
                <a:gd name="T41" fmla="*/ 12 h 181"/>
                <a:gd name="T42" fmla="*/ 63 w 180"/>
                <a:gd name="T43" fmla="*/ 4 h 181"/>
                <a:gd name="T44" fmla="*/ 82 w 180"/>
                <a:gd name="T45" fmla="*/ 0 h 181"/>
                <a:gd name="T46" fmla="*/ 102 w 180"/>
                <a:gd name="T47" fmla="*/ 0 h 181"/>
                <a:gd name="T48" fmla="*/ 121 w 180"/>
                <a:gd name="T49" fmla="*/ 4 h 181"/>
                <a:gd name="T50" fmla="*/ 137 w 180"/>
                <a:gd name="T51" fmla="*/ 12 h 181"/>
                <a:gd name="T52" fmla="*/ 151 w 180"/>
                <a:gd name="T53" fmla="*/ 23 h 181"/>
                <a:gd name="T54" fmla="*/ 164 w 180"/>
                <a:gd name="T55" fmla="*/ 37 h 181"/>
                <a:gd name="T56" fmla="*/ 174 w 180"/>
                <a:gd name="T57" fmla="*/ 53 h 181"/>
                <a:gd name="T58" fmla="*/ 178 w 180"/>
                <a:gd name="T59" fmla="*/ 72 h 181"/>
                <a:gd name="T60" fmla="*/ 180 w 180"/>
                <a:gd name="T61" fmla="*/ 90 h 181"/>
                <a:gd name="T62" fmla="*/ 180 w 180"/>
                <a:gd name="T63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0" h="181">
                  <a:moveTo>
                    <a:pt x="180" y="90"/>
                  </a:moveTo>
                  <a:lnTo>
                    <a:pt x="178" y="109"/>
                  </a:lnTo>
                  <a:lnTo>
                    <a:pt x="172" y="127"/>
                  </a:lnTo>
                  <a:lnTo>
                    <a:pt x="162" y="144"/>
                  </a:lnTo>
                  <a:lnTo>
                    <a:pt x="149" y="158"/>
                  </a:lnTo>
                  <a:lnTo>
                    <a:pt x="133" y="168"/>
                  </a:lnTo>
                  <a:lnTo>
                    <a:pt x="117" y="176"/>
                  </a:lnTo>
                  <a:lnTo>
                    <a:pt x="98" y="181"/>
                  </a:lnTo>
                  <a:lnTo>
                    <a:pt x="78" y="181"/>
                  </a:lnTo>
                  <a:lnTo>
                    <a:pt x="61" y="176"/>
                  </a:lnTo>
                  <a:lnTo>
                    <a:pt x="43" y="168"/>
                  </a:lnTo>
                  <a:lnTo>
                    <a:pt x="29" y="158"/>
                  </a:lnTo>
                  <a:lnTo>
                    <a:pt x="16" y="144"/>
                  </a:lnTo>
                  <a:lnTo>
                    <a:pt x="8" y="127"/>
                  </a:lnTo>
                  <a:lnTo>
                    <a:pt x="2" y="109"/>
                  </a:lnTo>
                  <a:lnTo>
                    <a:pt x="0" y="90"/>
                  </a:lnTo>
                  <a:lnTo>
                    <a:pt x="2" y="72"/>
                  </a:lnTo>
                  <a:lnTo>
                    <a:pt x="8" y="53"/>
                  </a:lnTo>
                  <a:lnTo>
                    <a:pt x="18" y="37"/>
                  </a:lnTo>
                  <a:lnTo>
                    <a:pt x="31" y="23"/>
                  </a:lnTo>
                  <a:lnTo>
                    <a:pt x="47" y="12"/>
                  </a:lnTo>
                  <a:lnTo>
                    <a:pt x="63" y="4"/>
                  </a:lnTo>
                  <a:lnTo>
                    <a:pt x="82" y="0"/>
                  </a:lnTo>
                  <a:lnTo>
                    <a:pt x="102" y="0"/>
                  </a:lnTo>
                  <a:lnTo>
                    <a:pt x="121" y="4"/>
                  </a:lnTo>
                  <a:lnTo>
                    <a:pt x="137" y="12"/>
                  </a:lnTo>
                  <a:lnTo>
                    <a:pt x="151" y="23"/>
                  </a:lnTo>
                  <a:lnTo>
                    <a:pt x="164" y="37"/>
                  </a:lnTo>
                  <a:lnTo>
                    <a:pt x="174" y="53"/>
                  </a:lnTo>
                  <a:lnTo>
                    <a:pt x="178" y="72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03" name="Freeform 5">
              <a:extLst>
                <a:ext uri="{FF2B5EF4-FFF2-40B4-BE49-F238E27FC236}">
                  <a16:creationId xmlns:a16="http://schemas.microsoft.com/office/drawing/2014/main" id="{F0D2657C-FED3-4711-BA5C-2AEEE4F152B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62" y="681"/>
              <a:ext cx="74" cy="74"/>
            </a:xfrm>
            <a:custGeom>
              <a:avLst/>
              <a:gdLst>
                <a:gd name="T0" fmla="*/ 74 w 74"/>
                <a:gd name="T1" fmla="*/ 37 h 74"/>
                <a:gd name="T2" fmla="*/ 72 w 74"/>
                <a:gd name="T3" fmla="*/ 50 h 74"/>
                <a:gd name="T4" fmla="*/ 66 w 74"/>
                <a:gd name="T5" fmla="*/ 60 h 74"/>
                <a:gd name="T6" fmla="*/ 55 w 74"/>
                <a:gd name="T7" fmla="*/ 68 h 74"/>
                <a:gd name="T8" fmla="*/ 43 w 74"/>
                <a:gd name="T9" fmla="*/ 72 h 74"/>
                <a:gd name="T10" fmla="*/ 33 w 74"/>
                <a:gd name="T11" fmla="*/ 74 h 74"/>
                <a:gd name="T12" fmla="*/ 21 w 74"/>
                <a:gd name="T13" fmla="*/ 72 h 74"/>
                <a:gd name="T14" fmla="*/ 10 w 74"/>
                <a:gd name="T15" fmla="*/ 64 h 74"/>
                <a:gd name="T16" fmla="*/ 4 w 74"/>
                <a:gd name="T17" fmla="*/ 56 h 74"/>
                <a:gd name="T18" fmla="*/ 0 w 74"/>
                <a:gd name="T19" fmla="*/ 43 h 74"/>
                <a:gd name="T20" fmla="*/ 0 w 74"/>
                <a:gd name="T21" fmla="*/ 31 h 74"/>
                <a:gd name="T22" fmla="*/ 6 w 74"/>
                <a:gd name="T23" fmla="*/ 21 h 74"/>
                <a:gd name="T24" fmla="*/ 14 w 74"/>
                <a:gd name="T25" fmla="*/ 11 h 74"/>
                <a:gd name="T26" fmla="*/ 25 w 74"/>
                <a:gd name="T27" fmla="*/ 4 h 74"/>
                <a:gd name="T28" fmla="*/ 37 w 74"/>
                <a:gd name="T29" fmla="*/ 0 h 74"/>
                <a:gd name="T30" fmla="*/ 47 w 74"/>
                <a:gd name="T31" fmla="*/ 2 h 74"/>
                <a:gd name="T32" fmla="*/ 60 w 74"/>
                <a:gd name="T33" fmla="*/ 6 h 74"/>
                <a:gd name="T34" fmla="*/ 68 w 74"/>
                <a:gd name="T35" fmla="*/ 15 h 74"/>
                <a:gd name="T36" fmla="*/ 72 w 74"/>
                <a:gd name="T37" fmla="*/ 25 h 74"/>
                <a:gd name="T38" fmla="*/ 74 w 74"/>
                <a:gd name="T39" fmla="*/ 37 h 74"/>
                <a:gd name="T40" fmla="*/ 74 w 74"/>
                <a:gd name="T41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4" h="74">
                  <a:moveTo>
                    <a:pt x="74" y="37"/>
                  </a:moveTo>
                  <a:lnTo>
                    <a:pt x="72" y="50"/>
                  </a:lnTo>
                  <a:lnTo>
                    <a:pt x="66" y="60"/>
                  </a:lnTo>
                  <a:lnTo>
                    <a:pt x="55" y="68"/>
                  </a:lnTo>
                  <a:lnTo>
                    <a:pt x="43" y="72"/>
                  </a:lnTo>
                  <a:lnTo>
                    <a:pt x="33" y="74"/>
                  </a:lnTo>
                  <a:lnTo>
                    <a:pt x="21" y="72"/>
                  </a:lnTo>
                  <a:lnTo>
                    <a:pt x="10" y="64"/>
                  </a:lnTo>
                  <a:lnTo>
                    <a:pt x="4" y="56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6" y="21"/>
                  </a:lnTo>
                  <a:lnTo>
                    <a:pt x="14" y="11"/>
                  </a:lnTo>
                  <a:lnTo>
                    <a:pt x="25" y="4"/>
                  </a:lnTo>
                  <a:lnTo>
                    <a:pt x="37" y="0"/>
                  </a:lnTo>
                  <a:lnTo>
                    <a:pt x="47" y="2"/>
                  </a:lnTo>
                  <a:lnTo>
                    <a:pt x="60" y="6"/>
                  </a:lnTo>
                  <a:lnTo>
                    <a:pt x="68" y="15"/>
                  </a:lnTo>
                  <a:lnTo>
                    <a:pt x="72" y="25"/>
                  </a:lnTo>
                  <a:lnTo>
                    <a:pt x="74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04" name="Freeform 6">
              <a:extLst>
                <a:ext uri="{FF2B5EF4-FFF2-40B4-BE49-F238E27FC236}">
                  <a16:creationId xmlns:a16="http://schemas.microsoft.com/office/drawing/2014/main" id="{D3C273F4-92DB-443C-9B6D-A99FD36F609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65" y="628"/>
              <a:ext cx="180" cy="181"/>
            </a:xfrm>
            <a:custGeom>
              <a:avLst/>
              <a:gdLst>
                <a:gd name="T0" fmla="*/ 180 w 180"/>
                <a:gd name="T1" fmla="*/ 90 h 181"/>
                <a:gd name="T2" fmla="*/ 178 w 180"/>
                <a:gd name="T3" fmla="*/ 111 h 181"/>
                <a:gd name="T4" fmla="*/ 172 w 180"/>
                <a:gd name="T5" fmla="*/ 129 h 181"/>
                <a:gd name="T6" fmla="*/ 162 w 180"/>
                <a:gd name="T7" fmla="*/ 146 h 181"/>
                <a:gd name="T8" fmla="*/ 147 w 180"/>
                <a:gd name="T9" fmla="*/ 160 h 181"/>
                <a:gd name="T10" fmla="*/ 131 w 180"/>
                <a:gd name="T11" fmla="*/ 170 h 181"/>
                <a:gd name="T12" fmla="*/ 115 w 180"/>
                <a:gd name="T13" fmla="*/ 176 h 181"/>
                <a:gd name="T14" fmla="*/ 94 w 180"/>
                <a:gd name="T15" fmla="*/ 181 h 181"/>
                <a:gd name="T16" fmla="*/ 76 w 180"/>
                <a:gd name="T17" fmla="*/ 178 h 181"/>
                <a:gd name="T18" fmla="*/ 57 w 180"/>
                <a:gd name="T19" fmla="*/ 174 h 181"/>
                <a:gd name="T20" fmla="*/ 39 w 180"/>
                <a:gd name="T21" fmla="*/ 164 h 181"/>
                <a:gd name="T22" fmla="*/ 24 w 180"/>
                <a:gd name="T23" fmla="*/ 152 h 181"/>
                <a:gd name="T24" fmla="*/ 12 w 180"/>
                <a:gd name="T25" fmla="*/ 137 h 181"/>
                <a:gd name="T26" fmla="*/ 4 w 180"/>
                <a:gd name="T27" fmla="*/ 119 h 181"/>
                <a:gd name="T28" fmla="*/ 0 w 180"/>
                <a:gd name="T29" fmla="*/ 101 h 181"/>
                <a:gd name="T30" fmla="*/ 0 w 180"/>
                <a:gd name="T31" fmla="*/ 80 h 181"/>
                <a:gd name="T32" fmla="*/ 4 w 180"/>
                <a:gd name="T33" fmla="*/ 62 h 181"/>
                <a:gd name="T34" fmla="*/ 12 w 180"/>
                <a:gd name="T35" fmla="*/ 43 h 181"/>
                <a:gd name="T36" fmla="*/ 24 w 180"/>
                <a:gd name="T37" fmla="*/ 29 h 181"/>
                <a:gd name="T38" fmla="*/ 39 w 180"/>
                <a:gd name="T39" fmla="*/ 16 h 181"/>
                <a:gd name="T40" fmla="*/ 55 w 180"/>
                <a:gd name="T41" fmla="*/ 6 h 181"/>
                <a:gd name="T42" fmla="*/ 76 w 180"/>
                <a:gd name="T43" fmla="*/ 2 h 181"/>
                <a:gd name="T44" fmla="*/ 94 w 180"/>
                <a:gd name="T45" fmla="*/ 0 h 181"/>
                <a:gd name="T46" fmla="*/ 113 w 180"/>
                <a:gd name="T47" fmla="*/ 4 h 181"/>
                <a:gd name="T48" fmla="*/ 131 w 180"/>
                <a:gd name="T49" fmla="*/ 10 h 181"/>
                <a:gd name="T50" fmla="*/ 147 w 180"/>
                <a:gd name="T51" fmla="*/ 23 h 181"/>
                <a:gd name="T52" fmla="*/ 162 w 180"/>
                <a:gd name="T53" fmla="*/ 37 h 181"/>
                <a:gd name="T54" fmla="*/ 172 w 180"/>
                <a:gd name="T55" fmla="*/ 53 h 181"/>
                <a:gd name="T56" fmla="*/ 178 w 180"/>
                <a:gd name="T57" fmla="*/ 72 h 181"/>
                <a:gd name="T58" fmla="*/ 180 w 180"/>
                <a:gd name="T59" fmla="*/ 90 h 181"/>
                <a:gd name="T60" fmla="*/ 180 w 180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81">
                  <a:moveTo>
                    <a:pt x="180" y="90"/>
                  </a:moveTo>
                  <a:lnTo>
                    <a:pt x="178" y="111"/>
                  </a:lnTo>
                  <a:lnTo>
                    <a:pt x="172" y="129"/>
                  </a:lnTo>
                  <a:lnTo>
                    <a:pt x="162" y="146"/>
                  </a:lnTo>
                  <a:lnTo>
                    <a:pt x="147" y="160"/>
                  </a:lnTo>
                  <a:lnTo>
                    <a:pt x="131" y="170"/>
                  </a:lnTo>
                  <a:lnTo>
                    <a:pt x="115" y="176"/>
                  </a:lnTo>
                  <a:lnTo>
                    <a:pt x="94" y="181"/>
                  </a:lnTo>
                  <a:lnTo>
                    <a:pt x="76" y="178"/>
                  </a:lnTo>
                  <a:lnTo>
                    <a:pt x="57" y="174"/>
                  </a:lnTo>
                  <a:lnTo>
                    <a:pt x="39" y="164"/>
                  </a:lnTo>
                  <a:lnTo>
                    <a:pt x="24" y="152"/>
                  </a:lnTo>
                  <a:lnTo>
                    <a:pt x="12" y="137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4" y="29"/>
                  </a:lnTo>
                  <a:lnTo>
                    <a:pt x="39" y="16"/>
                  </a:lnTo>
                  <a:lnTo>
                    <a:pt x="55" y="6"/>
                  </a:lnTo>
                  <a:lnTo>
                    <a:pt x="76" y="2"/>
                  </a:lnTo>
                  <a:lnTo>
                    <a:pt x="94" y="0"/>
                  </a:lnTo>
                  <a:lnTo>
                    <a:pt x="113" y="4"/>
                  </a:lnTo>
                  <a:lnTo>
                    <a:pt x="131" y="10"/>
                  </a:lnTo>
                  <a:lnTo>
                    <a:pt x="147" y="23"/>
                  </a:lnTo>
                  <a:lnTo>
                    <a:pt x="162" y="37"/>
                  </a:lnTo>
                  <a:lnTo>
                    <a:pt x="172" y="53"/>
                  </a:lnTo>
                  <a:lnTo>
                    <a:pt x="178" y="72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05" name="Freeform 7">
              <a:extLst>
                <a:ext uri="{FF2B5EF4-FFF2-40B4-BE49-F238E27FC236}">
                  <a16:creationId xmlns:a16="http://schemas.microsoft.com/office/drawing/2014/main" id="{1B6ECC7A-C7F2-4A46-ADF4-8E00962AEE1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20" y="681"/>
              <a:ext cx="70" cy="74"/>
            </a:xfrm>
            <a:custGeom>
              <a:avLst/>
              <a:gdLst>
                <a:gd name="T0" fmla="*/ 70 w 70"/>
                <a:gd name="T1" fmla="*/ 37 h 74"/>
                <a:gd name="T2" fmla="*/ 68 w 70"/>
                <a:gd name="T3" fmla="*/ 50 h 74"/>
                <a:gd name="T4" fmla="*/ 62 w 70"/>
                <a:gd name="T5" fmla="*/ 60 h 74"/>
                <a:gd name="T6" fmla="*/ 53 w 70"/>
                <a:gd name="T7" fmla="*/ 68 h 74"/>
                <a:gd name="T8" fmla="*/ 43 w 70"/>
                <a:gd name="T9" fmla="*/ 72 h 74"/>
                <a:gd name="T10" fmla="*/ 31 w 70"/>
                <a:gd name="T11" fmla="*/ 74 h 74"/>
                <a:gd name="T12" fmla="*/ 21 w 70"/>
                <a:gd name="T13" fmla="*/ 72 h 74"/>
                <a:gd name="T14" fmla="*/ 10 w 70"/>
                <a:gd name="T15" fmla="*/ 64 h 74"/>
                <a:gd name="T16" fmla="*/ 4 w 70"/>
                <a:gd name="T17" fmla="*/ 56 h 74"/>
                <a:gd name="T18" fmla="*/ 0 w 70"/>
                <a:gd name="T19" fmla="*/ 43 h 74"/>
                <a:gd name="T20" fmla="*/ 0 w 70"/>
                <a:gd name="T21" fmla="*/ 31 h 74"/>
                <a:gd name="T22" fmla="*/ 4 w 70"/>
                <a:gd name="T23" fmla="*/ 21 h 74"/>
                <a:gd name="T24" fmla="*/ 10 w 70"/>
                <a:gd name="T25" fmla="*/ 11 h 74"/>
                <a:gd name="T26" fmla="*/ 21 w 70"/>
                <a:gd name="T27" fmla="*/ 4 h 74"/>
                <a:gd name="T28" fmla="*/ 31 w 70"/>
                <a:gd name="T29" fmla="*/ 0 h 74"/>
                <a:gd name="T30" fmla="*/ 43 w 70"/>
                <a:gd name="T31" fmla="*/ 2 h 74"/>
                <a:gd name="T32" fmla="*/ 53 w 70"/>
                <a:gd name="T33" fmla="*/ 6 h 74"/>
                <a:gd name="T34" fmla="*/ 62 w 70"/>
                <a:gd name="T35" fmla="*/ 15 h 74"/>
                <a:gd name="T36" fmla="*/ 68 w 70"/>
                <a:gd name="T37" fmla="*/ 25 h 74"/>
                <a:gd name="T38" fmla="*/ 70 w 70"/>
                <a:gd name="T39" fmla="*/ 37 h 74"/>
                <a:gd name="T40" fmla="*/ 70 w 70"/>
                <a:gd name="T41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74">
                  <a:moveTo>
                    <a:pt x="70" y="37"/>
                  </a:moveTo>
                  <a:lnTo>
                    <a:pt x="68" y="50"/>
                  </a:lnTo>
                  <a:lnTo>
                    <a:pt x="62" y="60"/>
                  </a:lnTo>
                  <a:lnTo>
                    <a:pt x="53" y="68"/>
                  </a:lnTo>
                  <a:lnTo>
                    <a:pt x="43" y="72"/>
                  </a:lnTo>
                  <a:lnTo>
                    <a:pt x="31" y="74"/>
                  </a:lnTo>
                  <a:lnTo>
                    <a:pt x="21" y="72"/>
                  </a:lnTo>
                  <a:lnTo>
                    <a:pt x="10" y="64"/>
                  </a:lnTo>
                  <a:lnTo>
                    <a:pt x="4" y="56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4" y="21"/>
                  </a:lnTo>
                  <a:lnTo>
                    <a:pt x="10" y="11"/>
                  </a:lnTo>
                  <a:lnTo>
                    <a:pt x="21" y="4"/>
                  </a:lnTo>
                  <a:lnTo>
                    <a:pt x="31" y="0"/>
                  </a:lnTo>
                  <a:lnTo>
                    <a:pt x="43" y="2"/>
                  </a:lnTo>
                  <a:lnTo>
                    <a:pt x="53" y="6"/>
                  </a:lnTo>
                  <a:lnTo>
                    <a:pt x="62" y="15"/>
                  </a:lnTo>
                  <a:lnTo>
                    <a:pt x="68" y="25"/>
                  </a:lnTo>
                  <a:lnTo>
                    <a:pt x="70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06" name="WordArt 8">
              <a:extLst>
                <a:ext uri="{FF2B5EF4-FFF2-40B4-BE49-F238E27FC236}">
                  <a16:creationId xmlns:a16="http://schemas.microsoft.com/office/drawing/2014/main" id="{131C1E9F-B45D-48DB-BD01-D1992AB6326D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523" y="678"/>
              <a:ext cx="58" cy="101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800" kern="10" spc="0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Abadi MT Condensed"/>
                </a:rPr>
                <a:t>2</a:t>
              </a:r>
              <a:endParaRPr lang="zh-TW" altLang="en-US" sz="800" kern="10" spc="0">
                <a:ln w="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badi MT Condensed"/>
              </a:endParaRPr>
            </a:p>
          </p:txBody>
        </p:sp>
      </p:grpSp>
      <p:grpSp>
        <p:nvGrpSpPr>
          <p:cNvPr id="215" name="Group 27">
            <a:extLst>
              <a:ext uri="{FF2B5EF4-FFF2-40B4-BE49-F238E27FC236}">
                <a16:creationId xmlns:a16="http://schemas.microsoft.com/office/drawing/2014/main" id="{981622F5-B8E0-45D7-A922-AAB25DF138B0}"/>
              </a:ext>
            </a:extLst>
          </p:cNvPr>
          <p:cNvGrpSpPr>
            <a:grpSpLocks/>
          </p:cNvGrpSpPr>
          <p:nvPr/>
        </p:nvGrpSpPr>
        <p:grpSpPr bwMode="auto">
          <a:xfrm>
            <a:off x="4242270" y="4940711"/>
            <a:ext cx="1784731" cy="468000"/>
            <a:chOff x="9012" y="3386"/>
            <a:chExt cx="1818" cy="453"/>
          </a:xfrm>
        </p:grpSpPr>
        <p:grpSp>
          <p:nvGrpSpPr>
            <p:cNvPr id="216" name="Group 28">
              <a:extLst>
                <a:ext uri="{FF2B5EF4-FFF2-40B4-BE49-F238E27FC236}">
                  <a16:creationId xmlns:a16="http://schemas.microsoft.com/office/drawing/2014/main" id="{4F81B5EF-4F73-4AAF-BC37-E0EC027FCF3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012" y="3386"/>
              <a:ext cx="1818" cy="453"/>
              <a:chOff x="17406" y="5950"/>
              <a:chExt cx="3634" cy="906"/>
            </a:xfrm>
          </p:grpSpPr>
          <p:sp>
            <p:nvSpPr>
              <p:cNvPr id="218" name="Freeform 29">
                <a:extLst>
                  <a:ext uri="{FF2B5EF4-FFF2-40B4-BE49-F238E27FC236}">
                    <a16:creationId xmlns:a16="http://schemas.microsoft.com/office/drawing/2014/main" id="{165BFBB6-88C6-4544-BDA5-6AEA7D29C50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-5400000">
                <a:off x="18736" y="4620"/>
                <a:ext cx="906" cy="3566"/>
              </a:xfrm>
              <a:custGeom>
                <a:avLst/>
                <a:gdLst>
                  <a:gd name="T0" fmla="*/ 453 w 453"/>
                  <a:gd name="T1" fmla="*/ 1656 h 1783"/>
                  <a:gd name="T2" fmla="*/ 450 w 453"/>
                  <a:gd name="T3" fmla="*/ 1679 h 1783"/>
                  <a:gd name="T4" fmla="*/ 446 w 453"/>
                  <a:gd name="T5" fmla="*/ 1699 h 1783"/>
                  <a:gd name="T6" fmla="*/ 436 w 453"/>
                  <a:gd name="T7" fmla="*/ 1720 h 1783"/>
                  <a:gd name="T8" fmla="*/ 424 w 453"/>
                  <a:gd name="T9" fmla="*/ 1738 h 1783"/>
                  <a:gd name="T10" fmla="*/ 407 w 453"/>
                  <a:gd name="T11" fmla="*/ 1752 h 1783"/>
                  <a:gd name="T12" fmla="*/ 389 w 453"/>
                  <a:gd name="T13" fmla="*/ 1767 h 1783"/>
                  <a:gd name="T14" fmla="*/ 371 w 453"/>
                  <a:gd name="T15" fmla="*/ 1775 h 1783"/>
                  <a:gd name="T16" fmla="*/ 348 w 453"/>
                  <a:gd name="T17" fmla="*/ 1781 h 1783"/>
                  <a:gd name="T18" fmla="*/ 327 w 453"/>
                  <a:gd name="T19" fmla="*/ 1783 h 1783"/>
                  <a:gd name="T20" fmla="*/ 127 w 453"/>
                  <a:gd name="T21" fmla="*/ 1783 h 1783"/>
                  <a:gd name="T22" fmla="*/ 104 w 453"/>
                  <a:gd name="T23" fmla="*/ 1781 h 1783"/>
                  <a:gd name="T24" fmla="*/ 84 w 453"/>
                  <a:gd name="T25" fmla="*/ 1775 h 1783"/>
                  <a:gd name="T26" fmla="*/ 63 w 453"/>
                  <a:gd name="T27" fmla="*/ 1767 h 1783"/>
                  <a:gd name="T28" fmla="*/ 45 w 453"/>
                  <a:gd name="T29" fmla="*/ 1754 h 1783"/>
                  <a:gd name="T30" fmla="*/ 28 w 453"/>
                  <a:gd name="T31" fmla="*/ 1738 h 1783"/>
                  <a:gd name="T32" fmla="*/ 16 w 453"/>
                  <a:gd name="T33" fmla="*/ 1720 h 1783"/>
                  <a:gd name="T34" fmla="*/ 8 w 453"/>
                  <a:gd name="T35" fmla="*/ 1699 h 1783"/>
                  <a:gd name="T36" fmla="*/ 2 w 453"/>
                  <a:gd name="T37" fmla="*/ 1679 h 1783"/>
                  <a:gd name="T38" fmla="*/ 0 w 453"/>
                  <a:gd name="T39" fmla="*/ 1656 h 1783"/>
                  <a:gd name="T40" fmla="*/ 0 w 453"/>
                  <a:gd name="T41" fmla="*/ 127 h 1783"/>
                  <a:gd name="T42" fmla="*/ 2 w 453"/>
                  <a:gd name="T43" fmla="*/ 105 h 1783"/>
                  <a:gd name="T44" fmla="*/ 6 w 453"/>
                  <a:gd name="T45" fmla="*/ 82 h 1783"/>
                  <a:gd name="T46" fmla="*/ 16 w 453"/>
                  <a:gd name="T47" fmla="*/ 64 h 1783"/>
                  <a:gd name="T48" fmla="*/ 28 w 453"/>
                  <a:gd name="T49" fmla="*/ 45 h 1783"/>
                  <a:gd name="T50" fmla="*/ 45 w 453"/>
                  <a:gd name="T51" fmla="*/ 29 h 1783"/>
                  <a:gd name="T52" fmla="*/ 63 w 453"/>
                  <a:gd name="T53" fmla="*/ 17 h 1783"/>
                  <a:gd name="T54" fmla="*/ 82 w 453"/>
                  <a:gd name="T55" fmla="*/ 6 h 1783"/>
                  <a:gd name="T56" fmla="*/ 104 w 453"/>
                  <a:gd name="T57" fmla="*/ 2 h 1783"/>
                  <a:gd name="T58" fmla="*/ 127 w 453"/>
                  <a:gd name="T59" fmla="*/ 0 h 1783"/>
                  <a:gd name="T60" fmla="*/ 325 w 453"/>
                  <a:gd name="T61" fmla="*/ 0 h 1783"/>
                  <a:gd name="T62" fmla="*/ 348 w 453"/>
                  <a:gd name="T63" fmla="*/ 2 h 1783"/>
                  <a:gd name="T64" fmla="*/ 371 w 453"/>
                  <a:gd name="T65" fmla="*/ 6 h 1783"/>
                  <a:gd name="T66" fmla="*/ 389 w 453"/>
                  <a:gd name="T67" fmla="*/ 17 h 1783"/>
                  <a:gd name="T68" fmla="*/ 407 w 453"/>
                  <a:gd name="T69" fmla="*/ 29 h 1783"/>
                  <a:gd name="T70" fmla="*/ 424 w 453"/>
                  <a:gd name="T71" fmla="*/ 45 h 1783"/>
                  <a:gd name="T72" fmla="*/ 436 w 453"/>
                  <a:gd name="T73" fmla="*/ 64 h 1783"/>
                  <a:gd name="T74" fmla="*/ 446 w 453"/>
                  <a:gd name="T75" fmla="*/ 82 h 1783"/>
                  <a:gd name="T76" fmla="*/ 450 w 453"/>
                  <a:gd name="T77" fmla="*/ 105 h 1783"/>
                  <a:gd name="T78" fmla="*/ 453 w 453"/>
                  <a:gd name="T79" fmla="*/ 125 h 1783"/>
                  <a:gd name="T80" fmla="*/ 453 w 453"/>
                  <a:gd name="T81" fmla="*/ 1656 h 17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53" h="1783">
                    <a:moveTo>
                      <a:pt x="453" y="1656"/>
                    </a:moveTo>
                    <a:lnTo>
                      <a:pt x="450" y="1679"/>
                    </a:lnTo>
                    <a:lnTo>
                      <a:pt x="446" y="1699"/>
                    </a:lnTo>
                    <a:lnTo>
                      <a:pt x="436" y="1720"/>
                    </a:lnTo>
                    <a:lnTo>
                      <a:pt x="424" y="1738"/>
                    </a:lnTo>
                    <a:lnTo>
                      <a:pt x="407" y="1752"/>
                    </a:lnTo>
                    <a:lnTo>
                      <a:pt x="389" y="1767"/>
                    </a:lnTo>
                    <a:lnTo>
                      <a:pt x="371" y="1775"/>
                    </a:lnTo>
                    <a:lnTo>
                      <a:pt x="348" y="1781"/>
                    </a:lnTo>
                    <a:lnTo>
                      <a:pt x="327" y="1783"/>
                    </a:lnTo>
                    <a:lnTo>
                      <a:pt x="127" y="1783"/>
                    </a:lnTo>
                    <a:lnTo>
                      <a:pt x="104" y="1781"/>
                    </a:lnTo>
                    <a:lnTo>
                      <a:pt x="84" y="1775"/>
                    </a:lnTo>
                    <a:lnTo>
                      <a:pt x="63" y="1767"/>
                    </a:lnTo>
                    <a:lnTo>
                      <a:pt x="45" y="1754"/>
                    </a:lnTo>
                    <a:lnTo>
                      <a:pt x="28" y="1738"/>
                    </a:lnTo>
                    <a:lnTo>
                      <a:pt x="16" y="1720"/>
                    </a:lnTo>
                    <a:lnTo>
                      <a:pt x="8" y="1699"/>
                    </a:lnTo>
                    <a:lnTo>
                      <a:pt x="2" y="1679"/>
                    </a:lnTo>
                    <a:lnTo>
                      <a:pt x="0" y="1656"/>
                    </a:lnTo>
                    <a:lnTo>
                      <a:pt x="0" y="127"/>
                    </a:lnTo>
                    <a:lnTo>
                      <a:pt x="2" y="105"/>
                    </a:lnTo>
                    <a:lnTo>
                      <a:pt x="6" y="82"/>
                    </a:lnTo>
                    <a:lnTo>
                      <a:pt x="16" y="64"/>
                    </a:lnTo>
                    <a:lnTo>
                      <a:pt x="28" y="45"/>
                    </a:lnTo>
                    <a:lnTo>
                      <a:pt x="45" y="29"/>
                    </a:lnTo>
                    <a:lnTo>
                      <a:pt x="63" y="17"/>
                    </a:lnTo>
                    <a:lnTo>
                      <a:pt x="82" y="6"/>
                    </a:lnTo>
                    <a:lnTo>
                      <a:pt x="104" y="2"/>
                    </a:lnTo>
                    <a:lnTo>
                      <a:pt x="127" y="0"/>
                    </a:lnTo>
                    <a:lnTo>
                      <a:pt x="325" y="0"/>
                    </a:lnTo>
                    <a:lnTo>
                      <a:pt x="348" y="2"/>
                    </a:lnTo>
                    <a:lnTo>
                      <a:pt x="371" y="6"/>
                    </a:lnTo>
                    <a:lnTo>
                      <a:pt x="389" y="17"/>
                    </a:lnTo>
                    <a:lnTo>
                      <a:pt x="407" y="29"/>
                    </a:lnTo>
                    <a:lnTo>
                      <a:pt x="424" y="45"/>
                    </a:lnTo>
                    <a:lnTo>
                      <a:pt x="436" y="64"/>
                    </a:lnTo>
                    <a:lnTo>
                      <a:pt x="446" y="82"/>
                    </a:lnTo>
                    <a:lnTo>
                      <a:pt x="450" y="105"/>
                    </a:lnTo>
                    <a:lnTo>
                      <a:pt x="453" y="125"/>
                    </a:lnTo>
                    <a:lnTo>
                      <a:pt x="453" y="1656"/>
                    </a:lnTo>
                    <a:close/>
                  </a:path>
                </a:pathLst>
              </a:custGeom>
              <a:solidFill>
                <a:srgbClr val="40C04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19" name="Freeform 30">
                <a:extLst>
                  <a:ext uri="{FF2B5EF4-FFF2-40B4-BE49-F238E27FC236}">
                    <a16:creationId xmlns:a16="http://schemas.microsoft.com/office/drawing/2014/main" id="{73668F72-8A65-415F-A300-A100E47A6A2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7786" y="6384"/>
                <a:ext cx="1376" cy="86"/>
              </a:xfrm>
              <a:custGeom>
                <a:avLst/>
                <a:gdLst>
                  <a:gd name="T0" fmla="*/ 21 w 688"/>
                  <a:gd name="T1" fmla="*/ 41 h 43"/>
                  <a:gd name="T2" fmla="*/ 21 w 688"/>
                  <a:gd name="T3" fmla="*/ 41 h 43"/>
                  <a:gd name="T4" fmla="*/ 19 w 688"/>
                  <a:gd name="T5" fmla="*/ 41 h 43"/>
                  <a:gd name="T6" fmla="*/ 15 w 688"/>
                  <a:gd name="T7" fmla="*/ 41 h 43"/>
                  <a:gd name="T8" fmla="*/ 10 w 688"/>
                  <a:gd name="T9" fmla="*/ 39 h 43"/>
                  <a:gd name="T10" fmla="*/ 8 w 688"/>
                  <a:gd name="T11" fmla="*/ 37 h 43"/>
                  <a:gd name="T12" fmla="*/ 6 w 688"/>
                  <a:gd name="T13" fmla="*/ 35 h 43"/>
                  <a:gd name="T14" fmla="*/ 4 w 688"/>
                  <a:gd name="T15" fmla="*/ 31 h 43"/>
                  <a:gd name="T16" fmla="*/ 20 w 688"/>
                  <a:gd name="T17" fmla="*/ 20 h 43"/>
                  <a:gd name="T18" fmla="*/ 2 w 688"/>
                  <a:gd name="T19" fmla="*/ 25 h 43"/>
                  <a:gd name="T20" fmla="*/ 0 w 688"/>
                  <a:gd name="T21" fmla="*/ 21 h 43"/>
                  <a:gd name="T22" fmla="*/ 2 w 688"/>
                  <a:gd name="T23" fmla="*/ 19 h 43"/>
                  <a:gd name="T24" fmla="*/ 2 w 688"/>
                  <a:gd name="T25" fmla="*/ 15 h 43"/>
                  <a:gd name="T26" fmla="*/ 4 w 688"/>
                  <a:gd name="T27" fmla="*/ 11 h 43"/>
                  <a:gd name="T28" fmla="*/ 6 w 688"/>
                  <a:gd name="T29" fmla="*/ 9 h 43"/>
                  <a:gd name="T30" fmla="*/ 8 w 688"/>
                  <a:gd name="T31" fmla="*/ 7 h 43"/>
                  <a:gd name="T32" fmla="*/ 10 w 688"/>
                  <a:gd name="T33" fmla="*/ 5 h 43"/>
                  <a:gd name="T34" fmla="*/ 15 w 688"/>
                  <a:gd name="T35" fmla="*/ 2 h 43"/>
                  <a:gd name="T36" fmla="*/ 19 w 688"/>
                  <a:gd name="T37" fmla="*/ 2 h 43"/>
                  <a:gd name="T38" fmla="*/ 21 w 688"/>
                  <a:gd name="T39" fmla="*/ 0 h 43"/>
                  <a:gd name="T40" fmla="*/ 21 w 688"/>
                  <a:gd name="T41" fmla="*/ 0 h 43"/>
                  <a:gd name="T42" fmla="*/ 667 w 688"/>
                  <a:gd name="T43" fmla="*/ 2 h 43"/>
                  <a:gd name="T44" fmla="*/ 667 w 688"/>
                  <a:gd name="T45" fmla="*/ 2 h 43"/>
                  <a:gd name="T46" fmla="*/ 671 w 688"/>
                  <a:gd name="T47" fmla="*/ 5 h 43"/>
                  <a:gd name="T48" fmla="*/ 675 w 688"/>
                  <a:gd name="T49" fmla="*/ 5 h 43"/>
                  <a:gd name="T50" fmla="*/ 677 w 688"/>
                  <a:gd name="T51" fmla="*/ 7 h 43"/>
                  <a:gd name="T52" fmla="*/ 681 w 688"/>
                  <a:gd name="T53" fmla="*/ 9 h 43"/>
                  <a:gd name="T54" fmla="*/ 683 w 688"/>
                  <a:gd name="T55" fmla="*/ 11 h 43"/>
                  <a:gd name="T56" fmla="*/ 685 w 688"/>
                  <a:gd name="T57" fmla="*/ 13 h 43"/>
                  <a:gd name="T58" fmla="*/ 688 w 688"/>
                  <a:gd name="T59" fmla="*/ 17 h 43"/>
                  <a:gd name="T60" fmla="*/ 688 w 688"/>
                  <a:gd name="T61" fmla="*/ 21 h 43"/>
                  <a:gd name="T62" fmla="*/ 688 w 688"/>
                  <a:gd name="T63" fmla="*/ 23 h 43"/>
                  <a:gd name="T64" fmla="*/ 688 w 688"/>
                  <a:gd name="T65" fmla="*/ 27 h 43"/>
                  <a:gd name="T66" fmla="*/ 688 w 688"/>
                  <a:gd name="T67" fmla="*/ 31 h 43"/>
                  <a:gd name="T68" fmla="*/ 685 w 688"/>
                  <a:gd name="T69" fmla="*/ 33 h 43"/>
                  <a:gd name="T70" fmla="*/ 683 w 688"/>
                  <a:gd name="T71" fmla="*/ 37 h 43"/>
                  <a:gd name="T72" fmla="*/ 681 w 688"/>
                  <a:gd name="T73" fmla="*/ 39 h 43"/>
                  <a:gd name="T74" fmla="*/ 677 w 688"/>
                  <a:gd name="T75" fmla="*/ 41 h 43"/>
                  <a:gd name="T76" fmla="*/ 675 w 688"/>
                  <a:gd name="T77" fmla="*/ 43 h 43"/>
                  <a:gd name="T78" fmla="*/ 671 w 688"/>
                  <a:gd name="T79" fmla="*/ 43 h 43"/>
                  <a:gd name="T80" fmla="*/ 667 w 688"/>
                  <a:gd name="T81" fmla="*/ 43 h 43"/>
                  <a:gd name="T82" fmla="*/ 667 w 688"/>
                  <a:gd name="T83" fmla="*/ 43 h 43"/>
                  <a:gd name="T84" fmla="*/ 21 w 688"/>
                  <a:gd name="T85" fmla="*/ 4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88" h="43">
                    <a:moveTo>
                      <a:pt x="21" y="41"/>
                    </a:moveTo>
                    <a:lnTo>
                      <a:pt x="21" y="41"/>
                    </a:lnTo>
                    <a:lnTo>
                      <a:pt x="19" y="41"/>
                    </a:lnTo>
                    <a:lnTo>
                      <a:pt x="15" y="41"/>
                    </a:lnTo>
                    <a:lnTo>
                      <a:pt x="10" y="39"/>
                    </a:lnTo>
                    <a:lnTo>
                      <a:pt x="8" y="37"/>
                    </a:lnTo>
                    <a:lnTo>
                      <a:pt x="6" y="35"/>
                    </a:lnTo>
                    <a:lnTo>
                      <a:pt x="4" y="31"/>
                    </a:lnTo>
                    <a:lnTo>
                      <a:pt x="20" y="20"/>
                    </a:lnTo>
                    <a:lnTo>
                      <a:pt x="2" y="25"/>
                    </a:lnTo>
                    <a:lnTo>
                      <a:pt x="0" y="21"/>
                    </a:lnTo>
                    <a:lnTo>
                      <a:pt x="2" y="19"/>
                    </a:lnTo>
                    <a:lnTo>
                      <a:pt x="2" y="15"/>
                    </a:lnTo>
                    <a:lnTo>
                      <a:pt x="4" y="11"/>
                    </a:lnTo>
                    <a:lnTo>
                      <a:pt x="6" y="9"/>
                    </a:lnTo>
                    <a:lnTo>
                      <a:pt x="8" y="7"/>
                    </a:lnTo>
                    <a:lnTo>
                      <a:pt x="10" y="5"/>
                    </a:lnTo>
                    <a:lnTo>
                      <a:pt x="15" y="2"/>
                    </a:lnTo>
                    <a:lnTo>
                      <a:pt x="19" y="2"/>
                    </a:lnTo>
                    <a:lnTo>
                      <a:pt x="21" y="0"/>
                    </a:lnTo>
                    <a:lnTo>
                      <a:pt x="667" y="2"/>
                    </a:lnTo>
                    <a:lnTo>
                      <a:pt x="671" y="5"/>
                    </a:lnTo>
                    <a:lnTo>
                      <a:pt x="675" y="5"/>
                    </a:lnTo>
                    <a:lnTo>
                      <a:pt x="677" y="7"/>
                    </a:lnTo>
                    <a:lnTo>
                      <a:pt x="681" y="9"/>
                    </a:lnTo>
                    <a:lnTo>
                      <a:pt x="683" y="11"/>
                    </a:lnTo>
                    <a:lnTo>
                      <a:pt x="685" y="13"/>
                    </a:lnTo>
                    <a:lnTo>
                      <a:pt x="688" y="17"/>
                    </a:lnTo>
                    <a:lnTo>
                      <a:pt x="688" y="21"/>
                    </a:lnTo>
                    <a:lnTo>
                      <a:pt x="688" y="23"/>
                    </a:lnTo>
                    <a:lnTo>
                      <a:pt x="688" y="27"/>
                    </a:lnTo>
                    <a:lnTo>
                      <a:pt x="688" y="31"/>
                    </a:lnTo>
                    <a:lnTo>
                      <a:pt x="685" y="33"/>
                    </a:lnTo>
                    <a:lnTo>
                      <a:pt x="683" y="37"/>
                    </a:lnTo>
                    <a:lnTo>
                      <a:pt x="681" y="39"/>
                    </a:lnTo>
                    <a:lnTo>
                      <a:pt x="677" y="41"/>
                    </a:lnTo>
                    <a:lnTo>
                      <a:pt x="675" y="43"/>
                    </a:lnTo>
                    <a:lnTo>
                      <a:pt x="671" y="43"/>
                    </a:lnTo>
                    <a:lnTo>
                      <a:pt x="667" y="43"/>
                    </a:lnTo>
                    <a:lnTo>
                      <a:pt x="21" y="4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0" name="Freeform 31">
                <a:extLst>
                  <a:ext uri="{FF2B5EF4-FFF2-40B4-BE49-F238E27FC236}">
                    <a16:creationId xmlns:a16="http://schemas.microsoft.com/office/drawing/2014/main" id="{D33866C2-1201-4638-ACE7-6BA519F3018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-5400000">
                <a:off x="17498" y="6256"/>
                <a:ext cx="356" cy="356"/>
              </a:xfrm>
              <a:custGeom>
                <a:avLst/>
                <a:gdLst>
                  <a:gd name="T0" fmla="*/ 178 w 178"/>
                  <a:gd name="T1" fmla="*/ 88 h 178"/>
                  <a:gd name="T2" fmla="*/ 176 w 178"/>
                  <a:gd name="T3" fmla="*/ 108 h 178"/>
                  <a:gd name="T4" fmla="*/ 170 w 178"/>
                  <a:gd name="T5" fmla="*/ 125 h 178"/>
                  <a:gd name="T6" fmla="*/ 160 w 178"/>
                  <a:gd name="T7" fmla="*/ 141 h 178"/>
                  <a:gd name="T8" fmla="*/ 147 w 178"/>
                  <a:gd name="T9" fmla="*/ 155 h 178"/>
                  <a:gd name="T10" fmla="*/ 133 w 178"/>
                  <a:gd name="T11" fmla="*/ 166 h 178"/>
                  <a:gd name="T12" fmla="*/ 115 w 178"/>
                  <a:gd name="T13" fmla="*/ 174 h 178"/>
                  <a:gd name="T14" fmla="*/ 96 w 178"/>
                  <a:gd name="T15" fmla="*/ 178 h 178"/>
                  <a:gd name="T16" fmla="*/ 78 w 178"/>
                  <a:gd name="T17" fmla="*/ 178 h 178"/>
                  <a:gd name="T18" fmla="*/ 59 w 178"/>
                  <a:gd name="T19" fmla="*/ 174 h 178"/>
                  <a:gd name="T20" fmla="*/ 43 w 178"/>
                  <a:gd name="T21" fmla="*/ 166 h 178"/>
                  <a:gd name="T22" fmla="*/ 26 w 178"/>
                  <a:gd name="T23" fmla="*/ 155 h 178"/>
                  <a:gd name="T24" fmla="*/ 14 w 178"/>
                  <a:gd name="T25" fmla="*/ 141 h 178"/>
                  <a:gd name="T26" fmla="*/ 6 w 178"/>
                  <a:gd name="T27" fmla="*/ 125 h 178"/>
                  <a:gd name="T28" fmla="*/ 0 w 178"/>
                  <a:gd name="T29" fmla="*/ 108 h 178"/>
                  <a:gd name="T30" fmla="*/ 0 w 178"/>
                  <a:gd name="T31" fmla="*/ 88 h 178"/>
                  <a:gd name="T32" fmla="*/ 2 w 178"/>
                  <a:gd name="T33" fmla="*/ 69 h 178"/>
                  <a:gd name="T34" fmla="*/ 8 w 178"/>
                  <a:gd name="T35" fmla="*/ 53 h 178"/>
                  <a:gd name="T36" fmla="*/ 18 w 178"/>
                  <a:gd name="T37" fmla="*/ 36 h 178"/>
                  <a:gd name="T38" fmla="*/ 31 w 178"/>
                  <a:gd name="T39" fmla="*/ 22 h 178"/>
                  <a:gd name="T40" fmla="*/ 45 w 178"/>
                  <a:gd name="T41" fmla="*/ 12 h 178"/>
                  <a:gd name="T42" fmla="*/ 63 w 178"/>
                  <a:gd name="T43" fmla="*/ 4 h 178"/>
                  <a:gd name="T44" fmla="*/ 82 w 178"/>
                  <a:gd name="T45" fmla="*/ 0 h 178"/>
                  <a:gd name="T46" fmla="*/ 100 w 178"/>
                  <a:gd name="T47" fmla="*/ 0 h 178"/>
                  <a:gd name="T48" fmla="*/ 119 w 178"/>
                  <a:gd name="T49" fmla="*/ 4 h 178"/>
                  <a:gd name="T50" fmla="*/ 135 w 178"/>
                  <a:gd name="T51" fmla="*/ 12 h 178"/>
                  <a:gd name="T52" fmla="*/ 151 w 178"/>
                  <a:gd name="T53" fmla="*/ 22 h 178"/>
                  <a:gd name="T54" fmla="*/ 164 w 178"/>
                  <a:gd name="T55" fmla="*/ 36 h 178"/>
                  <a:gd name="T56" fmla="*/ 172 w 178"/>
                  <a:gd name="T57" fmla="*/ 53 h 178"/>
                  <a:gd name="T58" fmla="*/ 178 w 178"/>
                  <a:gd name="T59" fmla="*/ 69 h 178"/>
                  <a:gd name="T60" fmla="*/ 178 w 178"/>
                  <a:gd name="T61" fmla="*/ 88 h 178"/>
                  <a:gd name="T62" fmla="*/ 178 w 178"/>
                  <a:gd name="T63" fmla="*/ 8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8" h="178">
                    <a:moveTo>
                      <a:pt x="178" y="88"/>
                    </a:moveTo>
                    <a:lnTo>
                      <a:pt x="176" y="108"/>
                    </a:lnTo>
                    <a:lnTo>
                      <a:pt x="170" y="125"/>
                    </a:lnTo>
                    <a:lnTo>
                      <a:pt x="160" y="141"/>
                    </a:lnTo>
                    <a:lnTo>
                      <a:pt x="147" y="155"/>
                    </a:lnTo>
                    <a:lnTo>
                      <a:pt x="133" y="166"/>
                    </a:lnTo>
                    <a:lnTo>
                      <a:pt x="115" y="174"/>
                    </a:lnTo>
                    <a:lnTo>
                      <a:pt x="96" y="178"/>
                    </a:lnTo>
                    <a:lnTo>
                      <a:pt x="78" y="178"/>
                    </a:lnTo>
                    <a:lnTo>
                      <a:pt x="59" y="174"/>
                    </a:lnTo>
                    <a:lnTo>
                      <a:pt x="43" y="166"/>
                    </a:lnTo>
                    <a:lnTo>
                      <a:pt x="26" y="155"/>
                    </a:lnTo>
                    <a:lnTo>
                      <a:pt x="14" y="141"/>
                    </a:lnTo>
                    <a:lnTo>
                      <a:pt x="6" y="125"/>
                    </a:lnTo>
                    <a:lnTo>
                      <a:pt x="0" y="108"/>
                    </a:lnTo>
                    <a:lnTo>
                      <a:pt x="0" y="88"/>
                    </a:lnTo>
                    <a:lnTo>
                      <a:pt x="2" y="69"/>
                    </a:lnTo>
                    <a:lnTo>
                      <a:pt x="8" y="53"/>
                    </a:lnTo>
                    <a:lnTo>
                      <a:pt x="18" y="36"/>
                    </a:lnTo>
                    <a:lnTo>
                      <a:pt x="31" y="22"/>
                    </a:lnTo>
                    <a:lnTo>
                      <a:pt x="45" y="12"/>
                    </a:lnTo>
                    <a:lnTo>
                      <a:pt x="63" y="4"/>
                    </a:lnTo>
                    <a:lnTo>
                      <a:pt x="82" y="0"/>
                    </a:lnTo>
                    <a:lnTo>
                      <a:pt x="100" y="0"/>
                    </a:lnTo>
                    <a:lnTo>
                      <a:pt x="119" y="4"/>
                    </a:lnTo>
                    <a:lnTo>
                      <a:pt x="135" y="12"/>
                    </a:lnTo>
                    <a:lnTo>
                      <a:pt x="151" y="22"/>
                    </a:lnTo>
                    <a:lnTo>
                      <a:pt x="164" y="36"/>
                    </a:lnTo>
                    <a:lnTo>
                      <a:pt x="172" y="53"/>
                    </a:lnTo>
                    <a:lnTo>
                      <a:pt x="178" y="69"/>
                    </a:lnTo>
                    <a:lnTo>
                      <a:pt x="178" y="88"/>
                    </a:lnTo>
                    <a:close/>
                  </a:path>
                </a:pathLst>
              </a:custGeom>
              <a:solidFill>
                <a:srgbClr val="E0E0E0"/>
              </a:solidFill>
              <a:ln w="762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1" name="Freeform 32">
                <a:extLst>
                  <a:ext uri="{FF2B5EF4-FFF2-40B4-BE49-F238E27FC236}">
                    <a16:creationId xmlns:a16="http://schemas.microsoft.com/office/drawing/2014/main" id="{C6A41641-7C3D-40E0-852B-D4E08D674A2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-5400000">
                <a:off x="17610" y="6360"/>
                <a:ext cx="140" cy="144"/>
              </a:xfrm>
              <a:custGeom>
                <a:avLst/>
                <a:gdLst>
                  <a:gd name="T0" fmla="*/ 70 w 70"/>
                  <a:gd name="T1" fmla="*/ 35 h 72"/>
                  <a:gd name="T2" fmla="*/ 68 w 70"/>
                  <a:gd name="T3" fmla="*/ 47 h 72"/>
                  <a:gd name="T4" fmla="*/ 62 w 70"/>
                  <a:gd name="T5" fmla="*/ 57 h 72"/>
                  <a:gd name="T6" fmla="*/ 53 w 70"/>
                  <a:gd name="T7" fmla="*/ 66 h 72"/>
                  <a:gd name="T8" fmla="*/ 43 w 70"/>
                  <a:gd name="T9" fmla="*/ 72 h 72"/>
                  <a:gd name="T10" fmla="*/ 31 w 70"/>
                  <a:gd name="T11" fmla="*/ 72 h 72"/>
                  <a:gd name="T12" fmla="*/ 21 w 70"/>
                  <a:gd name="T13" fmla="*/ 70 h 72"/>
                  <a:gd name="T14" fmla="*/ 10 w 70"/>
                  <a:gd name="T15" fmla="*/ 64 h 72"/>
                  <a:gd name="T16" fmla="*/ 4 w 70"/>
                  <a:gd name="T17" fmla="*/ 53 h 72"/>
                  <a:gd name="T18" fmla="*/ 0 w 70"/>
                  <a:gd name="T19" fmla="*/ 41 h 72"/>
                  <a:gd name="T20" fmla="*/ 0 w 70"/>
                  <a:gd name="T21" fmla="*/ 31 h 72"/>
                  <a:gd name="T22" fmla="*/ 4 w 70"/>
                  <a:gd name="T23" fmla="*/ 18 h 72"/>
                  <a:gd name="T24" fmla="*/ 10 w 70"/>
                  <a:gd name="T25" fmla="*/ 8 h 72"/>
                  <a:gd name="T26" fmla="*/ 21 w 70"/>
                  <a:gd name="T27" fmla="*/ 2 h 72"/>
                  <a:gd name="T28" fmla="*/ 31 w 70"/>
                  <a:gd name="T29" fmla="*/ 0 h 72"/>
                  <a:gd name="T30" fmla="*/ 43 w 70"/>
                  <a:gd name="T31" fmla="*/ 0 h 72"/>
                  <a:gd name="T32" fmla="*/ 53 w 70"/>
                  <a:gd name="T33" fmla="*/ 4 h 72"/>
                  <a:gd name="T34" fmla="*/ 62 w 70"/>
                  <a:gd name="T35" fmla="*/ 12 h 72"/>
                  <a:gd name="T36" fmla="*/ 68 w 70"/>
                  <a:gd name="T37" fmla="*/ 25 h 72"/>
                  <a:gd name="T38" fmla="*/ 70 w 70"/>
                  <a:gd name="T39" fmla="*/ 35 h 72"/>
                  <a:gd name="T40" fmla="*/ 70 w 70"/>
                  <a:gd name="T41" fmla="*/ 3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0" h="72">
                    <a:moveTo>
                      <a:pt x="70" y="35"/>
                    </a:moveTo>
                    <a:lnTo>
                      <a:pt x="68" y="47"/>
                    </a:lnTo>
                    <a:lnTo>
                      <a:pt x="62" y="57"/>
                    </a:lnTo>
                    <a:lnTo>
                      <a:pt x="53" y="66"/>
                    </a:lnTo>
                    <a:lnTo>
                      <a:pt x="43" y="72"/>
                    </a:lnTo>
                    <a:lnTo>
                      <a:pt x="31" y="72"/>
                    </a:lnTo>
                    <a:lnTo>
                      <a:pt x="21" y="70"/>
                    </a:lnTo>
                    <a:lnTo>
                      <a:pt x="10" y="64"/>
                    </a:lnTo>
                    <a:lnTo>
                      <a:pt x="4" y="53"/>
                    </a:lnTo>
                    <a:lnTo>
                      <a:pt x="0" y="41"/>
                    </a:lnTo>
                    <a:lnTo>
                      <a:pt x="0" y="31"/>
                    </a:lnTo>
                    <a:lnTo>
                      <a:pt x="4" y="18"/>
                    </a:lnTo>
                    <a:lnTo>
                      <a:pt x="10" y="8"/>
                    </a:lnTo>
                    <a:lnTo>
                      <a:pt x="21" y="2"/>
                    </a:lnTo>
                    <a:lnTo>
                      <a:pt x="31" y="0"/>
                    </a:lnTo>
                    <a:lnTo>
                      <a:pt x="43" y="0"/>
                    </a:lnTo>
                    <a:lnTo>
                      <a:pt x="53" y="4"/>
                    </a:lnTo>
                    <a:lnTo>
                      <a:pt x="62" y="12"/>
                    </a:lnTo>
                    <a:lnTo>
                      <a:pt x="68" y="25"/>
                    </a:lnTo>
                    <a:lnTo>
                      <a:pt x="70" y="35"/>
                    </a:lnTo>
                    <a:close/>
                  </a:path>
                </a:pathLst>
              </a:custGeom>
              <a:solidFill>
                <a:srgbClr val="E0E0E0"/>
              </a:solidFill>
              <a:ln w="762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2" name="Freeform 33">
                <a:extLst>
                  <a:ext uri="{FF2B5EF4-FFF2-40B4-BE49-F238E27FC236}">
                    <a16:creationId xmlns:a16="http://schemas.microsoft.com/office/drawing/2014/main" id="{2A6978D5-B491-4FCC-B0EE-2A4E2D5D34E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-5400000">
                <a:off x="19910" y="5850"/>
                <a:ext cx="86" cy="1154"/>
              </a:xfrm>
              <a:custGeom>
                <a:avLst/>
                <a:gdLst>
                  <a:gd name="T0" fmla="*/ 2 w 43"/>
                  <a:gd name="T1" fmla="*/ 21 h 577"/>
                  <a:gd name="T2" fmla="*/ 2 w 43"/>
                  <a:gd name="T3" fmla="*/ 21 h 577"/>
                  <a:gd name="T4" fmla="*/ 2 w 43"/>
                  <a:gd name="T5" fmla="*/ 17 h 577"/>
                  <a:gd name="T6" fmla="*/ 2 w 43"/>
                  <a:gd name="T7" fmla="*/ 15 h 577"/>
                  <a:gd name="T8" fmla="*/ 4 w 43"/>
                  <a:gd name="T9" fmla="*/ 10 h 577"/>
                  <a:gd name="T10" fmla="*/ 6 w 43"/>
                  <a:gd name="T11" fmla="*/ 8 h 577"/>
                  <a:gd name="T12" fmla="*/ 8 w 43"/>
                  <a:gd name="T13" fmla="*/ 4 h 577"/>
                  <a:gd name="T14" fmla="*/ 12 w 43"/>
                  <a:gd name="T15" fmla="*/ 2 h 577"/>
                  <a:gd name="T16" fmla="*/ 14 w 43"/>
                  <a:gd name="T17" fmla="*/ 2 h 577"/>
                  <a:gd name="T18" fmla="*/ 18 w 43"/>
                  <a:gd name="T19" fmla="*/ 0 h 577"/>
                  <a:gd name="T20" fmla="*/ 22 w 43"/>
                  <a:gd name="T21" fmla="*/ 0 h 577"/>
                  <a:gd name="T22" fmla="*/ 24 w 43"/>
                  <a:gd name="T23" fmla="*/ 0 h 577"/>
                  <a:gd name="T24" fmla="*/ 28 w 43"/>
                  <a:gd name="T25" fmla="*/ 2 h 577"/>
                  <a:gd name="T26" fmla="*/ 32 w 43"/>
                  <a:gd name="T27" fmla="*/ 4 h 577"/>
                  <a:gd name="T28" fmla="*/ 34 w 43"/>
                  <a:gd name="T29" fmla="*/ 6 h 577"/>
                  <a:gd name="T30" fmla="*/ 36 w 43"/>
                  <a:gd name="T31" fmla="*/ 8 h 577"/>
                  <a:gd name="T32" fmla="*/ 38 w 43"/>
                  <a:gd name="T33" fmla="*/ 10 h 577"/>
                  <a:gd name="T34" fmla="*/ 41 w 43"/>
                  <a:gd name="T35" fmla="*/ 15 h 577"/>
                  <a:gd name="T36" fmla="*/ 41 w 43"/>
                  <a:gd name="T37" fmla="*/ 17 h 577"/>
                  <a:gd name="T38" fmla="*/ 43 w 43"/>
                  <a:gd name="T39" fmla="*/ 21 h 577"/>
                  <a:gd name="T40" fmla="*/ 43 w 43"/>
                  <a:gd name="T41" fmla="*/ 21 h 577"/>
                  <a:gd name="T42" fmla="*/ 41 w 43"/>
                  <a:gd name="T43" fmla="*/ 556 h 577"/>
                  <a:gd name="T44" fmla="*/ 41 w 43"/>
                  <a:gd name="T45" fmla="*/ 556 h 577"/>
                  <a:gd name="T46" fmla="*/ 38 w 43"/>
                  <a:gd name="T47" fmla="*/ 560 h 577"/>
                  <a:gd name="T48" fmla="*/ 38 w 43"/>
                  <a:gd name="T49" fmla="*/ 564 h 577"/>
                  <a:gd name="T50" fmla="*/ 36 w 43"/>
                  <a:gd name="T51" fmla="*/ 566 h 577"/>
                  <a:gd name="T52" fmla="*/ 34 w 43"/>
                  <a:gd name="T53" fmla="*/ 571 h 577"/>
                  <a:gd name="T54" fmla="*/ 32 w 43"/>
                  <a:gd name="T55" fmla="*/ 573 h 577"/>
                  <a:gd name="T56" fmla="*/ 30 w 43"/>
                  <a:gd name="T57" fmla="*/ 575 h 577"/>
                  <a:gd name="T58" fmla="*/ 26 w 43"/>
                  <a:gd name="T59" fmla="*/ 577 h 577"/>
                  <a:gd name="T60" fmla="*/ 22 w 43"/>
                  <a:gd name="T61" fmla="*/ 577 h 577"/>
                  <a:gd name="T62" fmla="*/ 20 w 43"/>
                  <a:gd name="T63" fmla="*/ 577 h 577"/>
                  <a:gd name="T64" fmla="*/ 16 w 43"/>
                  <a:gd name="T65" fmla="*/ 577 h 577"/>
                  <a:gd name="T66" fmla="*/ 12 w 43"/>
                  <a:gd name="T67" fmla="*/ 577 h 577"/>
                  <a:gd name="T68" fmla="*/ 10 w 43"/>
                  <a:gd name="T69" fmla="*/ 575 h 577"/>
                  <a:gd name="T70" fmla="*/ 6 w 43"/>
                  <a:gd name="T71" fmla="*/ 573 h 577"/>
                  <a:gd name="T72" fmla="*/ 4 w 43"/>
                  <a:gd name="T73" fmla="*/ 571 h 577"/>
                  <a:gd name="T74" fmla="*/ 2 w 43"/>
                  <a:gd name="T75" fmla="*/ 566 h 577"/>
                  <a:gd name="T76" fmla="*/ 0 w 43"/>
                  <a:gd name="T77" fmla="*/ 564 h 577"/>
                  <a:gd name="T78" fmla="*/ 0 w 43"/>
                  <a:gd name="T79" fmla="*/ 560 h 577"/>
                  <a:gd name="T80" fmla="*/ 0 w 43"/>
                  <a:gd name="T81" fmla="*/ 556 h 577"/>
                  <a:gd name="T82" fmla="*/ 0 w 43"/>
                  <a:gd name="T83" fmla="*/ 556 h 577"/>
                  <a:gd name="T84" fmla="*/ 2 w 43"/>
                  <a:gd name="T85" fmla="*/ 21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3" h="577">
                    <a:moveTo>
                      <a:pt x="2" y="21"/>
                    </a:moveTo>
                    <a:lnTo>
                      <a:pt x="2" y="21"/>
                    </a:lnTo>
                    <a:lnTo>
                      <a:pt x="2" y="17"/>
                    </a:lnTo>
                    <a:lnTo>
                      <a:pt x="2" y="15"/>
                    </a:lnTo>
                    <a:lnTo>
                      <a:pt x="4" y="10"/>
                    </a:lnTo>
                    <a:lnTo>
                      <a:pt x="6" y="8"/>
                    </a:lnTo>
                    <a:lnTo>
                      <a:pt x="8" y="4"/>
                    </a:lnTo>
                    <a:lnTo>
                      <a:pt x="12" y="2"/>
                    </a:lnTo>
                    <a:lnTo>
                      <a:pt x="14" y="2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8" y="2"/>
                    </a:lnTo>
                    <a:lnTo>
                      <a:pt x="32" y="4"/>
                    </a:lnTo>
                    <a:lnTo>
                      <a:pt x="34" y="6"/>
                    </a:lnTo>
                    <a:lnTo>
                      <a:pt x="36" y="8"/>
                    </a:lnTo>
                    <a:lnTo>
                      <a:pt x="38" y="10"/>
                    </a:lnTo>
                    <a:lnTo>
                      <a:pt x="41" y="15"/>
                    </a:lnTo>
                    <a:lnTo>
                      <a:pt x="41" y="17"/>
                    </a:lnTo>
                    <a:lnTo>
                      <a:pt x="43" y="21"/>
                    </a:lnTo>
                    <a:lnTo>
                      <a:pt x="41" y="556"/>
                    </a:lnTo>
                    <a:lnTo>
                      <a:pt x="38" y="560"/>
                    </a:lnTo>
                    <a:lnTo>
                      <a:pt x="38" y="564"/>
                    </a:lnTo>
                    <a:lnTo>
                      <a:pt x="36" y="566"/>
                    </a:lnTo>
                    <a:lnTo>
                      <a:pt x="34" y="571"/>
                    </a:lnTo>
                    <a:lnTo>
                      <a:pt x="32" y="573"/>
                    </a:lnTo>
                    <a:lnTo>
                      <a:pt x="30" y="575"/>
                    </a:lnTo>
                    <a:lnTo>
                      <a:pt x="26" y="577"/>
                    </a:lnTo>
                    <a:lnTo>
                      <a:pt x="22" y="577"/>
                    </a:lnTo>
                    <a:lnTo>
                      <a:pt x="20" y="577"/>
                    </a:lnTo>
                    <a:lnTo>
                      <a:pt x="16" y="577"/>
                    </a:lnTo>
                    <a:lnTo>
                      <a:pt x="12" y="577"/>
                    </a:lnTo>
                    <a:lnTo>
                      <a:pt x="10" y="575"/>
                    </a:lnTo>
                    <a:lnTo>
                      <a:pt x="6" y="573"/>
                    </a:lnTo>
                    <a:lnTo>
                      <a:pt x="4" y="571"/>
                    </a:lnTo>
                    <a:lnTo>
                      <a:pt x="2" y="566"/>
                    </a:lnTo>
                    <a:lnTo>
                      <a:pt x="0" y="564"/>
                    </a:lnTo>
                    <a:lnTo>
                      <a:pt x="0" y="560"/>
                    </a:lnTo>
                    <a:lnTo>
                      <a:pt x="0" y="556"/>
                    </a:lnTo>
                    <a:lnTo>
                      <a:pt x="2" y="21"/>
                    </a:lnTo>
                    <a:close/>
                  </a:path>
                </a:pathLst>
              </a:custGeom>
              <a:solidFill>
                <a:srgbClr val="FFFFFF"/>
              </a:solidFill>
              <a:ln w="127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3" name="Freeform 34">
                <a:extLst>
                  <a:ext uri="{FF2B5EF4-FFF2-40B4-BE49-F238E27FC236}">
                    <a16:creationId xmlns:a16="http://schemas.microsoft.com/office/drawing/2014/main" id="{264FD868-A21E-482E-9262-FBA47BEC81D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-5400000">
                <a:off x="19106" y="6356"/>
                <a:ext cx="582" cy="82"/>
              </a:xfrm>
              <a:custGeom>
                <a:avLst/>
                <a:gdLst>
                  <a:gd name="T0" fmla="*/ 270 w 291"/>
                  <a:gd name="T1" fmla="*/ 0 h 41"/>
                  <a:gd name="T2" fmla="*/ 270 w 291"/>
                  <a:gd name="T3" fmla="*/ 0 h 41"/>
                  <a:gd name="T4" fmla="*/ 275 w 291"/>
                  <a:gd name="T5" fmla="*/ 0 h 41"/>
                  <a:gd name="T6" fmla="*/ 279 w 291"/>
                  <a:gd name="T7" fmla="*/ 2 h 41"/>
                  <a:gd name="T8" fmla="*/ 281 w 291"/>
                  <a:gd name="T9" fmla="*/ 4 h 41"/>
                  <a:gd name="T10" fmla="*/ 285 w 291"/>
                  <a:gd name="T11" fmla="*/ 6 h 41"/>
                  <a:gd name="T12" fmla="*/ 287 w 291"/>
                  <a:gd name="T13" fmla="*/ 8 h 41"/>
                  <a:gd name="T14" fmla="*/ 289 w 291"/>
                  <a:gd name="T15" fmla="*/ 10 h 41"/>
                  <a:gd name="T16" fmla="*/ 291 w 291"/>
                  <a:gd name="T17" fmla="*/ 14 h 41"/>
                  <a:gd name="T18" fmla="*/ 291 w 291"/>
                  <a:gd name="T19" fmla="*/ 16 h 41"/>
                  <a:gd name="T20" fmla="*/ 291 w 291"/>
                  <a:gd name="T21" fmla="*/ 20 h 41"/>
                  <a:gd name="T22" fmla="*/ 291 w 291"/>
                  <a:gd name="T23" fmla="*/ 25 h 41"/>
                  <a:gd name="T24" fmla="*/ 291 w 291"/>
                  <a:gd name="T25" fmla="*/ 29 h 41"/>
                  <a:gd name="T26" fmla="*/ 289 w 291"/>
                  <a:gd name="T27" fmla="*/ 31 h 41"/>
                  <a:gd name="T28" fmla="*/ 287 w 291"/>
                  <a:gd name="T29" fmla="*/ 35 h 41"/>
                  <a:gd name="T30" fmla="*/ 285 w 291"/>
                  <a:gd name="T31" fmla="*/ 37 h 41"/>
                  <a:gd name="T32" fmla="*/ 281 w 291"/>
                  <a:gd name="T33" fmla="*/ 39 h 41"/>
                  <a:gd name="T34" fmla="*/ 279 w 291"/>
                  <a:gd name="T35" fmla="*/ 41 h 41"/>
                  <a:gd name="T36" fmla="*/ 275 w 291"/>
                  <a:gd name="T37" fmla="*/ 41 h 41"/>
                  <a:gd name="T38" fmla="*/ 270 w 291"/>
                  <a:gd name="T39" fmla="*/ 41 h 41"/>
                  <a:gd name="T40" fmla="*/ 270 w 291"/>
                  <a:gd name="T41" fmla="*/ 41 h 41"/>
                  <a:gd name="T42" fmla="*/ 20 w 291"/>
                  <a:gd name="T43" fmla="*/ 41 h 41"/>
                  <a:gd name="T44" fmla="*/ 20 w 291"/>
                  <a:gd name="T45" fmla="*/ 41 h 41"/>
                  <a:gd name="T46" fmla="*/ 16 w 291"/>
                  <a:gd name="T47" fmla="*/ 41 h 41"/>
                  <a:gd name="T48" fmla="*/ 12 w 291"/>
                  <a:gd name="T49" fmla="*/ 41 h 41"/>
                  <a:gd name="T50" fmla="*/ 10 w 291"/>
                  <a:gd name="T51" fmla="*/ 39 h 41"/>
                  <a:gd name="T52" fmla="*/ 6 w 291"/>
                  <a:gd name="T53" fmla="*/ 37 h 41"/>
                  <a:gd name="T54" fmla="*/ 4 w 291"/>
                  <a:gd name="T55" fmla="*/ 35 h 41"/>
                  <a:gd name="T56" fmla="*/ 2 w 291"/>
                  <a:gd name="T57" fmla="*/ 31 h 41"/>
                  <a:gd name="T58" fmla="*/ 0 w 291"/>
                  <a:gd name="T59" fmla="*/ 29 h 41"/>
                  <a:gd name="T60" fmla="*/ 0 w 291"/>
                  <a:gd name="T61" fmla="*/ 25 h 41"/>
                  <a:gd name="T62" fmla="*/ 0 w 291"/>
                  <a:gd name="T63" fmla="*/ 20 h 41"/>
                  <a:gd name="T64" fmla="*/ 0 w 291"/>
                  <a:gd name="T65" fmla="*/ 16 h 41"/>
                  <a:gd name="T66" fmla="*/ 0 w 291"/>
                  <a:gd name="T67" fmla="*/ 14 h 41"/>
                  <a:gd name="T68" fmla="*/ 2 w 291"/>
                  <a:gd name="T69" fmla="*/ 10 h 41"/>
                  <a:gd name="T70" fmla="*/ 4 w 291"/>
                  <a:gd name="T71" fmla="*/ 8 h 41"/>
                  <a:gd name="T72" fmla="*/ 6 w 291"/>
                  <a:gd name="T73" fmla="*/ 6 h 41"/>
                  <a:gd name="T74" fmla="*/ 10 w 291"/>
                  <a:gd name="T75" fmla="*/ 4 h 41"/>
                  <a:gd name="T76" fmla="*/ 12 w 291"/>
                  <a:gd name="T77" fmla="*/ 2 h 41"/>
                  <a:gd name="T78" fmla="*/ 16 w 291"/>
                  <a:gd name="T79" fmla="*/ 0 h 41"/>
                  <a:gd name="T80" fmla="*/ 20 w 291"/>
                  <a:gd name="T81" fmla="*/ 0 h 41"/>
                  <a:gd name="T82" fmla="*/ 20 w 291"/>
                  <a:gd name="T83" fmla="*/ 0 h 41"/>
                  <a:gd name="T84" fmla="*/ 270 w 291"/>
                  <a:gd name="T8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91" h="41">
                    <a:moveTo>
                      <a:pt x="270" y="0"/>
                    </a:moveTo>
                    <a:lnTo>
                      <a:pt x="270" y="0"/>
                    </a:lnTo>
                    <a:lnTo>
                      <a:pt x="275" y="0"/>
                    </a:lnTo>
                    <a:lnTo>
                      <a:pt x="279" y="2"/>
                    </a:lnTo>
                    <a:lnTo>
                      <a:pt x="281" y="4"/>
                    </a:lnTo>
                    <a:lnTo>
                      <a:pt x="285" y="6"/>
                    </a:lnTo>
                    <a:lnTo>
                      <a:pt x="287" y="8"/>
                    </a:lnTo>
                    <a:lnTo>
                      <a:pt x="289" y="10"/>
                    </a:lnTo>
                    <a:lnTo>
                      <a:pt x="291" y="14"/>
                    </a:lnTo>
                    <a:lnTo>
                      <a:pt x="291" y="16"/>
                    </a:lnTo>
                    <a:lnTo>
                      <a:pt x="291" y="20"/>
                    </a:lnTo>
                    <a:lnTo>
                      <a:pt x="291" y="25"/>
                    </a:lnTo>
                    <a:lnTo>
                      <a:pt x="291" y="29"/>
                    </a:lnTo>
                    <a:lnTo>
                      <a:pt x="289" y="31"/>
                    </a:lnTo>
                    <a:lnTo>
                      <a:pt x="287" y="35"/>
                    </a:lnTo>
                    <a:lnTo>
                      <a:pt x="285" y="37"/>
                    </a:lnTo>
                    <a:lnTo>
                      <a:pt x="281" y="39"/>
                    </a:lnTo>
                    <a:lnTo>
                      <a:pt x="279" y="41"/>
                    </a:lnTo>
                    <a:lnTo>
                      <a:pt x="275" y="41"/>
                    </a:lnTo>
                    <a:lnTo>
                      <a:pt x="270" y="41"/>
                    </a:lnTo>
                    <a:lnTo>
                      <a:pt x="20" y="41"/>
                    </a:lnTo>
                    <a:lnTo>
                      <a:pt x="16" y="41"/>
                    </a:lnTo>
                    <a:lnTo>
                      <a:pt x="12" y="41"/>
                    </a:lnTo>
                    <a:lnTo>
                      <a:pt x="10" y="39"/>
                    </a:lnTo>
                    <a:lnTo>
                      <a:pt x="6" y="37"/>
                    </a:lnTo>
                    <a:lnTo>
                      <a:pt x="4" y="35"/>
                    </a:lnTo>
                    <a:lnTo>
                      <a:pt x="2" y="31"/>
                    </a:lnTo>
                    <a:lnTo>
                      <a:pt x="0" y="29"/>
                    </a:lnTo>
                    <a:lnTo>
                      <a:pt x="0" y="25"/>
                    </a:lnTo>
                    <a:lnTo>
                      <a:pt x="0" y="20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2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2" y="2"/>
                    </a:lnTo>
                    <a:lnTo>
                      <a:pt x="16" y="0"/>
                    </a:lnTo>
                    <a:lnTo>
                      <a:pt x="20" y="0"/>
                    </a:lnTo>
                    <a:lnTo>
                      <a:pt x="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4" name="Freeform 35">
                <a:extLst>
                  <a:ext uri="{FF2B5EF4-FFF2-40B4-BE49-F238E27FC236}">
                    <a16:creationId xmlns:a16="http://schemas.microsoft.com/office/drawing/2014/main" id="{72BE405A-EC27-4623-9532-EE614DF9201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-5400000">
                <a:off x="20481" y="6255"/>
                <a:ext cx="356" cy="358"/>
              </a:xfrm>
              <a:custGeom>
                <a:avLst/>
                <a:gdLst>
                  <a:gd name="T0" fmla="*/ 178 w 178"/>
                  <a:gd name="T1" fmla="*/ 88 h 179"/>
                  <a:gd name="T2" fmla="*/ 176 w 178"/>
                  <a:gd name="T3" fmla="*/ 107 h 179"/>
                  <a:gd name="T4" fmla="*/ 170 w 178"/>
                  <a:gd name="T5" fmla="*/ 125 h 179"/>
                  <a:gd name="T6" fmla="*/ 160 w 178"/>
                  <a:gd name="T7" fmla="*/ 142 h 179"/>
                  <a:gd name="T8" fmla="*/ 147 w 178"/>
                  <a:gd name="T9" fmla="*/ 156 h 179"/>
                  <a:gd name="T10" fmla="*/ 133 w 178"/>
                  <a:gd name="T11" fmla="*/ 166 h 179"/>
                  <a:gd name="T12" fmla="*/ 115 w 178"/>
                  <a:gd name="T13" fmla="*/ 174 h 179"/>
                  <a:gd name="T14" fmla="*/ 96 w 178"/>
                  <a:gd name="T15" fmla="*/ 179 h 179"/>
                  <a:gd name="T16" fmla="*/ 78 w 178"/>
                  <a:gd name="T17" fmla="*/ 179 h 179"/>
                  <a:gd name="T18" fmla="*/ 59 w 178"/>
                  <a:gd name="T19" fmla="*/ 174 h 179"/>
                  <a:gd name="T20" fmla="*/ 43 w 178"/>
                  <a:gd name="T21" fmla="*/ 166 h 179"/>
                  <a:gd name="T22" fmla="*/ 26 w 178"/>
                  <a:gd name="T23" fmla="*/ 156 h 179"/>
                  <a:gd name="T24" fmla="*/ 14 w 178"/>
                  <a:gd name="T25" fmla="*/ 142 h 179"/>
                  <a:gd name="T26" fmla="*/ 6 w 178"/>
                  <a:gd name="T27" fmla="*/ 125 h 179"/>
                  <a:gd name="T28" fmla="*/ 0 w 178"/>
                  <a:gd name="T29" fmla="*/ 107 h 179"/>
                  <a:gd name="T30" fmla="*/ 0 w 178"/>
                  <a:gd name="T31" fmla="*/ 88 h 179"/>
                  <a:gd name="T32" fmla="*/ 2 w 178"/>
                  <a:gd name="T33" fmla="*/ 70 h 179"/>
                  <a:gd name="T34" fmla="*/ 8 w 178"/>
                  <a:gd name="T35" fmla="*/ 51 h 179"/>
                  <a:gd name="T36" fmla="*/ 18 w 178"/>
                  <a:gd name="T37" fmla="*/ 35 h 179"/>
                  <a:gd name="T38" fmla="*/ 31 w 178"/>
                  <a:gd name="T39" fmla="*/ 23 h 179"/>
                  <a:gd name="T40" fmla="*/ 45 w 178"/>
                  <a:gd name="T41" fmla="*/ 10 h 179"/>
                  <a:gd name="T42" fmla="*/ 63 w 178"/>
                  <a:gd name="T43" fmla="*/ 4 h 179"/>
                  <a:gd name="T44" fmla="*/ 82 w 178"/>
                  <a:gd name="T45" fmla="*/ 0 h 179"/>
                  <a:gd name="T46" fmla="*/ 100 w 178"/>
                  <a:gd name="T47" fmla="*/ 0 h 179"/>
                  <a:gd name="T48" fmla="*/ 119 w 178"/>
                  <a:gd name="T49" fmla="*/ 4 h 179"/>
                  <a:gd name="T50" fmla="*/ 135 w 178"/>
                  <a:gd name="T51" fmla="*/ 10 h 179"/>
                  <a:gd name="T52" fmla="*/ 151 w 178"/>
                  <a:gd name="T53" fmla="*/ 23 h 179"/>
                  <a:gd name="T54" fmla="*/ 164 w 178"/>
                  <a:gd name="T55" fmla="*/ 35 h 179"/>
                  <a:gd name="T56" fmla="*/ 172 w 178"/>
                  <a:gd name="T57" fmla="*/ 51 h 179"/>
                  <a:gd name="T58" fmla="*/ 178 w 178"/>
                  <a:gd name="T59" fmla="*/ 70 h 179"/>
                  <a:gd name="T60" fmla="*/ 178 w 178"/>
                  <a:gd name="T61" fmla="*/ 88 h 179"/>
                  <a:gd name="T62" fmla="*/ 178 w 178"/>
                  <a:gd name="T63" fmla="*/ 88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8" h="179">
                    <a:moveTo>
                      <a:pt x="178" y="88"/>
                    </a:moveTo>
                    <a:lnTo>
                      <a:pt x="176" y="107"/>
                    </a:lnTo>
                    <a:lnTo>
                      <a:pt x="170" y="125"/>
                    </a:lnTo>
                    <a:lnTo>
                      <a:pt x="160" y="142"/>
                    </a:lnTo>
                    <a:lnTo>
                      <a:pt x="147" y="156"/>
                    </a:lnTo>
                    <a:lnTo>
                      <a:pt x="133" y="166"/>
                    </a:lnTo>
                    <a:lnTo>
                      <a:pt x="115" y="174"/>
                    </a:lnTo>
                    <a:lnTo>
                      <a:pt x="96" y="179"/>
                    </a:lnTo>
                    <a:lnTo>
                      <a:pt x="78" y="179"/>
                    </a:lnTo>
                    <a:lnTo>
                      <a:pt x="59" y="174"/>
                    </a:lnTo>
                    <a:lnTo>
                      <a:pt x="43" y="166"/>
                    </a:lnTo>
                    <a:lnTo>
                      <a:pt x="26" y="156"/>
                    </a:lnTo>
                    <a:lnTo>
                      <a:pt x="14" y="142"/>
                    </a:lnTo>
                    <a:lnTo>
                      <a:pt x="6" y="125"/>
                    </a:lnTo>
                    <a:lnTo>
                      <a:pt x="0" y="107"/>
                    </a:lnTo>
                    <a:lnTo>
                      <a:pt x="0" y="88"/>
                    </a:lnTo>
                    <a:lnTo>
                      <a:pt x="2" y="70"/>
                    </a:lnTo>
                    <a:lnTo>
                      <a:pt x="8" y="51"/>
                    </a:lnTo>
                    <a:lnTo>
                      <a:pt x="18" y="35"/>
                    </a:lnTo>
                    <a:lnTo>
                      <a:pt x="31" y="23"/>
                    </a:lnTo>
                    <a:lnTo>
                      <a:pt x="45" y="10"/>
                    </a:lnTo>
                    <a:lnTo>
                      <a:pt x="63" y="4"/>
                    </a:lnTo>
                    <a:lnTo>
                      <a:pt x="82" y="0"/>
                    </a:lnTo>
                    <a:lnTo>
                      <a:pt x="100" y="0"/>
                    </a:lnTo>
                    <a:lnTo>
                      <a:pt x="119" y="4"/>
                    </a:lnTo>
                    <a:lnTo>
                      <a:pt x="135" y="10"/>
                    </a:lnTo>
                    <a:lnTo>
                      <a:pt x="151" y="23"/>
                    </a:lnTo>
                    <a:lnTo>
                      <a:pt x="164" y="35"/>
                    </a:lnTo>
                    <a:lnTo>
                      <a:pt x="172" y="51"/>
                    </a:lnTo>
                    <a:lnTo>
                      <a:pt x="178" y="70"/>
                    </a:lnTo>
                    <a:lnTo>
                      <a:pt x="178" y="88"/>
                    </a:lnTo>
                    <a:close/>
                  </a:path>
                </a:pathLst>
              </a:custGeom>
              <a:solidFill>
                <a:srgbClr val="E0E0E0"/>
              </a:solidFill>
              <a:ln w="762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5" name="Freeform 36">
                <a:extLst>
                  <a:ext uri="{FF2B5EF4-FFF2-40B4-BE49-F238E27FC236}">
                    <a16:creationId xmlns:a16="http://schemas.microsoft.com/office/drawing/2014/main" id="{A87A6FA3-EBBD-4CF4-A32E-A538C648836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-5400000">
                <a:off x="20590" y="6358"/>
                <a:ext cx="140" cy="148"/>
              </a:xfrm>
              <a:custGeom>
                <a:avLst/>
                <a:gdLst>
                  <a:gd name="T0" fmla="*/ 70 w 70"/>
                  <a:gd name="T1" fmla="*/ 37 h 74"/>
                  <a:gd name="T2" fmla="*/ 68 w 70"/>
                  <a:gd name="T3" fmla="*/ 50 h 74"/>
                  <a:gd name="T4" fmla="*/ 62 w 70"/>
                  <a:gd name="T5" fmla="*/ 60 h 74"/>
                  <a:gd name="T6" fmla="*/ 53 w 70"/>
                  <a:gd name="T7" fmla="*/ 68 h 74"/>
                  <a:gd name="T8" fmla="*/ 43 w 70"/>
                  <a:gd name="T9" fmla="*/ 74 h 74"/>
                  <a:gd name="T10" fmla="*/ 31 w 70"/>
                  <a:gd name="T11" fmla="*/ 74 h 74"/>
                  <a:gd name="T12" fmla="*/ 21 w 70"/>
                  <a:gd name="T13" fmla="*/ 72 h 74"/>
                  <a:gd name="T14" fmla="*/ 10 w 70"/>
                  <a:gd name="T15" fmla="*/ 64 h 74"/>
                  <a:gd name="T16" fmla="*/ 4 w 70"/>
                  <a:gd name="T17" fmla="*/ 56 h 74"/>
                  <a:gd name="T18" fmla="*/ 0 w 70"/>
                  <a:gd name="T19" fmla="*/ 44 h 74"/>
                  <a:gd name="T20" fmla="*/ 0 w 70"/>
                  <a:gd name="T21" fmla="*/ 31 h 74"/>
                  <a:gd name="T22" fmla="*/ 4 w 70"/>
                  <a:gd name="T23" fmla="*/ 21 h 74"/>
                  <a:gd name="T24" fmla="*/ 10 w 70"/>
                  <a:gd name="T25" fmla="*/ 11 h 74"/>
                  <a:gd name="T26" fmla="*/ 21 w 70"/>
                  <a:gd name="T27" fmla="*/ 5 h 74"/>
                  <a:gd name="T28" fmla="*/ 31 w 70"/>
                  <a:gd name="T29" fmla="*/ 0 h 74"/>
                  <a:gd name="T30" fmla="*/ 43 w 70"/>
                  <a:gd name="T31" fmla="*/ 2 h 74"/>
                  <a:gd name="T32" fmla="*/ 53 w 70"/>
                  <a:gd name="T33" fmla="*/ 7 h 74"/>
                  <a:gd name="T34" fmla="*/ 62 w 70"/>
                  <a:gd name="T35" fmla="*/ 15 h 74"/>
                  <a:gd name="T36" fmla="*/ 68 w 70"/>
                  <a:gd name="T37" fmla="*/ 25 h 74"/>
                  <a:gd name="T38" fmla="*/ 70 w 70"/>
                  <a:gd name="T39" fmla="*/ 37 h 74"/>
                  <a:gd name="T40" fmla="*/ 70 w 70"/>
                  <a:gd name="T41" fmla="*/ 3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0" h="74">
                    <a:moveTo>
                      <a:pt x="70" y="37"/>
                    </a:moveTo>
                    <a:lnTo>
                      <a:pt x="68" y="50"/>
                    </a:lnTo>
                    <a:lnTo>
                      <a:pt x="62" y="60"/>
                    </a:lnTo>
                    <a:lnTo>
                      <a:pt x="53" y="68"/>
                    </a:lnTo>
                    <a:lnTo>
                      <a:pt x="43" y="74"/>
                    </a:lnTo>
                    <a:lnTo>
                      <a:pt x="31" y="74"/>
                    </a:lnTo>
                    <a:lnTo>
                      <a:pt x="21" y="72"/>
                    </a:lnTo>
                    <a:lnTo>
                      <a:pt x="10" y="64"/>
                    </a:lnTo>
                    <a:lnTo>
                      <a:pt x="4" y="56"/>
                    </a:lnTo>
                    <a:lnTo>
                      <a:pt x="0" y="44"/>
                    </a:lnTo>
                    <a:lnTo>
                      <a:pt x="0" y="31"/>
                    </a:lnTo>
                    <a:lnTo>
                      <a:pt x="4" y="21"/>
                    </a:lnTo>
                    <a:lnTo>
                      <a:pt x="10" y="11"/>
                    </a:lnTo>
                    <a:lnTo>
                      <a:pt x="21" y="5"/>
                    </a:lnTo>
                    <a:lnTo>
                      <a:pt x="31" y="0"/>
                    </a:lnTo>
                    <a:lnTo>
                      <a:pt x="43" y="2"/>
                    </a:lnTo>
                    <a:lnTo>
                      <a:pt x="53" y="7"/>
                    </a:lnTo>
                    <a:lnTo>
                      <a:pt x="62" y="15"/>
                    </a:lnTo>
                    <a:lnTo>
                      <a:pt x="68" y="25"/>
                    </a:lnTo>
                    <a:lnTo>
                      <a:pt x="70" y="37"/>
                    </a:lnTo>
                    <a:close/>
                  </a:path>
                </a:pathLst>
              </a:custGeom>
              <a:solidFill>
                <a:srgbClr val="E0E0E0"/>
              </a:solidFill>
              <a:ln w="762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6" name="Freeform 37">
                <a:extLst>
                  <a:ext uri="{FF2B5EF4-FFF2-40B4-BE49-F238E27FC236}">
                    <a16:creationId xmlns:a16="http://schemas.microsoft.com/office/drawing/2014/main" id="{2FB04703-CFB9-40E4-80D2-ADE3707D81B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-5400000">
                <a:off x="18836" y="6368"/>
                <a:ext cx="582" cy="82"/>
              </a:xfrm>
              <a:custGeom>
                <a:avLst/>
                <a:gdLst>
                  <a:gd name="T0" fmla="*/ 270 w 291"/>
                  <a:gd name="T1" fmla="*/ 0 h 41"/>
                  <a:gd name="T2" fmla="*/ 270 w 291"/>
                  <a:gd name="T3" fmla="*/ 0 h 41"/>
                  <a:gd name="T4" fmla="*/ 274 w 291"/>
                  <a:gd name="T5" fmla="*/ 2 h 41"/>
                  <a:gd name="T6" fmla="*/ 278 w 291"/>
                  <a:gd name="T7" fmla="*/ 2 h 41"/>
                  <a:gd name="T8" fmla="*/ 281 w 291"/>
                  <a:gd name="T9" fmla="*/ 4 h 41"/>
                  <a:gd name="T10" fmla="*/ 285 w 291"/>
                  <a:gd name="T11" fmla="*/ 6 h 41"/>
                  <a:gd name="T12" fmla="*/ 287 w 291"/>
                  <a:gd name="T13" fmla="*/ 8 h 41"/>
                  <a:gd name="T14" fmla="*/ 289 w 291"/>
                  <a:gd name="T15" fmla="*/ 10 h 41"/>
                  <a:gd name="T16" fmla="*/ 291 w 291"/>
                  <a:gd name="T17" fmla="*/ 14 h 41"/>
                  <a:gd name="T18" fmla="*/ 291 w 291"/>
                  <a:gd name="T19" fmla="*/ 18 h 41"/>
                  <a:gd name="T20" fmla="*/ 291 w 291"/>
                  <a:gd name="T21" fmla="*/ 20 h 41"/>
                  <a:gd name="T22" fmla="*/ 291 w 291"/>
                  <a:gd name="T23" fmla="*/ 24 h 41"/>
                  <a:gd name="T24" fmla="*/ 291 w 291"/>
                  <a:gd name="T25" fmla="*/ 28 h 41"/>
                  <a:gd name="T26" fmla="*/ 289 w 291"/>
                  <a:gd name="T27" fmla="*/ 30 h 41"/>
                  <a:gd name="T28" fmla="*/ 287 w 291"/>
                  <a:gd name="T29" fmla="*/ 34 h 41"/>
                  <a:gd name="T30" fmla="*/ 285 w 291"/>
                  <a:gd name="T31" fmla="*/ 36 h 41"/>
                  <a:gd name="T32" fmla="*/ 281 w 291"/>
                  <a:gd name="T33" fmla="*/ 39 h 41"/>
                  <a:gd name="T34" fmla="*/ 278 w 291"/>
                  <a:gd name="T35" fmla="*/ 41 h 41"/>
                  <a:gd name="T36" fmla="*/ 274 w 291"/>
                  <a:gd name="T37" fmla="*/ 41 h 41"/>
                  <a:gd name="T38" fmla="*/ 270 w 291"/>
                  <a:gd name="T39" fmla="*/ 41 h 41"/>
                  <a:gd name="T40" fmla="*/ 270 w 291"/>
                  <a:gd name="T41" fmla="*/ 41 h 41"/>
                  <a:gd name="T42" fmla="*/ 20 w 291"/>
                  <a:gd name="T43" fmla="*/ 41 h 41"/>
                  <a:gd name="T44" fmla="*/ 20 w 291"/>
                  <a:gd name="T45" fmla="*/ 41 h 41"/>
                  <a:gd name="T46" fmla="*/ 16 w 291"/>
                  <a:gd name="T47" fmla="*/ 41 h 41"/>
                  <a:gd name="T48" fmla="*/ 12 w 291"/>
                  <a:gd name="T49" fmla="*/ 41 h 41"/>
                  <a:gd name="T50" fmla="*/ 10 w 291"/>
                  <a:gd name="T51" fmla="*/ 39 h 41"/>
                  <a:gd name="T52" fmla="*/ 6 w 291"/>
                  <a:gd name="T53" fmla="*/ 36 h 41"/>
                  <a:gd name="T54" fmla="*/ 4 w 291"/>
                  <a:gd name="T55" fmla="*/ 34 h 41"/>
                  <a:gd name="T56" fmla="*/ 2 w 291"/>
                  <a:gd name="T57" fmla="*/ 30 h 41"/>
                  <a:gd name="T58" fmla="*/ 0 w 291"/>
                  <a:gd name="T59" fmla="*/ 28 h 41"/>
                  <a:gd name="T60" fmla="*/ 0 w 291"/>
                  <a:gd name="T61" fmla="*/ 24 h 41"/>
                  <a:gd name="T62" fmla="*/ 0 w 291"/>
                  <a:gd name="T63" fmla="*/ 20 h 41"/>
                  <a:gd name="T64" fmla="*/ 0 w 291"/>
                  <a:gd name="T65" fmla="*/ 18 h 41"/>
                  <a:gd name="T66" fmla="*/ 0 w 291"/>
                  <a:gd name="T67" fmla="*/ 14 h 41"/>
                  <a:gd name="T68" fmla="*/ 2 w 291"/>
                  <a:gd name="T69" fmla="*/ 10 h 41"/>
                  <a:gd name="T70" fmla="*/ 4 w 291"/>
                  <a:gd name="T71" fmla="*/ 8 h 41"/>
                  <a:gd name="T72" fmla="*/ 6 w 291"/>
                  <a:gd name="T73" fmla="*/ 6 h 41"/>
                  <a:gd name="T74" fmla="*/ 10 w 291"/>
                  <a:gd name="T75" fmla="*/ 4 h 41"/>
                  <a:gd name="T76" fmla="*/ 12 w 291"/>
                  <a:gd name="T77" fmla="*/ 2 h 41"/>
                  <a:gd name="T78" fmla="*/ 16 w 291"/>
                  <a:gd name="T79" fmla="*/ 2 h 41"/>
                  <a:gd name="T80" fmla="*/ 20 w 291"/>
                  <a:gd name="T81" fmla="*/ 0 h 41"/>
                  <a:gd name="T82" fmla="*/ 20 w 291"/>
                  <a:gd name="T83" fmla="*/ 0 h 41"/>
                  <a:gd name="T84" fmla="*/ 270 w 291"/>
                  <a:gd name="T8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91" h="41">
                    <a:moveTo>
                      <a:pt x="270" y="0"/>
                    </a:moveTo>
                    <a:lnTo>
                      <a:pt x="270" y="0"/>
                    </a:lnTo>
                    <a:lnTo>
                      <a:pt x="274" y="2"/>
                    </a:lnTo>
                    <a:lnTo>
                      <a:pt x="278" y="2"/>
                    </a:lnTo>
                    <a:lnTo>
                      <a:pt x="281" y="4"/>
                    </a:lnTo>
                    <a:lnTo>
                      <a:pt x="285" y="6"/>
                    </a:lnTo>
                    <a:lnTo>
                      <a:pt x="287" y="8"/>
                    </a:lnTo>
                    <a:lnTo>
                      <a:pt x="289" y="10"/>
                    </a:lnTo>
                    <a:lnTo>
                      <a:pt x="291" y="14"/>
                    </a:lnTo>
                    <a:lnTo>
                      <a:pt x="291" y="18"/>
                    </a:lnTo>
                    <a:lnTo>
                      <a:pt x="291" y="20"/>
                    </a:lnTo>
                    <a:lnTo>
                      <a:pt x="291" y="24"/>
                    </a:lnTo>
                    <a:lnTo>
                      <a:pt x="291" y="28"/>
                    </a:lnTo>
                    <a:lnTo>
                      <a:pt x="289" y="30"/>
                    </a:lnTo>
                    <a:lnTo>
                      <a:pt x="287" y="34"/>
                    </a:lnTo>
                    <a:lnTo>
                      <a:pt x="285" y="36"/>
                    </a:lnTo>
                    <a:lnTo>
                      <a:pt x="281" y="39"/>
                    </a:lnTo>
                    <a:lnTo>
                      <a:pt x="278" y="41"/>
                    </a:lnTo>
                    <a:lnTo>
                      <a:pt x="274" y="41"/>
                    </a:lnTo>
                    <a:lnTo>
                      <a:pt x="270" y="41"/>
                    </a:lnTo>
                    <a:lnTo>
                      <a:pt x="20" y="41"/>
                    </a:lnTo>
                    <a:lnTo>
                      <a:pt x="16" y="41"/>
                    </a:lnTo>
                    <a:lnTo>
                      <a:pt x="12" y="41"/>
                    </a:lnTo>
                    <a:lnTo>
                      <a:pt x="10" y="39"/>
                    </a:lnTo>
                    <a:lnTo>
                      <a:pt x="6" y="36"/>
                    </a:lnTo>
                    <a:lnTo>
                      <a:pt x="4" y="34"/>
                    </a:lnTo>
                    <a:lnTo>
                      <a:pt x="2" y="30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2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2" y="2"/>
                    </a:lnTo>
                    <a:lnTo>
                      <a:pt x="16" y="2"/>
                    </a:lnTo>
                    <a:lnTo>
                      <a:pt x="20" y="0"/>
                    </a:lnTo>
                    <a:lnTo>
                      <a:pt x="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27" name="WordArt 38">
                <a:extLst>
                  <a:ext uri="{FF2B5EF4-FFF2-40B4-BE49-F238E27FC236}">
                    <a16:creationId xmlns:a16="http://schemas.microsoft.com/office/drawing/2014/main" id="{19135353-8972-4D92-8B7D-D116EEBA673C}"/>
                  </a:ext>
                </a:extLst>
              </p:cNvPr>
              <p:cNvSpPr>
                <a:spLocks noChangeAspect="1" noChangeArrowheads="1" noChangeShapeType="1" noTextEdit="1"/>
              </p:cNvSpPr>
              <p:nvPr/>
            </p:nvSpPr>
            <p:spPr bwMode="auto">
              <a:xfrm>
                <a:off x="18126" y="5988"/>
                <a:ext cx="558" cy="358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altLang="zh-TW" sz="1400" kern="10" spc="0">
                    <a:ln w="3175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latin typeface="Verdana Ref"/>
                  </a:rPr>
                  <a:t>C3</a:t>
                </a:r>
                <a:endParaRPr lang="zh-TW" altLang="en-US" sz="1400" kern="10" spc="0">
                  <a:ln w="317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Verdana Ref"/>
                </a:endParaRPr>
              </a:p>
            </p:txBody>
          </p:sp>
          <p:sp>
            <p:nvSpPr>
              <p:cNvPr id="228" name="WordArt 39">
                <a:extLst>
                  <a:ext uri="{FF2B5EF4-FFF2-40B4-BE49-F238E27FC236}">
                    <a16:creationId xmlns:a16="http://schemas.microsoft.com/office/drawing/2014/main" id="{AAD235FB-05F6-41B9-8AC2-2ABFE76ADAAA}"/>
                  </a:ext>
                </a:extLst>
              </p:cNvPr>
              <p:cNvSpPr>
                <a:spLocks noChangeAspect="1" noChangeArrowheads="1" noChangeShapeType="1" noTextEdit="1"/>
              </p:cNvSpPr>
              <p:nvPr/>
            </p:nvSpPr>
            <p:spPr bwMode="auto">
              <a:xfrm>
                <a:off x="19634" y="6618"/>
                <a:ext cx="1406" cy="178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altLang="zh-TW" sz="1400" kern="10" spc="0" dirty="0"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latin typeface="Verdana Ref"/>
                  </a:rPr>
                  <a:t>10  </a:t>
                </a:r>
                <a:r>
                  <a:rPr lang="en-US" altLang="zh-TW" sz="1400" kern="10" spc="0" dirty="0" err="1"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latin typeface="Verdana Ref"/>
                  </a:rPr>
                  <a:t>uF</a:t>
                </a:r>
                <a:r>
                  <a:rPr lang="en-US" altLang="zh-TW" sz="1400" kern="10" spc="0" dirty="0"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latin typeface="Verdana Ref"/>
                  </a:rPr>
                  <a:t>      </a:t>
                </a:r>
                <a:endParaRPr lang="zh-TW" altLang="en-US" sz="1400" kern="10" spc="0" dirty="0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Verdana Ref"/>
                </a:endParaRPr>
              </a:p>
            </p:txBody>
          </p:sp>
        </p:grpSp>
        <p:sp>
          <p:nvSpPr>
            <p:cNvPr id="217" name="WordArt 40">
              <a:extLst>
                <a:ext uri="{FF2B5EF4-FFF2-40B4-BE49-F238E27FC236}">
                  <a16:creationId xmlns:a16="http://schemas.microsoft.com/office/drawing/2014/main" id="{BC193B0C-F450-448E-A276-3EBECF7C0231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0275" y="3427"/>
              <a:ext cx="147" cy="14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spc="0" dirty="0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Verdana Ref"/>
                </a:rPr>
                <a:t>+</a:t>
              </a:r>
              <a:endParaRPr lang="zh-TW" altLang="en-US" sz="1400" kern="10" spc="0" dirty="0">
                <a:ln w="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Verdana Ref"/>
              </a:endParaRPr>
            </a:p>
          </p:txBody>
        </p:sp>
      </p:grpSp>
      <p:grpSp>
        <p:nvGrpSpPr>
          <p:cNvPr id="67" name="Group 14">
            <a:extLst>
              <a:ext uri="{FF2B5EF4-FFF2-40B4-BE49-F238E27FC236}">
                <a16:creationId xmlns:a16="http://schemas.microsoft.com/office/drawing/2014/main" id="{A5B035B9-D3F8-4CB5-A665-FAADA5F24D5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206432" y="3526358"/>
            <a:ext cx="1869086" cy="468000"/>
            <a:chOff x="261" y="364"/>
            <a:chExt cx="1788" cy="450"/>
          </a:xfrm>
        </p:grpSpPr>
        <p:sp>
          <p:nvSpPr>
            <p:cNvPr id="85" name="Freeform 15">
              <a:extLst>
                <a:ext uri="{FF2B5EF4-FFF2-40B4-BE49-F238E27FC236}">
                  <a16:creationId xmlns:a16="http://schemas.microsoft.com/office/drawing/2014/main" id="{BF7FDAA4-8E46-4FDA-AF59-022F32A8A6E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1" y="364"/>
              <a:ext cx="1788" cy="450"/>
            </a:xfrm>
            <a:custGeom>
              <a:avLst/>
              <a:gdLst>
                <a:gd name="T0" fmla="*/ 1658 w 1783"/>
                <a:gd name="T1" fmla="*/ 455 h 455"/>
                <a:gd name="T2" fmla="*/ 1678 w 1783"/>
                <a:gd name="T3" fmla="*/ 453 h 455"/>
                <a:gd name="T4" fmla="*/ 1701 w 1783"/>
                <a:gd name="T5" fmla="*/ 447 h 455"/>
                <a:gd name="T6" fmla="*/ 1719 w 1783"/>
                <a:gd name="T7" fmla="*/ 437 h 455"/>
                <a:gd name="T8" fmla="*/ 1738 w 1783"/>
                <a:gd name="T9" fmla="*/ 424 h 455"/>
                <a:gd name="T10" fmla="*/ 1754 w 1783"/>
                <a:gd name="T11" fmla="*/ 408 h 455"/>
                <a:gd name="T12" fmla="*/ 1766 w 1783"/>
                <a:gd name="T13" fmla="*/ 391 h 455"/>
                <a:gd name="T14" fmla="*/ 1777 w 1783"/>
                <a:gd name="T15" fmla="*/ 371 h 455"/>
                <a:gd name="T16" fmla="*/ 1781 w 1783"/>
                <a:gd name="T17" fmla="*/ 348 h 455"/>
                <a:gd name="T18" fmla="*/ 1783 w 1783"/>
                <a:gd name="T19" fmla="*/ 328 h 455"/>
                <a:gd name="T20" fmla="*/ 1783 w 1783"/>
                <a:gd name="T21" fmla="*/ 127 h 455"/>
                <a:gd name="T22" fmla="*/ 1781 w 1783"/>
                <a:gd name="T23" fmla="*/ 104 h 455"/>
                <a:gd name="T24" fmla="*/ 1777 w 1783"/>
                <a:gd name="T25" fmla="*/ 84 h 455"/>
                <a:gd name="T26" fmla="*/ 1766 w 1783"/>
                <a:gd name="T27" fmla="*/ 63 h 455"/>
                <a:gd name="T28" fmla="*/ 1754 w 1783"/>
                <a:gd name="T29" fmla="*/ 45 h 455"/>
                <a:gd name="T30" fmla="*/ 1738 w 1783"/>
                <a:gd name="T31" fmla="*/ 30 h 455"/>
                <a:gd name="T32" fmla="*/ 1719 w 1783"/>
                <a:gd name="T33" fmla="*/ 16 h 455"/>
                <a:gd name="T34" fmla="*/ 1701 w 1783"/>
                <a:gd name="T35" fmla="*/ 8 h 455"/>
                <a:gd name="T36" fmla="*/ 1678 w 1783"/>
                <a:gd name="T37" fmla="*/ 2 h 455"/>
                <a:gd name="T38" fmla="*/ 1656 w 1783"/>
                <a:gd name="T39" fmla="*/ 0 h 455"/>
                <a:gd name="T40" fmla="*/ 127 w 1783"/>
                <a:gd name="T41" fmla="*/ 0 h 455"/>
                <a:gd name="T42" fmla="*/ 104 w 1783"/>
                <a:gd name="T43" fmla="*/ 2 h 455"/>
                <a:gd name="T44" fmla="*/ 84 w 1783"/>
                <a:gd name="T45" fmla="*/ 8 h 455"/>
                <a:gd name="T46" fmla="*/ 63 w 1783"/>
                <a:gd name="T47" fmla="*/ 18 h 455"/>
                <a:gd name="T48" fmla="*/ 45 w 1783"/>
                <a:gd name="T49" fmla="*/ 30 h 455"/>
                <a:gd name="T50" fmla="*/ 30 w 1783"/>
                <a:gd name="T51" fmla="*/ 45 h 455"/>
                <a:gd name="T52" fmla="*/ 16 w 1783"/>
                <a:gd name="T53" fmla="*/ 63 h 455"/>
                <a:gd name="T54" fmla="*/ 8 w 1783"/>
                <a:gd name="T55" fmla="*/ 84 h 455"/>
                <a:gd name="T56" fmla="*/ 2 w 1783"/>
                <a:gd name="T57" fmla="*/ 104 h 455"/>
                <a:gd name="T58" fmla="*/ 0 w 1783"/>
                <a:gd name="T59" fmla="*/ 127 h 455"/>
                <a:gd name="T60" fmla="*/ 0 w 1783"/>
                <a:gd name="T61" fmla="*/ 328 h 455"/>
                <a:gd name="T62" fmla="*/ 2 w 1783"/>
                <a:gd name="T63" fmla="*/ 350 h 455"/>
                <a:gd name="T64" fmla="*/ 8 w 1783"/>
                <a:gd name="T65" fmla="*/ 371 h 455"/>
                <a:gd name="T66" fmla="*/ 16 w 1783"/>
                <a:gd name="T67" fmla="*/ 391 h 455"/>
                <a:gd name="T68" fmla="*/ 30 w 1783"/>
                <a:gd name="T69" fmla="*/ 410 h 455"/>
                <a:gd name="T70" fmla="*/ 45 w 1783"/>
                <a:gd name="T71" fmla="*/ 424 h 455"/>
                <a:gd name="T72" fmla="*/ 63 w 1783"/>
                <a:gd name="T73" fmla="*/ 437 h 455"/>
                <a:gd name="T74" fmla="*/ 84 w 1783"/>
                <a:gd name="T75" fmla="*/ 447 h 455"/>
                <a:gd name="T76" fmla="*/ 104 w 1783"/>
                <a:gd name="T77" fmla="*/ 453 h 455"/>
                <a:gd name="T78" fmla="*/ 127 w 1783"/>
                <a:gd name="T79" fmla="*/ 455 h 455"/>
                <a:gd name="T80" fmla="*/ 1658 w 1783"/>
                <a:gd name="T81" fmla="*/ 455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3" h="455">
                  <a:moveTo>
                    <a:pt x="1658" y="455"/>
                  </a:moveTo>
                  <a:lnTo>
                    <a:pt x="1678" y="453"/>
                  </a:lnTo>
                  <a:lnTo>
                    <a:pt x="1701" y="447"/>
                  </a:lnTo>
                  <a:lnTo>
                    <a:pt x="1719" y="437"/>
                  </a:lnTo>
                  <a:lnTo>
                    <a:pt x="1738" y="424"/>
                  </a:lnTo>
                  <a:lnTo>
                    <a:pt x="1754" y="408"/>
                  </a:lnTo>
                  <a:lnTo>
                    <a:pt x="1766" y="391"/>
                  </a:lnTo>
                  <a:lnTo>
                    <a:pt x="1777" y="371"/>
                  </a:lnTo>
                  <a:lnTo>
                    <a:pt x="1781" y="348"/>
                  </a:lnTo>
                  <a:lnTo>
                    <a:pt x="1783" y="328"/>
                  </a:lnTo>
                  <a:lnTo>
                    <a:pt x="1783" y="127"/>
                  </a:lnTo>
                  <a:lnTo>
                    <a:pt x="1781" y="104"/>
                  </a:lnTo>
                  <a:lnTo>
                    <a:pt x="1777" y="84"/>
                  </a:lnTo>
                  <a:lnTo>
                    <a:pt x="1766" y="63"/>
                  </a:lnTo>
                  <a:lnTo>
                    <a:pt x="1754" y="45"/>
                  </a:lnTo>
                  <a:lnTo>
                    <a:pt x="1738" y="30"/>
                  </a:lnTo>
                  <a:lnTo>
                    <a:pt x="1719" y="16"/>
                  </a:lnTo>
                  <a:lnTo>
                    <a:pt x="1701" y="8"/>
                  </a:lnTo>
                  <a:lnTo>
                    <a:pt x="1678" y="2"/>
                  </a:lnTo>
                  <a:lnTo>
                    <a:pt x="1656" y="0"/>
                  </a:lnTo>
                  <a:lnTo>
                    <a:pt x="127" y="0"/>
                  </a:lnTo>
                  <a:lnTo>
                    <a:pt x="104" y="2"/>
                  </a:lnTo>
                  <a:lnTo>
                    <a:pt x="84" y="8"/>
                  </a:lnTo>
                  <a:lnTo>
                    <a:pt x="63" y="18"/>
                  </a:lnTo>
                  <a:lnTo>
                    <a:pt x="45" y="30"/>
                  </a:lnTo>
                  <a:lnTo>
                    <a:pt x="30" y="45"/>
                  </a:lnTo>
                  <a:lnTo>
                    <a:pt x="16" y="63"/>
                  </a:lnTo>
                  <a:lnTo>
                    <a:pt x="8" y="84"/>
                  </a:lnTo>
                  <a:lnTo>
                    <a:pt x="2" y="104"/>
                  </a:lnTo>
                  <a:lnTo>
                    <a:pt x="0" y="127"/>
                  </a:lnTo>
                  <a:lnTo>
                    <a:pt x="0" y="328"/>
                  </a:lnTo>
                  <a:lnTo>
                    <a:pt x="2" y="350"/>
                  </a:lnTo>
                  <a:lnTo>
                    <a:pt x="8" y="371"/>
                  </a:lnTo>
                  <a:lnTo>
                    <a:pt x="16" y="391"/>
                  </a:lnTo>
                  <a:lnTo>
                    <a:pt x="30" y="410"/>
                  </a:lnTo>
                  <a:lnTo>
                    <a:pt x="45" y="424"/>
                  </a:lnTo>
                  <a:lnTo>
                    <a:pt x="63" y="437"/>
                  </a:lnTo>
                  <a:lnTo>
                    <a:pt x="84" y="447"/>
                  </a:lnTo>
                  <a:lnTo>
                    <a:pt x="104" y="453"/>
                  </a:lnTo>
                  <a:lnTo>
                    <a:pt x="127" y="455"/>
                  </a:lnTo>
                  <a:lnTo>
                    <a:pt x="1658" y="455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86" name="Freeform 16">
              <a:extLst>
                <a:ext uri="{FF2B5EF4-FFF2-40B4-BE49-F238E27FC236}">
                  <a16:creationId xmlns:a16="http://schemas.microsoft.com/office/drawing/2014/main" id="{4229E12E-DD8C-4294-9F15-237C62517AD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9" y="584"/>
              <a:ext cx="314" cy="40"/>
            </a:xfrm>
            <a:custGeom>
              <a:avLst/>
              <a:gdLst>
                <a:gd name="T0" fmla="*/ 21 w 314"/>
                <a:gd name="T1" fmla="*/ 41 h 41"/>
                <a:gd name="T2" fmla="*/ 21 w 314"/>
                <a:gd name="T3" fmla="*/ 41 h 41"/>
                <a:gd name="T4" fmla="*/ 16 w 314"/>
                <a:gd name="T5" fmla="*/ 41 h 41"/>
                <a:gd name="T6" fmla="*/ 14 w 314"/>
                <a:gd name="T7" fmla="*/ 39 h 41"/>
                <a:gd name="T8" fmla="*/ 10 w 314"/>
                <a:gd name="T9" fmla="*/ 39 h 41"/>
                <a:gd name="T10" fmla="*/ 8 w 314"/>
                <a:gd name="T11" fmla="*/ 37 h 41"/>
                <a:gd name="T12" fmla="*/ 4 w 314"/>
                <a:gd name="T13" fmla="*/ 33 h 41"/>
                <a:gd name="T14" fmla="*/ 2 w 314"/>
                <a:gd name="T15" fmla="*/ 31 h 41"/>
                <a:gd name="T16" fmla="*/ 2 w 314"/>
                <a:gd name="T17" fmla="*/ 27 h 41"/>
                <a:gd name="T18" fmla="*/ 0 w 314"/>
                <a:gd name="T19" fmla="*/ 24 h 41"/>
                <a:gd name="T20" fmla="*/ 0 w 314"/>
                <a:gd name="T21" fmla="*/ 20 h 41"/>
                <a:gd name="T22" fmla="*/ 0 w 314"/>
                <a:gd name="T23" fmla="*/ 16 h 41"/>
                <a:gd name="T24" fmla="*/ 2 w 314"/>
                <a:gd name="T25" fmla="*/ 12 h 41"/>
                <a:gd name="T26" fmla="*/ 2 w 314"/>
                <a:gd name="T27" fmla="*/ 10 h 41"/>
                <a:gd name="T28" fmla="*/ 4 w 314"/>
                <a:gd name="T29" fmla="*/ 6 h 41"/>
                <a:gd name="T30" fmla="*/ 8 w 314"/>
                <a:gd name="T31" fmla="*/ 4 h 41"/>
                <a:gd name="T32" fmla="*/ 10 w 314"/>
                <a:gd name="T33" fmla="*/ 2 h 41"/>
                <a:gd name="T34" fmla="*/ 14 w 314"/>
                <a:gd name="T35" fmla="*/ 2 h 41"/>
                <a:gd name="T36" fmla="*/ 16 w 314"/>
                <a:gd name="T37" fmla="*/ 0 h 41"/>
                <a:gd name="T38" fmla="*/ 21 w 314"/>
                <a:gd name="T39" fmla="*/ 0 h 41"/>
                <a:gd name="T40" fmla="*/ 21 w 314"/>
                <a:gd name="T41" fmla="*/ 0 h 41"/>
                <a:gd name="T42" fmla="*/ 293 w 314"/>
                <a:gd name="T43" fmla="*/ 0 h 41"/>
                <a:gd name="T44" fmla="*/ 293 w 314"/>
                <a:gd name="T45" fmla="*/ 0 h 41"/>
                <a:gd name="T46" fmla="*/ 295 w 314"/>
                <a:gd name="T47" fmla="*/ 0 h 41"/>
                <a:gd name="T48" fmla="*/ 299 w 314"/>
                <a:gd name="T49" fmla="*/ 2 h 41"/>
                <a:gd name="T50" fmla="*/ 303 w 314"/>
                <a:gd name="T51" fmla="*/ 2 h 41"/>
                <a:gd name="T52" fmla="*/ 305 w 314"/>
                <a:gd name="T53" fmla="*/ 4 h 41"/>
                <a:gd name="T54" fmla="*/ 307 w 314"/>
                <a:gd name="T55" fmla="*/ 6 h 41"/>
                <a:gd name="T56" fmla="*/ 310 w 314"/>
                <a:gd name="T57" fmla="*/ 10 h 41"/>
                <a:gd name="T58" fmla="*/ 312 w 314"/>
                <a:gd name="T59" fmla="*/ 12 h 41"/>
                <a:gd name="T60" fmla="*/ 314 w 314"/>
                <a:gd name="T61" fmla="*/ 16 h 41"/>
                <a:gd name="T62" fmla="*/ 314 w 314"/>
                <a:gd name="T63" fmla="*/ 20 h 41"/>
                <a:gd name="T64" fmla="*/ 314 w 314"/>
                <a:gd name="T65" fmla="*/ 24 h 41"/>
                <a:gd name="T66" fmla="*/ 312 w 314"/>
                <a:gd name="T67" fmla="*/ 27 h 41"/>
                <a:gd name="T68" fmla="*/ 310 w 314"/>
                <a:gd name="T69" fmla="*/ 31 h 41"/>
                <a:gd name="T70" fmla="*/ 307 w 314"/>
                <a:gd name="T71" fmla="*/ 33 h 41"/>
                <a:gd name="T72" fmla="*/ 305 w 314"/>
                <a:gd name="T73" fmla="*/ 37 h 41"/>
                <a:gd name="T74" fmla="*/ 303 w 314"/>
                <a:gd name="T75" fmla="*/ 39 h 41"/>
                <a:gd name="T76" fmla="*/ 299 w 314"/>
                <a:gd name="T77" fmla="*/ 39 h 41"/>
                <a:gd name="T78" fmla="*/ 295 w 314"/>
                <a:gd name="T79" fmla="*/ 41 h 41"/>
                <a:gd name="T80" fmla="*/ 293 w 314"/>
                <a:gd name="T81" fmla="*/ 41 h 41"/>
                <a:gd name="T82" fmla="*/ 293 w 314"/>
                <a:gd name="T83" fmla="*/ 41 h 41"/>
                <a:gd name="T84" fmla="*/ 21 w 314"/>
                <a:gd name="T8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4" h="41">
                  <a:moveTo>
                    <a:pt x="21" y="41"/>
                  </a:moveTo>
                  <a:lnTo>
                    <a:pt x="21" y="41"/>
                  </a:lnTo>
                  <a:lnTo>
                    <a:pt x="16" y="41"/>
                  </a:lnTo>
                  <a:lnTo>
                    <a:pt x="14" y="39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4" y="33"/>
                  </a:lnTo>
                  <a:lnTo>
                    <a:pt x="2" y="31"/>
                  </a:lnTo>
                  <a:lnTo>
                    <a:pt x="2" y="27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4" y="6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93" y="0"/>
                  </a:lnTo>
                  <a:lnTo>
                    <a:pt x="295" y="0"/>
                  </a:lnTo>
                  <a:lnTo>
                    <a:pt x="299" y="2"/>
                  </a:lnTo>
                  <a:lnTo>
                    <a:pt x="303" y="2"/>
                  </a:lnTo>
                  <a:lnTo>
                    <a:pt x="305" y="4"/>
                  </a:lnTo>
                  <a:lnTo>
                    <a:pt x="307" y="6"/>
                  </a:lnTo>
                  <a:lnTo>
                    <a:pt x="310" y="10"/>
                  </a:lnTo>
                  <a:lnTo>
                    <a:pt x="312" y="12"/>
                  </a:lnTo>
                  <a:lnTo>
                    <a:pt x="314" y="16"/>
                  </a:lnTo>
                  <a:lnTo>
                    <a:pt x="314" y="20"/>
                  </a:lnTo>
                  <a:lnTo>
                    <a:pt x="314" y="24"/>
                  </a:lnTo>
                  <a:lnTo>
                    <a:pt x="312" y="27"/>
                  </a:lnTo>
                  <a:lnTo>
                    <a:pt x="310" y="31"/>
                  </a:lnTo>
                  <a:lnTo>
                    <a:pt x="307" y="33"/>
                  </a:lnTo>
                  <a:lnTo>
                    <a:pt x="305" y="37"/>
                  </a:lnTo>
                  <a:lnTo>
                    <a:pt x="303" y="39"/>
                  </a:lnTo>
                  <a:lnTo>
                    <a:pt x="299" y="39"/>
                  </a:lnTo>
                  <a:lnTo>
                    <a:pt x="295" y="41"/>
                  </a:lnTo>
                  <a:lnTo>
                    <a:pt x="293" y="41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87" name="Freeform 17">
              <a:extLst>
                <a:ext uri="{FF2B5EF4-FFF2-40B4-BE49-F238E27FC236}">
                  <a16:creationId xmlns:a16="http://schemas.microsoft.com/office/drawing/2014/main" id="{06B8FC96-F48C-4513-9129-1039C34A167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8" y="514"/>
              <a:ext cx="181" cy="180"/>
            </a:xfrm>
            <a:custGeom>
              <a:avLst/>
              <a:gdLst>
                <a:gd name="T0" fmla="*/ 180 w 180"/>
                <a:gd name="T1" fmla="*/ 90 h 181"/>
                <a:gd name="T2" fmla="*/ 178 w 180"/>
                <a:gd name="T3" fmla="*/ 109 h 181"/>
                <a:gd name="T4" fmla="*/ 172 w 180"/>
                <a:gd name="T5" fmla="*/ 127 h 181"/>
                <a:gd name="T6" fmla="*/ 162 w 180"/>
                <a:gd name="T7" fmla="*/ 144 h 181"/>
                <a:gd name="T8" fmla="*/ 150 w 180"/>
                <a:gd name="T9" fmla="*/ 158 h 181"/>
                <a:gd name="T10" fmla="*/ 133 w 180"/>
                <a:gd name="T11" fmla="*/ 170 h 181"/>
                <a:gd name="T12" fmla="*/ 115 w 180"/>
                <a:gd name="T13" fmla="*/ 177 h 181"/>
                <a:gd name="T14" fmla="*/ 94 w 180"/>
                <a:gd name="T15" fmla="*/ 181 h 181"/>
                <a:gd name="T16" fmla="*/ 76 w 180"/>
                <a:gd name="T17" fmla="*/ 179 h 181"/>
                <a:gd name="T18" fmla="*/ 57 w 180"/>
                <a:gd name="T19" fmla="*/ 174 h 181"/>
                <a:gd name="T20" fmla="*/ 39 w 180"/>
                <a:gd name="T21" fmla="*/ 164 h 181"/>
                <a:gd name="T22" fmla="*/ 25 w 180"/>
                <a:gd name="T23" fmla="*/ 152 h 181"/>
                <a:gd name="T24" fmla="*/ 12 w 180"/>
                <a:gd name="T25" fmla="*/ 138 h 181"/>
                <a:gd name="T26" fmla="*/ 4 w 180"/>
                <a:gd name="T27" fmla="*/ 119 h 181"/>
                <a:gd name="T28" fmla="*/ 0 w 180"/>
                <a:gd name="T29" fmla="*/ 101 h 181"/>
                <a:gd name="T30" fmla="*/ 0 w 180"/>
                <a:gd name="T31" fmla="*/ 80 h 181"/>
                <a:gd name="T32" fmla="*/ 4 w 180"/>
                <a:gd name="T33" fmla="*/ 62 h 181"/>
                <a:gd name="T34" fmla="*/ 12 w 180"/>
                <a:gd name="T35" fmla="*/ 43 h 181"/>
                <a:gd name="T36" fmla="*/ 25 w 180"/>
                <a:gd name="T37" fmla="*/ 29 h 181"/>
                <a:gd name="T38" fmla="*/ 39 w 180"/>
                <a:gd name="T39" fmla="*/ 16 h 181"/>
                <a:gd name="T40" fmla="*/ 57 w 180"/>
                <a:gd name="T41" fmla="*/ 6 h 181"/>
                <a:gd name="T42" fmla="*/ 76 w 180"/>
                <a:gd name="T43" fmla="*/ 2 h 181"/>
                <a:gd name="T44" fmla="*/ 94 w 180"/>
                <a:gd name="T45" fmla="*/ 0 h 181"/>
                <a:gd name="T46" fmla="*/ 115 w 180"/>
                <a:gd name="T47" fmla="*/ 4 h 181"/>
                <a:gd name="T48" fmla="*/ 133 w 180"/>
                <a:gd name="T49" fmla="*/ 10 h 181"/>
                <a:gd name="T50" fmla="*/ 147 w 180"/>
                <a:gd name="T51" fmla="*/ 21 h 181"/>
                <a:gd name="T52" fmla="*/ 162 w 180"/>
                <a:gd name="T53" fmla="*/ 35 h 181"/>
                <a:gd name="T54" fmla="*/ 172 w 180"/>
                <a:gd name="T55" fmla="*/ 51 h 181"/>
                <a:gd name="T56" fmla="*/ 178 w 180"/>
                <a:gd name="T57" fmla="*/ 70 h 181"/>
                <a:gd name="T58" fmla="*/ 180 w 180"/>
                <a:gd name="T59" fmla="*/ 90 h 181"/>
                <a:gd name="T60" fmla="*/ 180 w 180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81">
                  <a:moveTo>
                    <a:pt x="180" y="90"/>
                  </a:moveTo>
                  <a:lnTo>
                    <a:pt x="178" y="109"/>
                  </a:lnTo>
                  <a:lnTo>
                    <a:pt x="172" y="127"/>
                  </a:lnTo>
                  <a:lnTo>
                    <a:pt x="162" y="144"/>
                  </a:lnTo>
                  <a:lnTo>
                    <a:pt x="150" y="158"/>
                  </a:lnTo>
                  <a:lnTo>
                    <a:pt x="133" y="170"/>
                  </a:lnTo>
                  <a:lnTo>
                    <a:pt x="115" y="177"/>
                  </a:lnTo>
                  <a:lnTo>
                    <a:pt x="94" y="181"/>
                  </a:lnTo>
                  <a:lnTo>
                    <a:pt x="76" y="179"/>
                  </a:lnTo>
                  <a:lnTo>
                    <a:pt x="57" y="174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8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5" y="29"/>
                  </a:lnTo>
                  <a:lnTo>
                    <a:pt x="39" y="16"/>
                  </a:lnTo>
                  <a:lnTo>
                    <a:pt x="57" y="6"/>
                  </a:lnTo>
                  <a:lnTo>
                    <a:pt x="76" y="2"/>
                  </a:lnTo>
                  <a:lnTo>
                    <a:pt x="94" y="0"/>
                  </a:lnTo>
                  <a:lnTo>
                    <a:pt x="115" y="4"/>
                  </a:lnTo>
                  <a:lnTo>
                    <a:pt x="133" y="10"/>
                  </a:lnTo>
                  <a:lnTo>
                    <a:pt x="147" y="21"/>
                  </a:lnTo>
                  <a:lnTo>
                    <a:pt x="162" y="35"/>
                  </a:lnTo>
                  <a:lnTo>
                    <a:pt x="172" y="51"/>
                  </a:lnTo>
                  <a:lnTo>
                    <a:pt x="178" y="70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88" name="Freeform 18">
              <a:extLst>
                <a:ext uri="{FF2B5EF4-FFF2-40B4-BE49-F238E27FC236}">
                  <a16:creationId xmlns:a16="http://schemas.microsoft.com/office/drawing/2014/main" id="{C947B65C-AC71-45B6-9053-198C39AFAE1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3" y="569"/>
              <a:ext cx="70" cy="69"/>
            </a:xfrm>
            <a:custGeom>
              <a:avLst/>
              <a:gdLst>
                <a:gd name="T0" fmla="*/ 70 w 70"/>
                <a:gd name="T1" fmla="*/ 35 h 70"/>
                <a:gd name="T2" fmla="*/ 68 w 70"/>
                <a:gd name="T3" fmla="*/ 48 h 70"/>
                <a:gd name="T4" fmla="*/ 62 w 70"/>
                <a:gd name="T5" fmla="*/ 58 h 70"/>
                <a:gd name="T6" fmla="*/ 54 w 70"/>
                <a:gd name="T7" fmla="*/ 66 h 70"/>
                <a:gd name="T8" fmla="*/ 41 w 70"/>
                <a:gd name="T9" fmla="*/ 70 h 70"/>
                <a:gd name="T10" fmla="*/ 29 w 70"/>
                <a:gd name="T11" fmla="*/ 70 h 70"/>
                <a:gd name="T12" fmla="*/ 19 w 70"/>
                <a:gd name="T13" fmla="*/ 66 h 70"/>
                <a:gd name="T14" fmla="*/ 8 w 70"/>
                <a:gd name="T15" fmla="*/ 58 h 70"/>
                <a:gd name="T16" fmla="*/ 2 w 70"/>
                <a:gd name="T17" fmla="*/ 48 h 70"/>
                <a:gd name="T18" fmla="*/ 0 w 70"/>
                <a:gd name="T19" fmla="*/ 35 h 70"/>
                <a:gd name="T20" fmla="*/ 2 w 70"/>
                <a:gd name="T21" fmla="*/ 23 h 70"/>
                <a:gd name="T22" fmla="*/ 8 w 70"/>
                <a:gd name="T23" fmla="*/ 13 h 70"/>
                <a:gd name="T24" fmla="*/ 19 w 70"/>
                <a:gd name="T25" fmla="*/ 5 h 70"/>
                <a:gd name="T26" fmla="*/ 29 w 70"/>
                <a:gd name="T27" fmla="*/ 0 h 70"/>
                <a:gd name="T28" fmla="*/ 41 w 70"/>
                <a:gd name="T29" fmla="*/ 0 h 70"/>
                <a:gd name="T30" fmla="*/ 52 w 70"/>
                <a:gd name="T31" fmla="*/ 5 h 70"/>
                <a:gd name="T32" fmla="*/ 62 w 70"/>
                <a:gd name="T33" fmla="*/ 13 h 70"/>
                <a:gd name="T34" fmla="*/ 68 w 70"/>
                <a:gd name="T35" fmla="*/ 23 h 70"/>
                <a:gd name="T36" fmla="*/ 70 w 70"/>
                <a:gd name="T37" fmla="*/ 35 h 70"/>
                <a:gd name="T38" fmla="*/ 70 w 70"/>
                <a:gd name="T39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70">
                  <a:moveTo>
                    <a:pt x="70" y="35"/>
                  </a:moveTo>
                  <a:lnTo>
                    <a:pt x="68" y="48"/>
                  </a:lnTo>
                  <a:lnTo>
                    <a:pt x="62" y="58"/>
                  </a:lnTo>
                  <a:lnTo>
                    <a:pt x="54" y="66"/>
                  </a:lnTo>
                  <a:lnTo>
                    <a:pt x="41" y="70"/>
                  </a:lnTo>
                  <a:lnTo>
                    <a:pt x="29" y="70"/>
                  </a:lnTo>
                  <a:lnTo>
                    <a:pt x="19" y="66"/>
                  </a:lnTo>
                  <a:lnTo>
                    <a:pt x="8" y="58"/>
                  </a:lnTo>
                  <a:lnTo>
                    <a:pt x="2" y="48"/>
                  </a:lnTo>
                  <a:lnTo>
                    <a:pt x="0" y="35"/>
                  </a:lnTo>
                  <a:lnTo>
                    <a:pt x="2" y="23"/>
                  </a:lnTo>
                  <a:lnTo>
                    <a:pt x="8" y="13"/>
                  </a:lnTo>
                  <a:lnTo>
                    <a:pt x="19" y="5"/>
                  </a:lnTo>
                  <a:lnTo>
                    <a:pt x="29" y="0"/>
                  </a:lnTo>
                  <a:lnTo>
                    <a:pt x="41" y="0"/>
                  </a:lnTo>
                  <a:lnTo>
                    <a:pt x="52" y="5"/>
                  </a:lnTo>
                  <a:lnTo>
                    <a:pt x="62" y="13"/>
                  </a:lnTo>
                  <a:lnTo>
                    <a:pt x="68" y="23"/>
                  </a:lnTo>
                  <a:lnTo>
                    <a:pt x="70" y="35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89" name="Freeform 19">
              <a:extLst>
                <a:ext uri="{FF2B5EF4-FFF2-40B4-BE49-F238E27FC236}">
                  <a16:creationId xmlns:a16="http://schemas.microsoft.com/office/drawing/2014/main" id="{00FA1BCF-1359-4491-8A95-2633678393A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496" y="584"/>
              <a:ext cx="383" cy="40"/>
            </a:xfrm>
            <a:custGeom>
              <a:avLst/>
              <a:gdLst>
                <a:gd name="T0" fmla="*/ 20 w 381"/>
                <a:gd name="T1" fmla="*/ 41 h 41"/>
                <a:gd name="T2" fmla="*/ 20 w 381"/>
                <a:gd name="T3" fmla="*/ 41 h 41"/>
                <a:gd name="T4" fmla="*/ 16 w 381"/>
                <a:gd name="T5" fmla="*/ 41 h 41"/>
                <a:gd name="T6" fmla="*/ 14 w 381"/>
                <a:gd name="T7" fmla="*/ 39 h 41"/>
                <a:gd name="T8" fmla="*/ 10 w 381"/>
                <a:gd name="T9" fmla="*/ 39 h 41"/>
                <a:gd name="T10" fmla="*/ 8 w 381"/>
                <a:gd name="T11" fmla="*/ 37 h 41"/>
                <a:gd name="T12" fmla="*/ 4 w 381"/>
                <a:gd name="T13" fmla="*/ 33 h 41"/>
                <a:gd name="T14" fmla="*/ 2 w 381"/>
                <a:gd name="T15" fmla="*/ 31 h 41"/>
                <a:gd name="T16" fmla="*/ 2 w 381"/>
                <a:gd name="T17" fmla="*/ 27 h 41"/>
                <a:gd name="T18" fmla="*/ 0 w 381"/>
                <a:gd name="T19" fmla="*/ 24 h 41"/>
                <a:gd name="T20" fmla="*/ 0 w 381"/>
                <a:gd name="T21" fmla="*/ 20 h 41"/>
                <a:gd name="T22" fmla="*/ 0 w 381"/>
                <a:gd name="T23" fmla="*/ 16 h 41"/>
                <a:gd name="T24" fmla="*/ 2 w 381"/>
                <a:gd name="T25" fmla="*/ 12 h 41"/>
                <a:gd name="T26" fmla="*/ 2 w 381"/>
                <a:gd name="T27" fmla="*/ 10 h 41"/>
                <a:gd name="T28" fmla="*/ 4 w 381"/>
                <a:gd name="T29" fmla="*/ 6 h 41"/>
                <a:gd name="T30" fmla="*/ 8 w 381"/>
                <a:gd name="T31" fmla="*/ 4 h 41"/>
                <a:gd name="T32" fmla="*/ 10 w 381"/>
                <a:gd name="T33" fmla="*/ 2 h 41"/>
                <a:gd name="T34" fmla="*/ 14 w 381"/>
                <a:gd name="T35" fmla="*/ 2 h 41"/>
                <a:gd name="T36" fmla="*/ 16 w 381"/>
                <a:gd name="T37" fmla="*/ 0 h 41"/>
                <a:gd name="T38" fmla="*/ 20 w 381"/>
                <a:gd name="T39" fmla="*/ 0 h 41"/>
                <a:gd name="T40" fmla="*/ 20 w 381"/>
                <a:gd name="T41" fmla="*/ 0 h 41"/>
                <a:gd name="T42" fmla="*/ 360 w 381"/>
                <a:gd name="T43" fmla="*/ 0 h 41"/>
                <a:gd name="T44" fmla="*/ 360 w 381"/>
                <a:gd name="T45" fmla="*/ 0 h 41"/>
                <a:gd name="T46" fmla="*/ 362 w 381"/>
                <a:gd name="T47" fmla="*/ 0 h 41"/>
                <a:gd name="T48" fmla="*/ 366 w 381"/>
                <a:gd name="T49" fmla="*/ 2 h 41"/>
                <a:gd name="T50" fmla="*/ 371 w 381"/>
                <a:gd name="T51" fmla="*/ 2 h 41"/>
                <a:gd name="T52" fmla="*/ 373 w 381"/>
                <a:gd name="T53" fmla="*/ 4 h 41"/>
                <a:gd name="T54" fmla="*/ 375 w 381"/>
                <a:gd name="T55" fmla="*/ 6 h 41"/>
                <a:gd name="T56" fmla="*/ 377 w 381"/>
                <a:gd name="T57" fmla="*/ 10 h 41"/>
                <a:gd name="T58" fmla="*/ 379 w 381"/>
                <a:gd name="T59" fmla="*/ 12 h 41"/>
                <a:gd name="T60" fmla="*/ 379 w 381"/>
                <a:gd name="T61" fmla="*/ 16 h 41"/>
                <a:gd name="T62" fmla="*/ 381 w 381"/>
                <a:gd name="T63" fmla="*/ 20 h 41"/>
                <a:gd name="T64" fmla="*/ 379 w 381"/>
                <a:gd name="T65" fmla="*/ 24 h 41"/>
                <a:gd name="T66" fmla="*/ 379 w 381"/>
                <a:gd name="T67" fmla="*/ 27 h 41"/>
                <a:gd name="T68" fmla="*/ 377 w 381"/>
                <a:gd name="T69" fmla="*/ 31 h 41"/>
                <a:gd name="T70" fmla="*/ 375 w 381"/>
                <a:gd name="T71" fmla="*/ 33 h 41"/>
                <a:gd name="T72" fmla="*/ 373 w 381"/>
                <a:gd name="T73" fmla="*/ 37 h 41"/>
                <a:gd name="T74" fmla="*/ 371 w 381"/>
                <a:gd name="T75" fmla="*/ 39 h 41"/>
                <a:gd name="T76" fmla="*/ 366 w 381"/>
                <a:gd name="T77" fmla="*/ 39 h 41"/>
                <a:gd name="T78" fmla="*/ 362 w 381"/>
                <a:gd name="T79" fmla="*/ 41 h 41"/>
                <a:gd name="T80" fmla="*/ 360 w 381"/>
                <a:gd name="T81" fmla="*/ 41 h 41"/>
                <a:gd name="T82" fmla="*/ 360 w 381"/>
                <a:gd name="T83" fmla="*/ 41 h 41"/>
                <a:gd name="T84" fmla="*/ 20 w 381"/>
                <a:gd name="T8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81" h="41">
                  <a:moveTo>
                    <a:pt x="20" y="41"/>
                  </a:moveTo>
                  <a:lnTo>
                    <a:pt x="20" y="41"/>
                  </a:lnTo>
                  <a:lnTo>
                    <a:pt x="16" y="41"/>
                  </a:lnTo>
                  <a:lnTo>
                    <a:pt x="14" y="39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4" y="33"/>
                  </a:lnTo>
                  <a:lnTo>
                    <a:pt x="2" y="31"/>
                  </a:lnTo>
                  <a:lnTo>
                    <a:pt x="2" y="27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4" y="6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360" y="0"/>
                  </a:lnTo>
                  <a:lnTo>
                    <a:pt x="362" y="0"/>
                  </a:lnTo>
                  <a:lnTo>
                    <a:pt x="366" y="2"/>
                  </a:lnTo>
                  <a:lnTo>
                    <a:pt x="371" y="2"/>
                  </a:lnTo>
                  <a:lnTo>
                    <a:pt x="373" y="4"/>
                  </a:lnTo>
                  <a:lnTo>
                    <a:pt x="375" y="6"/>
                  </a:lnTo>
                  <a:lnTo>
                    <a:pt x="377" y="10"/>
                  </a:lnTo>
                  <a:lnTo>
                    <a:pt x="379" y="12"/>
                  </a:lnTo>
                  <a:lnTo>
                    <a:pt x="379" y="16"/>
                  </a:lnTo>
                  <a:lnTo>
                    <a:pt x="381" y="20"/>
                  </a:lnTo>
                  <a:lnTo>
                    <a:pt x="379" y="24"/>
                  </a:lnTo>
                  <a:lnTo>
                    <a:pt x="379" y="27"/>
                  </a:lnTo>
                  <a:lnTo>
                    <a:pt x="377" y="31"/>
                  </a:lnTo>
                  <a:lnTo>
                    <a:pt x="375" y="33"/>
                  </a:lnTo>
                  <a:lnTo>
                    <a:pt x="373" y="37"/>
                  </a:lnTo>
                  <a:lnTo>
                    <a:pt x="371" y="39"/>
                  </a:lnTo>
                  <a:lnTo>
                    <a:pt x="366" y="39"/>
                  </a:lnTo>
                  <a:lnTo>
                    <a:pt x="362" y="41"/>
                  </a:lnTo>
                  <a:lnTo>
                    <a:pt x="360" y="41"/>
                  </a:lnTo>
                  <a:lnTo>
                    <a:pt x="20" y="4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0" name="Freeform 20">
              <a:extLst>
                <a:ext uri="{FF2B5EF4-FFF2-40B4-BE49-F238E27FC236}">
                  <a16:creationId xmlns:a16="http://schemas.microsoft.com/office/drawing/2014/main" id="{1F5B0B57-1EB2-4E94-A357-5560CA4EA47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21" y="423"/>
              <a:ext cx="178" cy="290"/>
            </a:xfrm>
            <a:custGeom>
              <a:avLst/>
              <a:gdLst>
                <a:gd name="T0" fmla="*/ 4 w 178"/>
                <a:gd name="T1" fmla="*/ 31 h 293"/>
                <a:gd name="T2" fmla="*/ 4 w 178"/>
                <a:gd name="T3" fmla="*/ 31 h 293"/>
                <a:gd name="T4" fmla="*/ 2 w 178"/>
                <a:gd name="T5" fmla="*/ 26 h 293"/>
                <a:gd name="T6" fmla="*/ 0 w 178"/>
                <a:gd name="T7" fmla="*/ 24 h 293"/>
                <a:gd name="T8" fmla="*/ 0 w 178"/>
                <a:gd name="T9" fmla="*/ 20 h 293"/>
                <a:gd name="T10" fmla="*/ 2 w 178"/>
                <a:gd name="T11" fmla="*/ 16 h 293"/>
                <a:gd name="T12" fmla="*/ 2 w 178"/>
                <a:gd name="T13" fmla="*/ 12 h 293"/>
                <a:gd name="T14" fmla="*/ 4 w 178"/>
                <a:gd name="T15" fmla="*/ 10 h 293"/>
                <a:gd name="T16" fmla="*/ 6 w 178"/>
                <a:gd name="T17" fmla="*/ 8 h 293"/>
                <a:gd name="T18" fmla="*/ 8 w 178"/>
                <a:gd name="T19" fmla="*/ 4 h 293"/>
                <a:gd name="T20" fmla="*/ 12 w 178"/>
                <a:gd name="T21" fmla="*/ 2 h 293"/>
                <a:gd name="T22" fmla="*/ 14 w 178"/>
                <a:gd name="T23" fmla="*/ 2 h 293"/>
                <a:gd name="T24" fmla="*/ 18 w 178"/>
                <a:gd name="T25" fmla="*/ 0 h 293"/>
                <a:gd name="T26" fmla="*/ 22 w 178"/>
                <a:gd name="T27" fmla="*/ 0 h 293"/>
                <a:gd name="T28" fmla="*/ 24 w 178"/>
                <a:gd name="T29" fmla="*/ 0 h 293"/>
                <a:gd name="T30" fmla="*/ 28 w 178"/>
                <a:gd name="T31" fmla="*/ 2 h 293"/>
                <a:gd name="T32" fmla="*/ 32 w 178"/>
                <a:gd name="T33" fmla="*/ 4 h 293"/>
                <a:gd name="T34" fmla="*/ 34 w 178"/>
                <a:gd name="T35" fmla="*/ 6 h 293"/>
                <a:gd name="T36" fmla="*/ 36 w 178"/>
                <a:gd name="T37" fmla="*/ 8 h 293"/>
                <a:gd name="T38" fmla="*/ 38 w 178"/>
                <a:gd name="T39" fmla="*/ 10 h 293"/>
                <a:gd name="T40" fmla="*/ 38 w 178"/>
                <a:gd name="T41" fmla="*/ 10 h 293"/>
                <a:gd name="T42" fmla="*/ 176 w 178"/>
                <a:gd name="T43" fmla="*/ 262 h 293"/>
                <a:gd name="T44" fmla="*/ 176 w 178"/>
                <a:gd name="T45" fmla="*/ 262 h 293"/>
                <a:gd name="T46" fmla="*/ 178 w 178"/>
                <a:gd name="T47" fmla="*/ 266 h 293"/>
                <a:gd name="T48" fmla="*/ 178 w 178"/>
                <a:gd name="T49" fmla="*/ 269 h 293"/>
                <a:gd name="T50" fmla="*/ 178 w 178"/>
                <a:gd name="T51" fmla="*/ 273 h 293"/>
                <a:gd name="T52" fmla="*/ 178 w 178"/>
                <a:gd name="T53" fmla="*/ 277 h 293"/>
                <a:gd name="T54" fmla="*/ 176 w 178"/>
                <a:gd name="T55" fmla="*/ 279 h 293"/>
                <a:gd name="T56" fmla="*/ 176 w 178"/>
                <a:gd name="T57" fmla="*/ 283 h 293"/>
                <a:gd name="T58" fmla="*/ 174 w 178"/>
                <a:gd name="T59" fmla="*/ 285 h 293"/>
                <a:gd name="T60" fmla="*/ 170 w 178"/>
                <a:gd name="T61" fmla="*/ 289 h 293"/>
                <a:gd name="T62" fmla="*/ 168 w 178"/>
                <a:gd name="T63" fmla="*/ 291 h 293"/>
                <a:gd name="T64" fmla="*/ 163 w 178"/>
                <a:gd name="T65" fmla="*/ 291 h 293"/>
                <a:gd name="T66" fmla="*/ 161 w 178"/>
                <a:gd name="T67" fmla="*/ 293 h 293"/>
                <a:gd name="T68" fmla="*/ 157 w 178"/>
                <a:gd name="T69" fmla="*/ 293 h 293"/>
                <a:gd name="T70" fmla="*/ 153 w 178"/>
                <a:gd name="T71" fmla="*/ 293 h 293"/>
                <a:gd name="T72" fmla="*/ 151 w 178"/>
                <a:gd name="T73" fmla="*/ 291 h 293"/>
                <a:gd name="T74" fmla="*/ 147 w 178"/>
                <a:gd name="T75" fmla="*/ 289 h 293"/>
                <a:gd name="T76" fmla="*/ 145 w 178"/>
                <a:gd name="T77" fmla="*/ 287 h 293"/>
                <a:gd name="T78" fmla="*/ 141 w 178"/>
                <a:gd name="T79" fmla="*/ 285 h 293"/>
                <a:gd name="T80" fmla="*/ 139 w 178"/>
                <a:gd name="T81" fmla="*/ 283 h 293"/>
                <a:gd name="T82" fmla="*/ 139 w 178"/>
                <a:gd name="T83" fmla="*/ 283 h 293"/>
                <a:gd name="T84" fmla="*/ 4 w 178"/>
                <a:gd name="T85" fmla="*/ 31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8" h="293">
                  <a:moveTo>
                    <a:pt x="4" y="31"/>
                  </a:moveTo>
                  <a:lnTo>
                    <a:pt x="4" y="31"/>
                  </a:lnTo>
                  <a:lnTo>
                    <a:pt x="2" y="26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2" y="16"/>
                  </a:lnTo>
                  <a:lnTo>
                    <a:pt x="2" y="12"/>
                  </a:lnTo>
                  <a:lnTo>
                    <a:pt x="4" y="10"/>
                  </a:lnTo>
                  <a:lnTo>
                    <a:pt x="6" y="8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2" y="4"/>
                  </a:lnTo>
                  <a:lnTo>
                    <a:pt x="34" y="6"/>
                  </a:lnTo>
                  <a:lnTo>
                    <a:pt x="36" y="8"/>
                  </a:lnTo>
                  <a:lnTo>
                    <a:pt x="38" y="10"/>
                  </a:lnTo>
                  <a:lnTo>
                    <a:pt x="176" y="262"/>
                  </a:lnTo>
                  <a:lnTo>
                    <a:pt x="178" y="266"/>
                  </a:lnTo>
                  <a:lnTo>
                    <a:pt x="178" y="269"/>
                  </a:lnTo>
                  <a:lnTo>
                    <a:pt x="178" y="273"/>
                  </a:lnTo>
                  <a:lnTo>
                    <a:pt x="178" y="277"/>
                  </a:lnTo>
                  <a:lnTo>
                    <a:pt x="176" y="279"/>
                  </a:lnTo>
                  <a:lnTo>
                    <a:pt x="176" y="283"/>
                  </a:lnTo>
                  <a:lnTo>
                    <a:pt x="174" y="285"/>
                  </a:lnTo>
                  <a:lnTo>
                    <a:pt x="170" y="289"/>
                  </a:lnTo>
                  <a:lnTo>
                    <a:pt x="168" y="291"/>
                  </a:lnTo>
                  <a:lnTo>
                    <a:pt x="163" y="291"/>
                  </a:lnTo>
                  <a:lnTo>
                    <a:pt x="161" y="293"/>
                  </a:lnTo>
                  <a:lnTo>
                    <a:pt x="157" y="293"/>
                  </a:lnTo>
                  <a:lnTo>
                    <a:pt x="153" y="293"/>
                  </a:lnTo>
                  <a:lnTo>
                    <a:pt x="151" y="291"/>
                  </a:lnTo>
                  <a:lnTo>
                    <a:pt x="147" y="289"/>
                  </a:lnTo>
                  <a:lnTo>
                    <a:pt x="145" y="287"/>
                  </a:lnTo>
                  <a:lnTo>
                    <a:pt x="141" y="285"/>
                  </a:lnTo>
                  <a:lnTo>
                    <a:pt x="139" y="283"/>
                  </a:lnTo>
                  <a:lnTo>
                    <a:pt x="4" y="3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1" name="Freeform 21">
              <a:extLst>
                <a:ext uri="{FF2B5EF4-FFF2-40B4-BE49-F238E27FC236}">
                  <a16:creationId xmlns:a16="http://schemas.microsoft.com/office/drawing/2014/main" id="{6D3DCD05-01A1-4D4C-8568-1C011FCFD3C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58" y="423"/>
              <a:ext cx="180" cy="290"/>
            </a:xfrm>
            <a:custGeom>
              <a:avLst/>
              <a:gdLst>
                <a:gd name="T0" fmla="*/ 141 w 180"/>
                <a:gd name="T1" fmla="*/ 10 h 293"/>
                <a:gd name="T2" fmla="*/ 141 w 180"/>
                <a:gd name="T3" fmla="*/ 10 h 293"/>
                <a:gd name="T4" fmla="*/ 143 w 180"/>
                <a:gd name="T5" fmla="*/ 8 h 293"/>
                <a:gd name="T6" fmla="*/ 145 w 180"/>
                <a:gd name="T7" fmla="*/ 6 h 293"/>
                <a:gd name="T8" fmla="*/ 149 w 180"/>
                <a:gd name="T9" fmla="*/ 4 h 293"/>
                <a:gd name="T10" fmla="*/ 152 w 180"/>
                <a:gd name="T11" fmla="*/ 2 h 293"/>
                <a:gd name="T12" fmla="*/ 156 w 180"/>
                <a:gd name="T13" fmla="*/ 0 h 293"/>
                <a:gd name="T14" fmla="*/ 160 w 180"/>
                <a:gd name="T15" fmla="*/ 0 h 293"/>
                <a:gd name="T16" fmla="*/ 164 w 180"/>
                <a:gd name="T17" fmla="*/ 0 h 293"/>
                <a:gd name="T18" fmla="*/ 166 w 180"/>
                <a:gd name="T19" fmla="*/ 2 h 293"/>
                <a:gd name="T20" fmla="*/ 170 w 180"/>
                <a:gd name="T21" fmla="*/ 2 h 293"/>
                <a:gd name="T22" fmla="*/ 172 w 180"/>
                <a:gd name="T23" fmla="*/ 4 h 293"/>
                <a:gd name="T24" fmla="*/ 176 w 180"/>
                <a:gd name="T25" fmla="*/ 8 h 293"/>
                <a:gd name="T26" fmla="*/ 178 w 180"/>
                <a:gd name="T27" fmla="*/ 10 h 293"/>
                <a:gd name="T28" fmla="*/ 178 w 180"/>
                <a:gd name="T29" fmla="*/ 14 h 293"/>
                <a:gd name="T30" fmla="*/ 180 w 180"/>
                <a:gd name="T31" fmla="*/ 16 h 293"/>
                <a:gd name="T32" fmla="*/ 180 w 180"/>
                <a:gd name="T33" fmla="*/ 20 h 293"/>
                <a:gd name="T34" fmla="*/ 180 w 180"/>
                <a:gd name="T35" fmla="*/ 24 h 293"/>
                <a:gd name="T36" fmla="*/ 178 w 180"/>
                <a:gd name="T37" fmla="*/ 26 h 293"/>
                <a:gd name="T38" fmla="*/ 178 w 180"/>
                <a:gd name="T39" fmla="*/ 31 h 293"/>
                <a:gd name="T40" fmla="*/ 178 w 180"/>
                <a:gd name="T41" fmla="*/ 31 h 293"/>
                <a:gd name="T42" fmla="*/ 39 w 180"/>
                <a:gd name="T43" fmla="*/ 283 h 293"/>
                <a:gd name="T44" fmla="*/ 39 w 180"/>
                <a:gd name="T45" fmla="*/ 283 h 293"/>
                <a:gd name="T46" fmla="*/ 37 w 180"/>
                <a:gd name="T47" fmla="*/ 285 h 293"/>
                <a:gd name="T48" fmla="*/ 35 w 180"/>
                <a:gd name="T49" fmla="*/ 287 h 293"/>
                <a:gd name="T50" fmla="*/ 31 w 180"/>
                <a:gd name="T51" fmla="*/ 289 h 293"/>
                <a:gd name="T52" fmla="*/ 29 w 180"/>
                <a:gd name="T53" fmla="*/ 291 h 293"/>
                <a:gd name="T54" fmla="*/ 24 w 180"/>
                <a:gd name="T55" fmla="*/ 293 h 293"/>
                <a:gd name="T56" fmla="*/ 20 w 180"/>
                <a:gd name="T57" fmla="*/ 293 h 293"/>
                <a:gd name="T58" fmla="*/ 18 w 180"/>
                <a:gd name="T59" fmla="*/ 293 h 293"/>
                <a:gd name="T60" fmla="*/ 14 w 180"/>
                <a:gd name="T61" fmla="*/ 291 h 293"/>
                <a:gd name="T62" fmla="*/ 10 w 180"/>
                <a:gd name="T63" fmla="*/ 291 h 293"/>
                <a:gd name="T64" fmla="*/ 8 w 180"/>
                <a:gd name="T65" fmla="*/ 289 h 293"/>
                <a:gd name="T66" fmla="*/ 6 w 180"/>
                <a:gd name="T67" fmla="*/ 285 h 293"/>
                <a:gd name="T68" fmla="*/ 4 w 180"/>
                <a:gd name="T69" fmla="*/ 283 h 293"/>
                <a:gd name="T70" fmla="*/ 2 w 180"/>
                <a:gd name="T71" fmla="*/ 279 h 293"/>
                <a:gd name="T72" fmla="*/ 0 w 180"/>
                <a:gd name="T73" fmla="*/ 277 h 293"/>
                <a:gd name="T74" fmla="*/ 0 w 180"/>
                <a:gd name="T75" fmla="*/ 273 h 293"/>
                <a:gd name="T76" fmla="*/ 0 w 180"/>
                <a:gd name="T77" fmla="*/ 269 h 293"/>
                <a:gd name="T78" fmla="*/ 2 w 180"/>
                <a:gd name="T79" fmla="*/ 266 h 293"/>
                <a:gd name="T80" fmla="*/ 2 w 180"/>
                <a:gd name="T81" fmla="*/ 262 h 293"/>
                <a:gd name="T82" fmla="*/ 2 w 180"/>
                <a:gd name="T83" fmla="*/ 262 h 293"/>
                <a:gd name="T84" fmla="*/ 141 w 180"/>
                <a:gd name="T85" fmla="*/ 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0" h="293">
                  <a:moveTo>
                    <a:pt x="141" y="10"/>
                  </a:moveTo>
                  <a:lnTo>
                    <a:pt x="141" y="10"/>
                  </a:lnTo>
                  <a:lnTo>
                    <a:pt x="143" y="8"/>
                  </a:lnTo>
                  <a:lnTo>
                    <a:pt x="145" y="6"/>
                  </a:lnTo>
                  <a:lnTo>
                    <a:pt x="149" y="4"/>
                  </a:lnTo>
                  <a:lnTo>
                    <a:pt x="152" y="2"/>
                  </a:lnTo>
                  <a:lnTo>
                    <a:pt x="156" y="0"/>
                  </a:lnTo>
                  <a:lnTo>
                    <a:pt x="160" y="0"/>
                  </a:lnTo>
                  <a:lnTo>
                    <a:pt x="164" y="0"/>
                  </a:lnTo>
                  <a:lnTo>
                    <a:pt x="166" y="2"/>
                  </a:lnTo>
                  <a:lnTo>
                    <a:pt x="170" y="2"/>
                  </a:lnTo>
                  <a:lnTo>
                    <a:pt x="172" y="4"/>
                  </a:lnTo>
                  <a:lnTo>
                    <a:pt x="176" y="8"/>
                  </a:lnTo>
                  <a:lnTo>
                    <a:pt x="178" y="10"/>
                  </a:lnTo>
                  <a:lnTo>
                    <a:pt x="178" y="14"/>
                  </a:lnTo>
                  <a:lnTo>
                    <a:pt x="180" y="16"/>
                  </a:lnTo>
                  <a:lnTo>
                    <a:pt x="180" y="20"/>
                  </a:lnTo>
                  <a:lnTo>
                    <a:pt x="180" y="24"/>
                  </a:lnTo>
                  <a:lnTo>
                    <a:pt x="178" y="26"/>
                  </a:lnTo>
                  <a:lnTo>
                    <a:pt x="178" y="31"/>
                  </a:lnTo>
                  <a:lnTo>
                    <a:pt x="39" y="283"/>
                  </a:lnTo>
                  <a:lnTo>
                    <a:pt x="37" y="285"/>
                  </a:lnTo>
                  <a:lnTo>
                    <a:pt x="35" y="287"/>
                  </a:lnTo>
                  <a:lnTo>
                    <a:pt x="31" y="289"/>
                  </a:lnTo>
                  <a:lnTo>
                    <a:pt x="29" y="291"/>
                  </a:lnTo>
                  <a:lnTo>
                    <a:pt x="24" y="293"/>
                  </a:lnTo>
                  <a:lnTo>
                    <a:pt x="20" y="293"/>
                  </a:lnTo>
                  <a:lnTo>
                    <a:pt x="18" y="293"/>
                  </a:lnTo>
                  <a:lnTo>
                    <a:pt x="14" y="291"/>
                  </a:lnTo>
                  <a:lnTo>
                    <a:pt x="10" y="291"/>
                  </a:lnTo>
                  <a:lnTo>
                    <a:pt x="8" y="289"/>
                  </a:lnTo>
                  <a:lnTo>
                    <a:pt x="6" y="285"/>
                  </a:lnTo>
                  <a:lnTo>
                    <a:pt x="4" y="283"/>
                  </a:lnTo>
                  <a:lnTo>
                    <a:pt x="2" y="279"/>
                  </a:lnTo>
                  <a:lnTo>
                    <a:pt x="0" y="277"/>
                  </a:lnTo>
                  <a:lnTo>
                    <a:pt x="0" y="273"/>
                  </a:lnTo>
                  <a:lnTo>
                    <a:pt x="0" y="269"/>
                  </a:lnTo>
                  <a:lnTo>
                    <a:pt x="2" y="266"/>
                  </a:lnTo>
                  <a:lnTo>
                    <a:pt x="2" y="262"/>
                  </a:lnTo>
                  <a:lnTo>
                    <a:pt x="141" y="10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2" name="Freeform 22">
              <a:extLst>
                <a:ext uri="{FF2B5EF4-FFF2-40B4-BE49-F238E27FC236}">
                  <a16:creationId xmlns:a16="http://schemas.microsoft.com/office/drawing/2014/main" id="{0DC6235F-1A03-4621-A4BC-78318C1FE6F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45" y="423"/>
              <a:ext cx="176" cy="290"/>
            </a:xfrm>
            <a:custGeom>
              <a:avLst/>
              <a:gdLst>
                <a:gd name="T0" fmla="*/ 2 w 176"/>
                <a:gd name="T1" fmla="*/ 31 h 293"/>
                <a:gd name="T2" fmla="*/ 2 w 176"/>
                <a:gd name="T3" fmla="*/ 31 h 293"/>
                <a:gd name="T4" fmla="*/ 0 w 176"/>
                <a:gd name="T5" fmla="*/ 26 h 293"/>
                <a:gd name="T6" fmla="*/ 0 w 176"/>
                <a:gd name="T7" fmla="*/ 24 h 293"/>
                <a:gd name="T8" fmla="*/ 0 w 176"/>
                <a:gd name="T9" fmla="*/ 20 h 293"/>
                <a:gd name="T10" fmla="*/ 0 w 176"/>
                <a:gd name="T11" fmla="*/ 16 h 293"/>
                <a:gd name="T12" fmla="*/ 0 w 176"/>
                <a:gd name="T13" fmla="*/ 12 h 293"/>
                <a:gd name="T14" fmla="*/ 2 w 176"/>
                <a:gd name="T15" fmla="*/ 10 h 293"/>
                <a:gd name="T16" fmla="*/ 4 w 176"/>
                <a:gd name="T17" fmla="*/ 8 h 293"/>
                <a:gd name="T18" fmla="*/ 6 w 176"/>
                <a:gd name="T19" fmla="*/ 4 h 293"/>
                <a:gd name="T20" fmla="*/ 10 w 176"/>
                <a:gd name="T21" fmla="*/ 2 h 293"/>
                <a:gd name="T22" fmla="*/ 12 w 176"/>
                <a:gd name="T23" fmla="*/ 2 h 293"/>
                <a:gd name="T24" fmla="*/ 16 w 176"/>
                <a:gd name="T25" fmla="*/ 0 h 293"/>
                <a:gd name="T26" fmla="*/ 20 w 176"/>
                <a:gd name="T27" fmla="*/ 0 h 293"/>
                <a:gd name="T28" fmla="*/ 24 w 176"/>
                <a:gd name="T29" fmla="*/ 0 h 293"/>
                <a:gd name="T30" fmla="*/ 27 w 176"/>
                <a:gd name="T31" fmla="*/ 2 h 293"/>
                <a:gd name="T32" fmla="*/ 31 w 176"/>
                <a:gd name="T33" fmla="*/ 4 h 293"/>
                <a:gd name="T34" fmla="*/ 33 w 176"/>
                <a:gd name="T35" fmla="*/ 6 h 293"/>
                <a:gd name="T36" fmla="*/ 35 w 176"/>
                <a:gd name="T37" fmla="*/ 8 h 293"/>
                <a:gd name="T38" fmla="*/ 37 w 176"/>
                <a:gd name="T39" fmla="*/ 10 h 293"/>
                <a:gd name="T40" fmla="*/ 37 w 176"/>
                <a:gd name="T41" fmla="*/ 10 h 293"/>
                <a:gd name="T42" fmla="*/ 174 w 176"/>
                <a:gd name="T43" fmla="*/ 262 h 293"/>
                <a:gd name="T44" fmla="*/ 174 w 176"/>
                <a:gd name="T45" fmla="*/ 262 h 293"/>
                <a:gd name="T46" fmla="*/ 176 w 176"/>
                <a:gd name="T47" fmla="*/ 266 h 293"/>
                <a:gd name="T48" fmla="*/ 176 w 176"/>
                <a:gd name="T49" fmla="*/ 269 h 293"/>
                <a:gd name="T50" fmla="*/ 176 w 176"/>
                <a:gd name="T51" fmla="*/ 273 h 293"/>
                <a:gd name="T52" fmla="*/ 176 w 176"/>
                <a:gd name="T53" fmla="*/ 277 h 293"/>
                <a:gd name="T54" fmla="*/ 176 w 176"/>
                <a:gd name="T55" fmla="*/ 279 h 293"/>
                <a:gd name="T56" fmla="*/ 174 w 176"/>
                <a:gd name="T57" fmla="*/ 283 h 293"/>
                <a:gd name="T58" fmla="*/ 172 w 176"/>
                <a:gd name="T59" fmla="*/ 285 h 293"/>
                <a:gd name="T60" fmla="*/ 170 w 176"/>
                <a:gd name="T61" fmla="*/ 289 h 293"/>
                <a:gd name="T62" fmla="*/ 166 w 176"/>
                <a:gd name="T63" fmla="*/ 291 h 293"/>
                <a:gd name="T64" fmla="*/ 164 w 176"/>
                <a:gd name="T65" fmla="*/ 291 h 293"/>
                <a:gd name="T66" fmla="*/ 160 w 176"/>
                <a:gd name="T67" fmla="*/ 293 h 293"/>
                <a:gd name="T68" fmla="*/ 156 w 176"/>
                <a:gd name="T69" fmla="*/ 293 h 293"/>
                <a:gd name="T70" fmla="*/ 152 w 176"/>
                <a:gd name="T71" fmla="*/ 293 h 293"/>
                <a:gd name="T72" fmla="*/ 149 w 176"/>
                <a:gd name="T73" fmla="*/ 291 h 293"/>
                <a:gd name="T74" fmla="*/ 145 w 176"/>
                <a:gd name="T75" fmla="*/ 289 h 293"/>
                <a:gd name="T76" fmla="*/ 143 w 176"/>
                <a:gd name="T77" fmla="*/ 287 h 293"/>
                <a:gd name="T78" fmla="*/ 141 w 176"/>
                <a:gd name="T79" fmla="*/ 285 h 293"/>
                <a:gd name="T80" fmla="*/ 139 w 176"/>
                <a:gd name="T81" fmla="*/ 283 h 293"/>
                <a:gd name="T82" fmla="*/ 139 w 176"/>
                <a:gd name="T83" fmla="*/ 283 h 293"/>
                <a:gd name="T84" fmla="*/ 2 w 176"/>
                <a:gd name="T85" fmla="*/ 31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293">
                  <a:moveTo>
                    <a:pt x="2" y="31"/>
                  </a:moveTo>
                  <a:lnTo>
                    <a:pt x="2" y="31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8"/>
                  </a:lnTo>
                  <a:lnTo>
                    <a:pt x="6" y="4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7" y="2"/>
                  </a:lnTo>
                  <a:lnTo>
                    <a:pt x="31" y="4"/>
                  </a:lnTo>
                  <a:lnTo>
                    <a:pt x="33" y="6"/>
                  </a:lnTo>
                  <a:lnTo>
                    <a:pt x="35" y="8"/>
                  </a:lnTo>
                  <a:lnTo>
                    <a:pt x="37" y="10"/>
                  </a:lnTo>
                  <a:lnTo>
                    <a:pt x="174" y="262"/>
                  </a:lnTo>
                  <a:lnTo>
                    <a:pt x="176" y="266"/>
                  </a:lnTo>
                  <a:lnTo>
                    <a:pt x="176" y="269"/>
                  </a:lnTo>
                  <a:lnTo>
                    <a:pt x="176" y="273"/>
                  </a:lnTo>
                  <a:lnTo>
                    <a:pt x="176" y="277"/>
                  </a:lnTo>
                  <a:lnTo>
                    <a:pt x="176" y="279"/>
                  </a:lnTo>
                  <a:lnTo>
                    <a:pt x="174" y="283"/>
                  </a:lnTo>
                  <a:lnTo>
                    <a:pt x="172" y="285"/>
                  </a:lnTo>
                  <a:lnTo>
                    <a:pt x="170" y="289"/>
                  </a:lnTo>
                  <a:lnTo>
                    <a:pt x="166" y="291"/>
                  </a:lnTo>
                  <a:lnTo>
                    <a:pt x="164" y="291"/>
                  </a:lnTo>
                  <a:lnTo>
                    <a:pt x="160" y="293"/>
                  </a:lnTo>
                  <a:lnTo>
                    <a:pt x="156" y="293"/>
                  </a:lnTo>
                  <a:lnTo>
                    <a:pt x="152" y="293"/>
                  </a:lnTo>
                  <a:lnTo>
                    <a:pt x="149" y="291"/>
                  </a:lnTo>
                  <a:lnTo>
                    <a:pt x="145" y="289"/>
                  </a:lnTo>
                  <a:lnTo>
                    <a:pt x="143" y="287"/>
                  </a:lnTo>
                  <a:lnTo>
                    <a:pt x="141" y="285"/>
                  </a:lnTo>
                  <a:lnTo>
                    <a:pt x="139" y="283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3" name="Freeform 23">
              <a:extLst>
                <a:ext uri="{FF2B5EF4-FFF2-40B4-BE49-F238E27FC236}">
                  <a16:creationId xmlns:a16="http://schemas.microsoft.com/office/drawing/2014/main" id="{3BE1F1B5-4FA0-482B-A6F7-ECB203FA193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80" y="423"/>
              <a:ext cx="181" cy="290"/>
            </a:xfrm>
            <a:custGeom>
              <a:avLst/>
              <a:gdLst>
                <a:gd name="T0" fmla="*/ 144 w 181"/>
                <a:gd name="T1" fmla="*/ 10 h 293"/>
                <a:gd name="T2" fmla="*/ 144 w 181"/>
                <a:gd name="T3" fmla="*/ 10 h 293"/>
                <a:gd name="T4" fmla="*/ 146 w 181"/>
                <a:gd name="T5" fmla="*/ 8 h 293"/>
                <a:gd name="T6" fmla="*/ 148 w 181"/>
                <a:gd name="T7" fmla="*/ 6 h 293"/>
                <a:gd name="T8" fmla="*/ 150 w 181"/>
                <a:gd name="T9" fmla="*/ 4 h 293"/>
                <a:gd name="T10" fmla="*/ 154 w 181"/>
                <a:gd name="T11" fmla="*/ 2 h 293"/>
                <a:gd name="T12" fmla="*/ 156 w 181"/>
                <a:gd name="T13" fmla="*/ 0 h 293"/>
                <a:gd name="T14" fmla="*/ 160 w 181"/>
                <a:gd name="T15" fmla="*/ 0 h 293"/>
                <a:gd name="T16" fmla="*/ 164 w 181"/>
                <a:gd name="T17" fmla="*/ 0 h 293"/>
                <a:gd name="T18" fmla="*/ 168 w 181"/>
                <a:gd name="T19" fmla="*/ 2 h 293"/>
                <a:gd name="T20" fmla="*/ 170 w 181"/>
                <a:gd name="T21" fmla="*/ 2 h 293"/>
                <a:gd name="T22" fmla="*/ 174 w 181"/>
                <a:gd name="T23" fmla="*/ 4 h 293"/>
                <a:gd name="T24" fmla="*/ 176 w 181"/>
                <a:gd name="T25" fmla="*/ 8 h 293"/>
                <a:gd name="T26" fmla="*/ 178 w 181"/>
                <a:gd name="T27" fmla="*/ 10 h 293"/>
                <a:gd name="T28" fmla="*/ 181 w 181"/>
                <a:gd name="T29" fmla="*/ 14 h 293"/>
                <a:gd name="T30" fmla="*/ 181 w 181"/>
                <a:gd name="T31" fmla="*/ 16 h 293"/>
                <a:gd name="T32" fmla="*/ 181 w 181"/>
                <a:gd name="T33" fmla="*/ 20 h 293"/>
                <a:gd name="T34" fmla="*/ 181 w 181"/>
                <a:gd name="T35" fmla="*/ 24 h 293"/>
                <a:gd name="T36" fmla="*/ 181 w 181"/>
                <a:gd name="T37" fmla="*/ 26 h 293"/>
                <a:gd name="T38" fmla="*/ 178 w 181"/>
                <a:gd name="T39" fmla="*/ 31 h 293"/>
                <a:gd name="T40" fmla="*/ 178 w 181"/>
                <a:gd name="T41" fmla="*/ 31 h 293"/>
                <a:gd name="T42" fmla="*/ 39 w 181"/>
                <a:gd name="T43" fmla="*/ 283 h 293"/>
                <a:gd name="T44" fmla="*/ 39 w 181"/>
                <a:gd name="T45" fmla="*/ 283 h 293"/>
                <a:gd name="T46" fmla="*/ 37 w 181"/>
                <a:gd name="T47" fmla="*/ 285 h 293"/>
                <a:gd name="T48" fmla="*/ 35 w 181"/>
                <a:gd name="T49" fmla="*/ 287 h 293"/>
                <a:gd name="T50" fmla="*/ 33 w 181"/>
                <a:gd name="T51" fmla="*/ 289 h 293"/>
                <a:gd name="T52" fmla="*/ 29 w 181"/>
                <a:gd name="T53" fmla="*/ 291 h 293"/>
                <a:gd name="T54" fmla="*/ 25 w 181"/>
                <a:gd name="T55" fmla="*/ 293 h 293"/>
                <a:gd name="T56" fmla="*/ 23 w 181"/>
                <a:gd name="T57" fmla="*/ 293 h 293"/>
                <a:gd name="T58" fmla="*/ 19 w 181"/>
                <a:gd name="T59" fmla="*/ 293 h 293"/>
                <a:gd name="T60" fmla="*/ 14 w 181"/>
                <a:gd name="T61" fmla="*/ 291 h 293"/>
                <a:gd name="T62" fmla="*/ 12 w 181"/>
                <a:gd name="T63" fmla="*/ 291 h 293"/>
                <a:gd name="T64" fmla="*/ 8 w 181"/>
                <a:gd name="T65" fmla="*/ 289 h 293"/>
                <a:gd name="T66" fmla="*/ 6 w 181"/>
                <a:gd name="T67" fmla="*/ 285 h 293"/>
                <a:gd name="T68" fmla="*/ 4 w 181"/>
                <a:gd name="T69" fmla="*/ 283 h 293"/>
                <a:gd name="T70" fmla="*/ 2 w 181"/>
                <a:gd name="T71" fmla="*/ 279 h 293"/>
                <a:gd name="T72" fmla="*/ 2 w 181"/>
                <a:gd name="T73" fmla="*/ 277 h 293"/>
                <a:gd name="T74" fmla="*/ 0 w 181"/>
                <a:gd name="T75" fmla="*/ 273 h 293"/>
                <a:gd name="T76" fmla="*/ 2 w 181"/>
                <a:gd name="T77" fmla="*/ 269 h 293"/>
                <a:gd name="T78" fmla="*/ 2 w 181"/>
                <a:gd name="T79" fmla="*/ 266 h 293"/>
                <a:gd name="T80" fmla="*/ 4 w 181"/>
                <a:gd name="T81" fmla="*/ 262 h 293"/>
                <a:gd name="T82" fmla="*/ 4 w 181"/>
                <a:gd name="T83" fmla="*/ 262 h 293"/>
                <a:gd name="T84" fmla="*/ 144 w 181"/>
                <a:gd name="T85" fmla="*/ 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1" h="293">
                  <a:moveTo>
                    <a:pt x="144" y="10"/>
                  </a:moveTo>
                  <a:lnTo>
                    <a:pt x="144" y="10"/>
                  </a:lnTo>
                  <a:lnTo>
                    <a:pt x="146" y="8"/>
                  </a:lnTo>
                  <a:lnTo>
                    <a:pt x="148" y="6"/>
                  </a:lnTo>
                  <a:lnTo>
                    <a:pt x="150" y="4"/>
                  </a:lnTo>
                  <a:lnTo>
                    <a:pt x="154" y="2"/>
                  </a:lnTo>
                  <a:lnTo>
                    <a:pt x="156" y="0"/>
                  </a:lnTo>
                  <a:lnTo>
                    <a:pt x="160" y="0"/>
                  </a:lnTo>
                  <a:lnTo>
                    <a:pt x="164" y="0"/>
                  </a:lnTo>
                  <a:lnTo>
                    <a:pt x="168" y="2"/>
                  </a:lnTo>
                  <a:lnTo>
                    <a:pt x="170" y="2"/>
                  </a:lnTo>
                  <a:lnTo>
                    <a:pt x="174" y="4"/>
                  </a:lnTo>
                  <a:lnTo>
                    <a:pt x="176" y="8"/>
                  </a:lnTo>
                  <a:lnTo>
                    <a:pt x="178" y="10"/>
                  </a:lnTo>
                  <a:lnTo>
                    <a:pt x="181" y="14"/>
                  </a:lnTo>
                  <a:lnTo>
                    <a:pt x="181" y="16"/>
                  </a:lnTo>
                  <a:lnTo>
                    <a:pt x="181" y="20"/>
                  </a:lnTo>
                  <a:lnTo>
                    <a:pt x="181" y="24"/>
                  </a:lnTo>
                  <a:lnTo>
                    <a:pt x="181" y="26"/>
                  </a:lnTo>
                  <a:lnTo>
                    <a:pt x="178" y="31"/>
                  </a:lnTo>
                  <a:lnTo>
                    <a:pt x="39" y="283"/>
                  </a:lnTo>
                  <a:lnTo>
                    <a:pt x="37" y="285"/>
                  </a:lnTo>
                  <a:lnTo>
                    <a:pt x="35" y="287"/>
                  </a:lnTo>
                  <a:lnTo>
                    <a:pt x="33" y="289"/>
                  </a:lnTo>
                  <a:lnTo>
                    <a:pt x="29" y="291"/>
                  </a:lnTo>
                  <a:lnTo>
                    <a:pt x="25" y="293"/>
                  </a:lnTo>
                  <a:lnTo>
                    <a:pt x="23" y="293"/>
                  </a:lnTo>
                  <a:lnTo>
                    <a:pt x="19" y="293"/>
                  </a:lnTo>
                  <a:lnTo>
                    <a:pt x="14" y="291"/>
                  </a:lnTo>
                  <a:lnTo>
                    <a:pt x="12" y="291"/>
                  </a:lnTo>
                  <a:lnTo>
                    <a:pt x="8" y="289"/>
                  </a:lnTo>
                  <a:lnTo>
                    <a:pt x="6" y="285"/>
                  </a:lnTo>
                  <a:lnTo>
                    <a:pt x="4" y="283"/>
                  </a:lnTo>
                  <a:lnTo>
                    <a:pt x="2" y="279"/>
                  </a:lnTo>
                  <a:lnTo>
                    <a:pt x="2" y="277"/>
                  </a:lnTo>
                  <a:lnTo>
                    <a:pt x="0" y="273"/>
                  </a:lnTo>
                  <a:lnTo>
                    <a:pt x="2" y="269"/>
                  </a:lnTo>
                  <a:lnTo>
                    <a:pt x="2" y="266"/>
                  </a:lnTo>
                  <a:lnTo>
                    <a:pt x="4" y="262"/>
                  </a:lnTo>
                  <a:lnTo>
                    <a:pt x="144" y="10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4" name="Freeform 24">
              <a:extLst>
                <a:ext uri="{FF2B5EF4-FFF2-40B4-BE49-F238E27FC236}">
                  <a16:creationId xmlns:a16="http://schemas.microsoft.com/office/drawing/2014/main" id="{14BF7009-8231-49E4-8783-BEC2F335BCB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52" y="423"/>
              <a:ext cx="134" cy="199"/>
            </a:xfrm>
            <a:custGeom>
              <a:avLst/>
              <a:gdLst>
                <a:gd name="T0" fmla="*/ 94 w 133"/>
                <a:gd name="T1" fmla="*/ 10 h 201"/>
                <a:gd name="T2" fmla="*/ 94 w 133"/>
                <a:gd name="T3" fmla="*/ 10 h 201"/>
                <a:gd name="T4" fmla="*/ 96 w 133"/>
                <a:gd name="T5" fmla="*/ 8 h 201"/>
                <a:gd name="T6" fmla="*/ 98 w 133"/>
                <a:gd name="T7" fmla="*/ 4 h 201"/>
                <a:gd name="T8" fmla="*/ 102 w 133"/>
                <a:gd name="T9" fmla="*/ 2 h 201"/>
                <a:gd name="T10" fmla="*/ 104 w 133"/>
                <a:gd name="T11" fmla="*/ 2 h 201"/>
                <a:gd name="T12" fmla="*/ 108 w 133"/>
                <a:gd name="T13" fmla="*/ 0 h 201"/>
                <a:gd name="T14" fmla="*/ 112 w 133"/>
                <a:gd name="T15" fmla="*/ 0 h 201"/>
                <a:gd name="T16" fmla="*/ 114 w 133"/>
                <a:gd name="T17" fmla="*/ 0 h 201"/>
                <a:gd name="T18" fmla="*/ 119 w 133"/>
                <a:gd name="T19" fmla="*/ 2 h 201"/>
                <a:gd name="T20" fmla="*/ 123 w 133"/>
                <a:gd name="T21" fmla="*/ 2 h 201"/>
                <a:gd name="T22" fmla="*/ 125 w 133"/>
                <a:gd name="T23" fmla="*/ 4 h 201"/>
                <a:gd name="T24" fmla="*/ 127 w 133"/>
                <a:gd name="T25" fmla="*/ 8 h 201"/>
                <a:gd name="T26" fmla="*/ 129 w 133"/>
                <a:gd name="T27" fmla="*/ 10 h 201"/>
                <a:gd name="T28" fmla="*/ 131 w 133"/>
                <a:gd name="T29" fmla="*/ 14 h 201"/>
                <a:gd name="T30" fmla="*/ 131 w 133"/>
                <a:gd name="T31" fmla="*/ 16 h 201"/>
                <a:gd name="T32" fmla="*/ 133 w 133"/>
                <a:gd name="T33" fmla="*/ 20 h 201"/>
                <a:gd name="T34" fmla="*/ 131 w 133"/>
                <a:gd name="T35" fmla="*/ 24 h 201"/>
                <a:gd name="T36" fmla="*/ 131 w 133"/>
                <a:gd name="T37" fmla="*/ 28 h 201"/>
                <a:gd name="T38" fmla="*/ 129 w 133"/>
                <a:gd name="T39" fmla="*/ 31 h 201"/>
                <a:gd name="T40" fmla="*/ 129 w 133"/>
                <a:gd name="T41" fmla="*/ 31 h 201"/>
                <a:gd name="T42" fmla="*/ 37 w 133"/>
                <a:gd name="T43" fmla="*/ 191 h 201"/>
                <a:gd name="T44" fmla="*/ 37 w 133"/>
                <a:gd name="T45" fmla="*/ 191 h 201"/>
                <a:gd name="T46" fmla="*/ 34 w 133"/>
                <a:gd name="T47" fmla="*/ 193 h 201"/>
                <a:gd name="T48" fmla="*/ 32 w 133"/>
                <a:gd name="T49" fmla="*/ 197 h 201"/>
                <a:gd name="T50" fmla="*/ 30 w 133"/>
                <a:gd name="T51" fmla="*/ 199 h 201"/>
                <a:gd name="T52" fmla="*/ 26 w 133"/>
                <a:gd name="T53" fmla="*/ 199 h 201"/>
                <a:gd name="T54" fmla="*/ 22 w 133"/>
                <a:gd name="T55" fmla="*/ 201 h 201"/>
                <a:gd name="T56" fmla="*/ 20 w 133"/>
                <a:gd name="T57" fmla="*/ 201 h 201"/>
                <a:gd name="T58" fmla="*/ 16 w 133"/>
                <a:gd name="T59" fmla="*/ 201 h 201"/>
                <a:gd name="T60" fmla="*/ 12 w 133"/>
                <a:gd name="T61" fmla="*/ 199 h 201"/>
                <a:gd name="T62" fmla="*/ 10 w 133"/>
                <a:gd name="T63" fmla="*/ 199 h 201"/>
                <a:gd name="T64" fmla="*/ 6 w 133"/>
                <a:gd name="T65" fmla="*/ 197 h 201"/>
                <a:gd name="T66" fmla="*/ 4 w 133"/>
                <a:gd name="T67" fmla="*/ 193 h 201"/>
                <a:gd name="T68" fmla="*/ 2 w 133"/>
                <a:gd name="T69" fmla="*/ 191 h 201"/>
                <a:gd name="T70" fmla="*/ 0 w 133"/>
                <a:gd name="T71" fmla="*/ 186 h 201"/>
                <a:gd name="T72" fmla="*/ 0 w 133"/>
                <a:gd name="T73" fmla="*/ 184 h 201"/>
                <a:gd name="T74" fmla="*/ 0 w 133"/>
                <a:gd name="T75" fmla="*/ 180 h 201"/>
                <a:gd name="T76" fmla="*/ 0 w 133"/>
                <a:gd name="T77" fmla="*/ 176 h 201"/>
                <a:gd name="T78" fmla="*/ 0 w 133"/>
                <a:gd name="T79" fmla="*/ 172 h 201"/>
                <a:gd name="T80" fmla="*/ 2 w 133"/>
                <a:gd name="T81" fmla="*/ 170 h 201"/>
                <a:gd name="T82" fmla="*/ 2 w 133"/>
                <a:gd name="T83" fmla="*/ 170 h 201"/>
                <a:gd name="T84" fmla="*/ 94 w 133"/>
                <a:gd name="T85" fmla="*/ 1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3" h="201">
                  <a:moveTo>
                    <a:pt x="94" y="10"/>
                  </a:moveTo>
                  <a:lnTo>
                    <a:pt x="94" y="10"/>
                  </a:lnTo>
                  <a:lnTo>
                    <a:pt x="96" y="8"/>
                  </a:lnTo>
                  <a:lnTo>
                    <a:pt x="98" y="4"/>
                  </a:lnTo>
                  <a:lnTo>
                    <a:pt x="102" y="2"/>
                  </a:lnTo>
                  <a:lnTo>
                    <a:pt x="104" y="2"/>
                  </a:lnTo>
                  <a:lnTo>
                    <a:pt x="108" y="0"/>
                  </a:lnTo>
                  <a:lnTo>
                    <a:pt x="112" y="0"/>
                  </a:lnTo>
                  <a:lnTo>
                    <a:pt x="114" y="0"/>
                  </a:lnTo>
                  <a:lnTo>
                    <a:pt x="119" y="2"/>
                  </a:lnTo>
                  <a:lnTo>
                    <a:pt x="123" y="2"/>
                  </a:lnTo>
                  <a:lnTo>
                    <a:pt x="125" y="4"/>
                  </a:lnTo>
                  <a:lnTo>
                    <a:pt x="127" y="8"/>
                  </a:lnTo>
                  <a:lnTo>
                    <a:pt x="129" y="10"/>
                  </a:lnTo>
                  <a:lnTo>
                    <a:pt x="131" y="14"/>
                  </a:lnTo>
                  <a:lnTo>
                    <a:pt x="131" y="16"/>
                  </a:lnTo>
                  <a:lnTo>
                    <a:pt x="133" y="20"/>
                  </a:lnTo>
                  <a:lnTo>
                    <a:pt x="131" y="24"/>
                  </a:lnTo>
                  <a:lnTo>
                    <a:pt x="131" y="28"/>
                  </a:lnTo>
                  <a:lnTo>
                    <a:pt x="129" y="31"/>
                  </a:lnTo>
                  <a:lnTo>
                    <a:pt x="37" y="191"/>
                  </a:lnTo>
                  <a:lnTo>
                    <a:pt x="34" y="193"/>
                  </a:lnTo>
                  <a:lnTo>
                    <a:pt x="32" y="197"/>
                  </a:lnTo>
                  <a:lnTo>
                    <a:pt x="30" y="199"/>
                  </a:lnTo>
                  <a:lnTo>
                    <a:pt x="26" y="199"/>
                  </a:lnTo>
                  <a:lnTo>
                    <a:pt x="22" y="201"/>
                  </a:lnTo>
                  <a:lnTo>
                    <a:pt x="20" y="201"/>
                  </a:lnTo>
                  <a:lnTo>
                    <a:pt x="16" y="201"/>
                  </a:lnTo>
                  <a:lnTo>
                    <a:pt x="12" y="199"/>
                  </a:lnTo>
                  <a:lnTo>
                    <a:pt x="10" y="199"/>
                  </a:lnTo>
                  <a:lnTo>
                    <a:pt x="6" y="197"/>
                  </a:lnTo>
                  <a:lnTo>
                    <a:pt x="4" y="193"/>
                  </a:lnTo>
                  <a:lnTo>
                    <a:pt x="2" y="191"/>
                  </a:lnTo>
                  <a:lnTo>
                    <a:pt x="0" y="186"/>
                  </a:lnTo>
                  <a:lnTo>
                    <a:pt x="0" y="184"/>
                  </a:lnTo>
                  <a:lnTo>
                    <a:pt x="0" y="180"/>
                  </a:lnTo>
                  <a:lnTo>
                    <a:pt x="0" y="176"/>
                  </a:lnTo>
                  <a:lnTo>
                    <a:pt x="0" y="172"/>
                  </a:lnTo>
                  <a:lnTo>
                    <a:pt x="2" y="170"/>
                  </a:lnTo>
                  <a:lnTo>
                    <a:pt x="94" y="10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5" name="Freeform 25">
              <a:extLst>
                <a:ext uri="{FF2B5EF4-FFF2-40B4-BE49-F238E27FC236}">
                  <a16:creationId xmlns:a16="http://schemas.microsoft.com/office/drawing/2014/main" id="{F10F71A8-2162-4318-9D23-07C7F9BFF5A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97" y="423"/>
              <a:ext cx="134" cy="201"/>
            </a:xfrm>
            <a:custGeom>
              <a:avLst/>
              <a:gdLst>
                <a:gd name="T0" fmla="*/ 2 w 133"/>
                <a:gd name="T1" fmla="*/ 31 h 203"/>
                <a:gd name="T2" fmla="*/ 2 w 133"/>
                <a:gd name="T3" fmla="*/ 31 h 203"/>
                <a:gd name="T4" fmla="*/ 2 w 133"/>
                <a:gd name="T5" fmla="*/ 28 h 203"/>
                <a:gd name="T6" fmla="*/ 0 w 133"/>
                <a:gd name="T7" fmla="*/ 24 h 203"/>
                <a:gd name="T8" fmla="*/ 0 w 133"/>
                <a:gd name="T9" fmla="*/ 20 h 203"/>
                <a:gd name="T10" fmla="*/ 0 w 133"/>
                <a:gd name="T11" fmla="*/ 16 h 203"/>
                <a:gd name="T12" fmla="*/ 2 w 133"/>
                <a:gd name="T13" fmla="*/ 14 h 203"/>
                <a:gd name="T14" fmla="*/ 2 w 133"/>
                <a:gd name="T15" fmla="*/ 10 h 203"/>
                <a:gd name="T16" fmla="*/ 4 w 133"/>
                <a:gd name="T17" fmla="*/ 8 h 203"/>
                <a:gd name="T18" fmla="*/ 8 w 133"/>
                <a:gd name="T19" fmla="*/ 4 h 203"/>
                <a:gd name="T20" fmla="*/ 10 w 133"/>
                <a:gd name="T21" fmla="*/ 2 h 203"/>
                <a:gd name="T22" fmla="*/ 15 w 133"/>
                <a:gd name="T23" fmla="*/ 2 h 203"/>
                <a:gd name="T24" fmla="*/ 17 w 133"/>
                <a:gd name="T25" fmla="*/ 0 h 203"/>
                <a:gd name="T26" fmla="*/ 21 w 133"/>
                <a:gd name="T27" fmla="*/ 0 h 203"/>
                <a:gd name="T28" fmla="*/ 25 w 133"/>
                <a:gd name="T29" fmla="*/ 0 h 203"/>
                <a:gd name="T30" fmla="*/ 29 w 133"/>
                <a:gd name="T31" fmla="*/ 2 h 203"/>
                <a:gd name="T32" fmla="*/ 31 w 133"/>
                <a:gd name="T33" fmla="*/ 4 h 203"/>
                <a:gd name="T34" fmla="*/ 35 w 133"/>
                <a:gd name="T35" fmla="*/ 6 h 203"/>
                <a:gd name="T36" fmla="*/ 37 w 133"/>
                <a:gd name="T37" fmla="*/ 8 h 203"/>
                <a:gd name="T38" fmla="*/ 39 w 133"/>
                <a:gd name="T39" fmla="*/ 10 h 203"/>
                <a:gd name="T40" fmla="*/ 39 w 133"/>
                <a:gd name="T41" fmla="*/ 10 h 203"/>
                <a:gd name="T42" fmla="*/ 131 w 133"/>
                <a:gd name="T43" fmla="*/ 172 h 203"/>
                <a:gd name="T44" fmla="*/ 131 w 133"/>
                <a:gd name="T45" fmla="*/ 172 h 203"/>
                <a:gd name="T46" fmla="*/ 131 w 133"/>
                <a:gd name="T47" fmla="*/ 176 h 203"/>
                <a:gd name="T48" fmla="*/ 133 w 133"/>
                <a:gd name="T49" fmla="*/ 178 h 203"/>
                <a:gd name="T50" fmla="*/ 133 w 133"/>
                <a:gd name="T51" fmla="*/ 182 h 203"/>
                <a:gd name="T52" fmla="*/ 133 w 133"/>
                <a:gd name="T53" fmla="*/ 186 h 203"/>
                <a:gd name="T54" fmla="*/ 131 w 133"/>
                <a:gd name="T55" fmla="*/ 189 h 203"/>
                <a:gd name="T56" fmla="*/ 131 w 133"/>
                <a:gd name="T57" fmla="*/ 193 h 203"/>
                <a:gd name="T58" fmla="*/ 129 w 133"/>
                <a:gd name="T59" fmla="*/ 195 h 203"/>
                <a:gd name="T60" fmla="*/ 125 w 133"/>
                <a:gd name="T61" fmla="*/ 199 h 203"/>
                <a:gd name="T62" fmla="*/ 123 w 133"/>
                <a:gd name="T63" fmla="*/ 201 h 203"/>
                <a:gd name="T64" fmla="*/ 119 w 133"/>
                <a:gd name="T65" fmla="*/ 201 h 203"/>
                <a:gd name="T66" fmla="*/ 117 w 133"/>
                <a:gd name="T67" fmla="*/ 203 h 203"/>
                <a:gd name="T68" fmla="*/ 113 w 133"/>
                <a:gd name="T69" fmla="*/ 203 h 203"/>
                <a:gd name="T70" fmla="*/ 109 w 133"/>
                <a:gd name="T71" fmla="*/ 203 h 203"/>
                <a:gd name="T72" fmla="*/ 105 w 133"/>
                <a:gd name="T73" fmla="*/ 201 h 203"/>
                <a:gd name="T74" fmla="*/ 103 w 133"/>
                <a:gd name="T75" fmla="*/ 201 h 203"/>
                <a:gd name="T76" fmla="*/ 99 w 133"/>
                <a:gd name="T77" fmla="*/ 199 h 203"/>
                <a:gd name="T78" fmla="*/ 97 w 133"/>
                <a:gd name="T79" fmla="*/ 195 h 203"/>
                <a:gd name="T80" fmla="*/ 94 w 133"/>
                <a:gd name="T81" fmla="*/ 193 h 203"/>
                <a:gd name="T82" fmla="*/ 94 w 133"/>
                <a:gd name="T83" fmla="*/ 193 h 203"/>
                <a:gd name="T84" fmla="*/ 2 w 133"/>
                <a:gd name="T85" fmla="*/ 31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3" h="203">
                  <a:moveTo>
                    <a:pt x="2" y="31"/>
                  </a:moveTo>
                  <a:lnTo>
                    <a:pt x="2" y="31"/>
                  </a:ln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2" y="10"/>
                  </a:lnTo>
                  <a:lnTo>
                    <a:pt x="4" y="8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9" y="2"/>
                  </a:lnTo>
                  <a:lnTo>
                    <a:pt x="31" y="4"/>
                  </a:lnTo>
                  <a:lnTo>
                    <a:pt x="35" y="6"/>
                  </a:lnTo>
                  <a:lnTo>
                    <a:pt x="37" y="8"/>
                  </a:lnTo>
                  <a:lnTo>
                    <a:pt x="39" y="10"/>
                  </a:lnTo>
                  <a:lnTo>
                    <a:pt x="131" y="172"/>
                  </a:lnTo>
                  <a:lnTo>
                    <a:pt x="131" y="176"/>
                  </a:lnTo>
                  <a:lnTo>
                    <a:pt x="133" y="178"/>
                  </a:lnTo>
                  <a:lnTo>
                    <a:pt x="133" y="182"/>
                  </a:lnTo>
                  <a:lnTo>
                    <a:pt x="133" y="186"/>
                  </a:lnTo>
                  <a:lnTo>
                    <a:pt x="131" y="189"/>
                  </a:lnTo>
                  <a:lnTo>
                    <a:pt x="131" y="193"/>
                  </a:lnTo>
                  <a:lnTo>
                    <a:pt x="129" y="195"/>
                  </a:lnTo>
                  <a:lnTo>
                    <a:pt x="125" y="199"/>
                  </a:lnTo>
                  <a:lnTo>
                    <a:pt x="123" y="201"/>
                  </a:lnTo>
                  <a:lnTo>
                    <a:pt x="119" y="201"/>
                  </a:lnTo>
                  <a:lnTo>
                    <a:pt x="117" y="203"/>
                  </a:lnTo>
                  <a:lnTo>
                    <a:pt x="113" y="203"/>
                  </a:lnTo>
                  <a:lnTo>
                    <a:pt x="109" y="203"/>
                  </a:lnTo>
                  <a:lnTo>
                    <a:pt x="105" y="201"/>
                  </a:lnTo>
                  <a:lnTo>
                    <a:pt x="103" y="201"/>
                  </a:lnTo>
                  <a:lnTo>
                    <a:pt x="99" y="199"/>
                  </a:lnTo>
                  <a:lnTo>
                    <a:pt x="97" y="195"/>
                  </a:lnTo>
                  <a:lnTo>
                    <a:pt x="94" y="193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6" name="Freeform 26">
              <a:extLst>
                <a:ext uri="{FF2B5EF4-FFF2-40B4-BE49-F238E27FC236}">
                  <a16:creationId xmlns:a16="http://schemas.microsoft.com/office/drawing/2014/main" id="{3B70229A-34C6-4082-9314-566EC2A8BE0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04" y="514"/>
              <a:ext cx="179" cy="180"/>
            </a:xfrm>
            <a:custGeom>
              <a:avLst/>
              <a:gdLst>
                <a:gd name="T0" fmla="*/ 178 w 178"/>
                <a:gd name="T1" fmla="*/ 90 h 181"/>
                <a:gd name="T2" fmla="*/ 176 w 178"/>
                <a:gd name="T3" fmla="*/ 109 h 181"/>
                <a:gd name="T4" fmla="*/ 170 w 178"/>
                <a:gd name="T5" fmla="*/ 127 h 181"/>
                <a:gd name="T6" fmla="*/ 162 w 178"/>
                <a:gd name="T7" fmla="*/ 144 h 181"/>
                <a:gd name="T8" fmla="*/ 148 w 178"/>
                <a:gd name="T9" fmla="*/ 158 h 181"/>
                <a:gd name="T10" fmla="*/ 131 w 178"/>
                <a:gd name="T11" fmla="*/ 170 h 181"/>
                <a:gd name="T12" fmla="*/ 113 w 178"/>
                <a:gd name="T13" fmla="*/ 177 h 181"/>
                <a:gd name="T14" fmla="*/ 94 w 178"/>
                <a:gd name="T15" fmla="*/ 181 h 181"/>
                <a:gd name="T16" fmla="*/ 76 w 178"/>
                <a:gd name="T17" fmla="*/ 179 h 181"/>
                <a:gd name="T18" fmla="*/ 55 w 178"/>
                <a:gd name="T19" fmla="*/ 174 h 181"/>
                <a:gd name="T20" fmla="*/ 39 w 178"/>
                <a:gd name="T21" fmla="*/ 164 h 181"/>
                <a:gd name="T22" fmla="*/ 25 w 178"/>
                <a:gd name="T23" fmla="*/ 152 h 181"/>
                <a:gd name="T24" fmla="*/ 12 w 178"/>
                <a:gd name="T25" fmla="*/ 138 h 181"/>
                <a:gd name="T26" fmla="*/ 4 w 178"/>
                <a:gd name="T27" fmla="*/ 119 h 181"/>
                <a:gd name="T28" fmla="*/ 0 w 178"/>
                <a:gd name="T29" fmla="*/ 101 h 181"/>
                <a:gd name="T30" fmla="*/ 0 w 178"/>
                <a:gd name="T31" fmla="*/ 80 h 181"/>
                <a:gd name="T32" fmla="*/ 4 w 178"/>
                <a:gd name="T33" fmla="*/ 62 h 181"/>
                <a:gd name="T34" fmla="*/ 12 w 178"/>
                <a:gd name="T35" fmla="*/ 43 h 181"/>
                <a:gd name="T36" fmla="*/ 25 w 178"/>
                <a:gd name="T37" fmla="*/ 29 h 181"/>
                <a:gd name="T38" fmla="*/ 39 w 178"/>
                <a:gd name="T39" fmla="*/ 16 h 181"/>
                <a:gd name="T40" fmla="*/ 55 w 178"/>
                <a:gd name="T41" fmla="*/ 6 h 181"/>
                <a:gd name="T42" fmla="*/ 74 w 178"/>
                <a:gd name="T43" fmla="*/ 2 h 181"/>
                <a:gd name="T44" fmla="*/ 94 w 178"/>
                <a:gd name="T45" fmla="*/ 0 h 181"/>
                <a:gd name="T46" fmla="*/ 113 w 178"/>
                <a:gd name="T47" fmla="*/ 4 h 181"/>
                <a:gd name="T48" fmla="*/ 131 w 178"/>
                <a:gd name="T49" fmla="*/ 10 h 181"/>
                <a:gd name="T50" fmla="*/ 148 w 178"/>
                <a:gd name="T51" fmla="*/ 21 h 181"/>
                <a:gd name="T52" fmla="*/ 160 w 178"/>
                <a:gd name="T53" fmla="*/ 35 h 181"/>
                <a:gd name="T54" fmla="*/ 170 w 178"/>
                <a:gd name="T55" fmla="*/ 51 h 181"/>
                <a:gd name="T56" fmla="*/ 176 w 178"/>
                <a:gd name="T57" fmla="*/ 70 h 181"/>
                <a:gd name="T58" fmla="*/ 178 w 178"/>
                <a:gd name="T59" fmla="*/ 90 h 181"/>
                <a:gd name="T60" fmla="*/ 178 w 178"/>
                <a:gd name="T61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8" h="181">
                  <a:moveTo>
                    <a:pt x="178" y="90"/>
                  </a:moveTo>
                  <a:lnTo>
                    <a:pt x="176" y="109"/>
                  </a:lnTo>
                  <a:lnTo>
                    <a:pt x="170" y="127"/>
                  </a:lnTo>
                  <a:lnTo>
                    <a:pt x="162" y="144"/>
                  </a:lnTo>
                  <a:lnTo>
                    <a:pt x="148" y="158"/>
                  </a:lnTo>
                  <a:lnTo>
                    <a:pt x="131" y="170"/>
                  </a:lnTo>
                  <a:lnTo>
                    <a:pt x="113" y="177"/>
                  </a:lnTo>
                  <a:lnTo>
                    <a:pt x="94" y="181"/>
                  </a:lnTo>
                  <a:lnTo>
                    <a:pt x="76" y="179"/>
                  </a:lnTo>
                  <a:lnTo>
                    <a:pt x="55" y="174"/>
                  </a:lnTo>
                  <a:lnTo>
                    <a:pt x="39" y="164"/>
                  </a:lnTo>
                  <a:lnTo>
                    <a:pt x="25" y="152"/>
                  </a:lnTo>
                  <a:lnTo>
                    <a:pt x="12" y="138"/>
                  </a:lnTo>
                  <a:lnTo>
                    <a:pt x="4" y="119"/>
                  </a:lnTo>
                  <a:lnTo>
                    <a:pt x="0" y="101"/>
                  </a:lnTo>
                  <a:lnTo>
                    <a:pt x="0" y="80"/>
                  </a:lnTo>
                  <a:lnTo>
                    <a:pt x="4" y="62"/>
                  </a:lnTo>
                  <a:lnTo>
                    <a:pt x="12" y="43"/>
                  </a:lnTo>
                  <a:lnTo>
                    <a:pt x="25" y="29"/>
                  </a:lnTo>
                  <a:lnTo>
                    <a:pt x="39" y="16"/>
                  </a:lnTo>
                  <a:lnTo>
                    <a:pt x="55" y="6"/>
                  </a:lnTo>
                  <a:lnTo>
                    <a:pt x="74" y="2"/>
                  </a:lnTo>
                  <a:lnTo>
                    <a:pt x="94" y="0"/>
                  </a:lnTo>
                  <a:lnTo>
                    <a:pt x="113" y="4"/>
                  </a:lnTo>
                  <a:lnTo>
                    <a:pt x="131" y="10"/>
                  </a:lnTo>
                  <a:lnTo>
                    <a:pt x="148" y="21"/>
                  </a:lnTo>
                  <a:lnTo>
                    <a:pt x="160" y="35"/>
                  </a:lnTo>
                  <a:lnTo>
                    <a:pt x="170" y="51"/>
                  </a:lnTo>
                  <a:lnTo>
                    <a:pt x="176" y="70"/>
                  </a:lnTo>
                  <a:lnTo>
                    <a:pt x="178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7" name="Freeform 27">
              <a:extLst>
                <a:ext uri="{FF2B5EF4-FFF2-40B4-BE49-F238E27FC236}">
                  <a16:creationId xmlns:a16="http://schemas.microsoft.com/office/drawing/2014/main" id="{43614334-CF32-4C67-B099-A59CA56148C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60" y="569"/>
              <a:ext cx="70" cy="69"/>
            </a:xfrm>
            <a:custGeom>
              <a:avLst/>
              <a:gdLst>
                <a:gd name="T0" fmla="*/ 70 w 70"/>
                <a:gd name="T1" fmla="*/ 35 h 70"/>
                <a:gd name="T2" fmla="*/ 68 w 70"/>
                <a:gd name="T3" fmla="*/ 48 h 70"/>
                <a:gd name="T4" fmla="*/ 62 w 70"/>
                <a:gd name="T5" fmla="*/ 58 h 70"/>
                <a:gd name="T6" fmla="*/ 52 w 70"/>
                <a:gd name="T7" fmla="*/ 66 h 70"/>
                <a:gd name="T8" fmla="*/ 41 w 70"/>
                <a:gd name="T9" fmla="*/ 70 h 70"/>
                <a:gd name="T10" fmla="*/ 29 w 70"/>
                <a:gd name="T11" fmla="*/ 70 h 70"/>
                <a:gd name="T12" fmla="*/ 17 w 70"/>
                <a:gd name="T13" fmla="*/ 66 h 70"/>
                <a:gd name="T14" fmla="*/ 9 w 70"/>
                <a:gd name="T15" fmla="*/ 58 h 70"/>
                <a:gd name="T16" fmla="*/ 2 w 70"/>
                <a:gd name="T17" fmla="*/ 48 h 70"/>
                <a:gd name="T18" fmla="*/ 0 w 70"/>
                <a:gd name="T19" fmla="*/ 35 h 70"/>
                <a:gd name="T20" fmla="*/ 2 w 70"/>
                <a:gd name="T21" fmla="*/ 23 h 70"/>
                <a:gd name="T22" fmla="*/ 9 w 70"/>
                <a:gd name="T23" fmla="*/ 13 h 70"/>
                <a:gd name="T24" fmla="*/ 17 w 70"/>
                <a:gd name="T25" fmla="*/ 5 h 70"/>
                <a:gd name="T26" fmla="*/ 29 w 70"/>
                <a:gd name="T27" fmla="*/ 0 h 70"/>
                <a:gd name="T28" fmla="*/ 39 w 70"/>
                <a:gd name="T29" fmla="*/ 0 h 70"/>
                <a:gd name="T30" fmla="*/ 52 w 70"/>
                <a:gd name="T31" fmla="*/ 5 h 70"/>
                <a:gd name="T32" fmla="*/ 62 w 70"/>
                <a:gd name="T33" fmla="*/ 13 h 70"/>
                <a:gd name="T34" fmla="*/ 66 w 70"/>
                <a:gd name="T35" fmla="*/ 23 h 70"/>
                <a:gd name="T36" fmla="*/ 70 w 70"/>
                <a:gd name="T37" fmla="*/ 35 h 70"/>
                <a:gd name="T38" fmla="*/ 70 w 70"/>
                <a:gd name="T39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70">
                  <a:moveTo>
                    <a:pt x="70" y="35"/>
                  </a:moveTo>
                  <a:lnTo>
                    <a:pt x="68" y="48"/>
                  </a:lnTo>
                  <a:lnTo>
                    <a:pt x="62" y="58"/>
                  </a:lnTo>
                  <a:lnTo>
                    <a:pt x="52" y="66"/>
                  </a:lnTo>
                  <a:lnTo>
                    <a:pt x="41" y="70"/>
                  </a:lnTo>
                  <a:lnTo>
                    <a:pt x="29" y="70"/>
                  </a:lnTo>
                  <a:lnTo>
                    <a:pt x="17" y="66"/>
                  </a:lnTo>
                  <a:lnTo>
                    <a:pt x="9" y="58"/>
                  </a:lnTo>
                  <a:lnTo>
                    <a:pt x="2" y="48"/>
                  </a:lnTo>
                  <a:lnTo>
                    <a:pt x="0" y="35"/>
                  </a:lnTo>
                  <a:lnTo>
                    <a:pt x="2" y="23"/>
                  </a:lnTo>
                  <a:lnTo>
                    <a:pt x="9" y="13"/>
                  </a:lnTo>
                  <a:lnTo>
                    <a:pt x="17" y="5"/>
                  </a:lnTo>
                  <a:lnTo>
                    <a:pt x="29" y="0"/>
                  </a:lnTo>
                  <a:lnTo>
                    <a:pt x="39" y="0"/>
                  </a:lnTo>
                  <a:lnTo>
                    <a:pt x="52" y="5"/>
                  </a:lnTo>
                  <a:lnTo>
                    <a:pt x="62" y="13"/>
                  </a:lnTo>
                  <a:lnTo>
                    <a:pt x="66" y="23"/>
                  </a:lnTo>
                  <a:lnTo>
                    <a:pt x="70" y="35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8" name="WordArt 28">
              <a:extLst>
                <a:ext uri="{FF2B5EF4-FFF2-40B4-BE49-F238E27FC236}">
                  <a16:creationId xmlns:a16="http://schemas.microsoft.com/office/drawing/2014/main" id="{57FCF494-D2BC-4FA2-BDB9-DACDF362C7D0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514" y="644"/>
              <a:ext cx="182" cy="13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spc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Verdana Ref"/>
                </a:rPr>
                <a:t>1K</a:t>
              </a:r>
              <a:endParaRPr lang="zh-TW" altLang="en-US" sz="1400" kern="10" spc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Verdana Ref"/>
              </a:endParaRPr>
            </a:p>
          </p:txBody>
        </p:sp>
        <p:sp>
          <p:nvSpPr>
            <p:cNvPr id="99" name="WordArt 29">
              <a:extLst>
                <a:ext uri="{FF2B5EF4-FFF2-40B4-BE49-F238E27FC236}">
                  <a16:creationId xmlns:a16="http://schemas.microsoft.com/office/drawing/2014/main" id="{6D1882DE-02E3-420E-88F3-FB836A6E4E2B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612" y="420"/>
              <a:ext cx="132" cy="13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spc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Verdana Ref"/>
                </a:rPr>
                <a:t>R2</a:t>
              </a:r>
              <a:endParaRPr lang="zh-TW" altLang="en-US" sz="1400" kern="10" spc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Verdana Ref"/>
              </a:endParaRPr>
            </a:p>
          </p:txBody>
        </p:sp>
        <p:sp>
          <p:nvSpPr>
            <p:cNvPr id="100" name="WordArt 30">
              <a:extLst>
                <a:ext uri="{FF2B5EF4-FFF2-40B4-BE49-F238E27FC236}">
                  <a16:creationId xmlns:a16="http://schemas.microsoft.com/office/drawing/2014/main" id="{298BD235-FABD-4802-821A-0DC6D36586F3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153" y="722"/>
              <a:ext cx="703" cy="8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spc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Verdana Ref"/>
                </a:rPr>
                <a:t>RESISTOR</a:t>
              </a:r>
              <a:endParaRPr lang="zh-TW" altLang="en-US" sz="1400" kern="10" spc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Verdana Ref"/>
              </a:endParaRPr>
            </a:p>
          </p:txBody>
        </p:sp>
        <p:sp>
          <p:nvSpPr>
            <p:cNvPr id="101" name="WordArt 31">
              <a:extLst>
                <a:ext uri="{FF2B5EF4-FFF2-40B4-BE49-F238E27FC236}">
                  <a16:creationId xmlns:a16="http://schemas.microsoft.com/office/drawing/2014/main" id="{7C26BA5C-68FD-45F4-9E06-7489C5773140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740" y="645"/>
              <a:ext cx="132" cy="13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spc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W</a:t>
              </a:r>
              <a:endParaRPr lang="zh-TW" altLang="en-US" sz="1400" kern="10" spc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Symbol" panose="05050102010706020507" pitchFamily="18" charset="2"/>
              </a:endParaRPr>
            </a:p>
          </p:txBody>
        </p:sp>
      </p:grpSp>
      <p:grpSp>
        <p:nvGrpSpPr>
          <p:cNvPr id="72" name="Group 1171">
            <a:extLst>
              <a:ext uri="{FF2B5EF4-FFF2-40B4-BE49-F238E27FC236}">
                <a16:creationId xmlns:a16="http://schemas.microsoft.com/office/drawing/2014/main" id="{4C83C27E-8F72-44CD-903F-AB37D7F4A88A}"/>
              </a:ext>
            </a:extLst>
          </p:cNvPr>
          <p:cNvGrpSpPr>
            <a:grpSpLocks/>
          </p:cNvGrpSpPr>
          <p:nvPr/>
        </p:nvGrpSpPr>
        <p:grpSpPr bwMode="auto">
          <a:xfrm rot="17625924" flipV="1">
            <a:off x="5559123" y="5042089"/>
            <a:ext cx="551087" cy="424378"/>
            <a:chOff x="7943" y="1468"/>
            <a:chExt cx="439" cy="328"/>
          </a:xfrm>
        </p:grpSpPr>
        <p:sp>
          <p:nvSpPr>
            <p:cNvPr id="73" name="Freeform 1142">
              <a:extLst>
                <a:ext uri="{FF2B5EF4-FFF2-40B4-BE49-F238E27FC236}">
                  <a16:creationId xmlns:a16="http://schemas.microsoft.com/office/drawing/2014/main" id="{F706ABB5-DD42-42BB-AE5E-7273CC7772F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056" y="1468"/>
              <a:ext cx="326" cy="328"/>
            </a:xfrm>
            <a:custGeom>
              <a:avLst/>
              <a:gdLst>
                <a:gd name="T0" fmla="*/ 326 w 326"/>
                <a:gd name="T1" fmla="*/ 164 h 328"/>
                <a:gd name="T2" fmla="*/ 324 w 326"/>
                <a:gd name="T3" fmla="*/ 191 h 328"/>
                <a:gd name="T4" fmla="*/ 320 w 326"/>
                <a:gd name="T5" fmla="*/ 215 h 328"/>
                <a:gd name="T6" fmla="*/ 309 w 326"/>
                <a:gd name="T7" fmla="*/ 238 h 328"/>
                <a:gd name="T8" fmla="*/ 295 w 326"/>
                <a:gd name="T9" fmla="*/ 260 h 328"/>
                <a:gd name="T10" fmla="*/ 279 w 326"/>
                <a:gd name="T11" fmla="*/ 281 h 328"/>
                <a:gd name="T12" fmla="*/ 260 w 326"/>
                <a:gd name="T13" fmla="*/ 297 h 328"/>
                <a:gd name="T14" fmla="*/ 238 w 326"/>
                <a:gd name="T15" fmla="*/ 310 h 328"/>
                <a:gd name="T16" fmla="*/ 213 w 326"/>
                <a:gd name="T17" fmla="*/ 320 h 328"/>
                <a:gd name="T18" fmla="*/ 189 w 326"/>
                <a:gd name="T19" fmla="*/ 326 h 328"/>
                <a:gd name="T20" fmla="*/ 164 w 326"/>
                <a:gd name="T21" fmla="*/ 328 h 328"/>
                <a:gd name="T22" fmla="*/ 137 w 326"/>
                <a:gd name="T23" fmla="*/ 326 h 328"/>
                <a:gd name="T24" fmla="*/ 113 w 326"/>
                <a:gd name="T25" fmla="*/ 320 h 328"/>
                <a:gd name="T26" fmla="*/ 88 w 326"/>
                <a:gd name="T27" fmla="*/ 310 h 328"/>
                <a:gd name="T28" fmla="*/ 68 w 326"/>
                <a:gd name="T29" fmla="*/ 297 h 328"/>
                <a:gd name="T30" fmla="*/ 47 w 326"/>
                <a:gd name="T31" fmla="*/ 281 h 328"/>
                <a:gd name="T32" fmla="*/ 31 w 326"/>
                <a:gd name="T33" fmla="*/ 260 h 328"/>
                <a:gd name="T34" fmla="*/ 18 w 326"/>
                <a:gd name="T35" fmla="*/ 240 h 328"/>
                <a:gd name="T36" fmla="*/ 8 w 326"/>
                <a:gd name="T37" fmla="*/ 215 h 328"/>
                <a:gd name="T38" fmla="*/ 2 w 326"/>
                <a:gd name="T39" fmla="*/ 191 h 328"/>
                <a:gd name="T40" fmla="*/ 0 w 326"/>
                <a:gd name="T41" fmla="*/ 164 h 328"/>
                <a:gd name="T42" fmla="*/ 2 w 326"/>
                <a:gd name="T43" fmla="*/ 139 h 328"/>
                <a:gd name="T44" fmla="*/ 8 w 326"/>
                <a:gd name="T45" fmla="*/ 115 h 328"/>
                <a:gd name="T46" fmla="*/ 16 w 326"/>
                <a:gd name="T47" fmla="*/ 90 h 328"/>
                <a:gd name="T48" fmla="*/ 31 w 326"/>
                <a:gd name="T49" fmla="*/ 67 h 328"/>
                <a:gd name="T50" fmla="*/ 47 w 326"/>
                <a:gd name="T51" fmla="*/ 49 h 328"/>
                <a:gd name="T52" fmla="*/ 68 w 326"/>
                <a:gd name="T53" fmla="*/ 33 h 328"/>
                <a:gd name="T54" fmla="*/ 88 w 326"/>
                <a:gd name="T55" fmla="*/ 18 h 328"/>
                <a:gd name="T56" fmla="*/ 113 w 326"/>
                <a:gd name="T57" fmla="*/ 8 h 328"/>
                <a:gd name="T58" fmla="*/ 137 w 326"/>
                <a:gd name="T59" fmla="*/ 2 h 328"/>
                <a:gd name="T60" fmla="*/ 162 w 326"/>
                <a:gd name="T61" fmla="*/ 0 h 328"/>
                <a:gd name="T62" fmla="*/ 189 w 326"/>
                <a:gd name="T63" fmla="*/ 2 h 328"/>
                <a:gd name="T64" fmla="*/ 213 w 326"/>
                <a:gd name="T65" fmla="*/ 8 h 328"/>
                <a:gd name="T66" fmla="*/ 238 w 326"/>
                <a:gd name="T67" fmla="*/ 18 h 328"/>
                <a:gd name="T68" fmla="*/ 258 w 326"/>
                <a:gd name="T69" fmla="*/ 33 h 328"/>
                <a:gd name="T70" fmla="*/ 279 w 326"/>
                <a:gd name="T71" fmla="*/ 49 h 328"/>
                <a:gd name="T72" fmla="*/ 295 w 326"/>
                <a:gd name="T73" fmla="*/ 67 h 328"/>
                <a:gd name="T74" fmla="*/ 309 w 326"/>
                <a:gd name="T75" fmla="*/ 90 h 328"/>
                <a:gd name="T76" fmla="*/ 318 w 326"/>
                <a:gd name="T77" fmla="*/ 113 h 328"/>
                <a:gd name="T78" fmla="*/ 324 w 326"/>
                <a:gd name="T79" fmla="*/ 139 h 328"/>
                <a:gd name="T80" fmla="*/ 326 w 326"/>
                <a:gd name="T81" fmla="*/ 164 h 328"/>
                <a:gd name="T82" fmla="*/ 326 w 326"/>
                <a:gd name="T83" fmla="*/ 16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6" h="328">
                  <a:moveTo>
                    <a:pt x="326" y="164"/>
                  </a:moveTo>
                  <a:lnTo>
                    <a:pt x="324" y="191"/>
                  </a:lnTo>
                  <a:lnTo>
                    <a:pt x="320" y="215"/>
                  </a:lnTo>
                  <a:lnTo>
                    <a:pt x="309" y="238"/>
                  </a:lnTo>
                  <a:lnTo>
                    <a:pt x="295" y="260"/>
                  </a:lnTo>
                  <a:lnTo>
                    <a:pt x="279" y="281"/>
                  </a:lnTo>
                  <a:lnTo>
                    <a:pt x="260" y="297"/>
                  </a:lnTo>
                  <a:lnTo>
                    <a:pt x="238" y="310"/>
                  </a:lnTo>
                  <a:lnTo>
                    <a:pt x="213" y="320"/>
                  </a:lnTo>
                  <a:lnTo>
                    <a:pt x="189" y="326"/>
                  </a:lnTo>
                  <a:lnTo>
                    <a:pt x="164" y="328"/>
                  </a:lnTo>
                  <a:lnTo>
                    <a:pt x="137" y="326"/>
                  </a:lnTo>
                  <a:lnTo>
                    <a:pt x="113" y="320"/>
                  </a:lnTo>
                  <a:lnTo>
                    <a:pt x="88" y="310"/>
                  </a:lnTo>
                  <a:lnTo>
                    <a:pt x="68" y="297"/>
                  </a:lnTo>
                  <a:lnTo>
                    <a:pt x="47" y="281"/>
                  </a:lnTo>
                  <a:lnTo>
                    <a:pt x="31" y="260"/>
                  </a:lnTo>
                  <a:lnTo>
                    <a:pt x="18" y="240"/>
                  </a:lnTo>
                  <a:lnTo>
                    <a:pt x="8" y="215"/>
                  </a:lnTo>
                  <a:lnTo>
                    <a:pt x="2" y="191"/>
                  </a:lnTo>
                  <a:lnTo>
                    <a:pt x="0" y="164"/>
                  </a:lnTo>
                  <a:lnTo>
                    <a:pt x="2" y="139"/>
                  </a:lnTo>
                  <a:lnTo>
                    <a:pt x="8" y="115"/>
                  </a:lnTo>
                  <a:lnTo>
                    <a:pt x="16" y="90"/>
                  </a:lnTo>
                  <a:lnTo>
                    <a:pt x="31" y="67"/>
                  </a:lnTo>
                  <a:lnTo>
                    <a:pt x="47" y="49"/>
                  </a:lnTo>
                  <a:lnTo>
                    <a:pt x="68" y="33"/>
                  </a:lnTo>
                  <a:lnTo>
                    <a:pt x="88" y="18"/>
                  </a:lnTo>
                  <a:lnTo>
                    <a:pt x="113" y="8"/>
                  </a:lnTo>
                  <a:lnTo>
                    <a:pt x="137" y="2"/>
                  </a:lnTo>
                  <a:lnTo>
                    <a:pt x="162" y="0"/>
                  </a:lnTo>
                  <a:lnTo>
                    <a:pt x="189" y="2"/>
                  </a:lnTo>
                  <a:lnTo>
                    <a:pt x="213" y="8"/>
                  </a:lnTo>
                  <a:lnTo>
                    <a:pt x="238" y="18"/>
                  </a:lnTo>
                  <a:lnTo>
                    <a:pt x="258" y="33"/>
                  </a:lnTo>
                  <a:lnTo>
                    <a:pt x="279" y="49"/>
                  </a:lnTo>
                  <a:lnTo>
                    <a:pt x="295" y="67"/>
                  </a:lnTo>
                  <a:lnTo>
                    <a:pt x="309" y="90"/>
                  </a:lnTo>
                  <a:lnTo>
                    <a:pt x="318" y="113"/>
                  </a:lnTo>
                  <a:lnTo>
                    <a:pt x="324" y="139"/>
                  </a:lnTo>
                  <a:lnTo>
                    <a:pt x="326" y="164"/>
                  </a:lnTo>
                  <a:lnTo>
                    <a:pt x="326" y="164"/>
                  </a:lnTo>
                  <a:close/>
                </a:path>
              </a:pathLst>
            </a:custGeom>
            <a:solidFill>
              <a:srgbClr val="FF000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74" name="Freeform 1143">
              <a:extLst>
                <a:ext uri="{FF2B5EF4-FFF2-40B4-BE49-F238E27FC236}">
                  <a16:creationId xmlns:a16="http://schemas.microsoft.com/office/drawing/2014/main" id="{AF5F7184-30E6-459A-9C0A-F9D7689BD76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130" y="1542"/>
              <a:ext cx="180" cy="180"/>
            </a:xfrm>
            <a:custGeom>
              <a:avLst/>
              <a:gdLst>
                <a:gd name="T0" fmla="*/ 180 w 180"/>
                <a:gd name="T1" fmla="*/ 90 h 180"/>
                <a:gd name="T2" fmla="*/ 176 w 180"/>
                <a:gd name="T3" fmla="*/ 110 h 180"/>
                <a:gd name="T4" fmla="*/ 170 w 180"/>
                <a:gd name="T5" fmla="*/ 129 h 180"/>
                <a:gd name="T6" fmla="*/ 162 w 180"/>
                <a:gd name="T7" fmla="*/ 145 h 180"/>
                <a:gd name="T8" fmla="*/ 147 w 180"/>
                <a:gd name="T9" fmla="*/ 160 h 180"/>
                <a:gd name="T10" fmla="*/ 131 w 180"/>
                <a:gd name="T11" fmla="*/ 170 h 180"/>
                <a:gd name="T12" fmla="*/ 113 w 180"/>
                <a:gd name="T13" fmla="*/ 176 h 180"/>
                <a:gd name="T14" fmla="*/ 94 w 180"/>
                <a:gd name="T15" fmla="*/ 180 h 180"/>
                <a:gd name="T16" fmla="*/ 74 w 180"/>
                <a:gd name="T17" fmla="*/ 178 h 180"/>
                <a:gd name="T18" fmla="*/ 55 w 180"/>
                <a:gd name="T19" fmla="*/ 174 h 180"/>
                <a:gd name="T20" fmla="*/ 39 w 180"/>
                <a:gd name="T21" fmla="*/ 166 h 180"/>
                <a:gd name="T22" fmla="*/ 24 w 180"/>
                <a:gd name="T23" fmla="*/ 151 h 180"/>
                <a:gd name="T24" fmla="*/ 12 w 180"/>
                <a:gd name="T25" fmla="*/ 137 h 180"/>
                <a:gd name="T26" fmla="*/ 4 w 180"/>
                <a:gd name="T27" fmla="*/ 119 h 180"/>
                <a:gd name="T28" fmla="*/ 0 w 180"/>
                <a:gd name="T29" fmla="*/ 100 h 180"/>
                <a:gd name="T30" fmla="*/ 0 w 180"/>
                <a:gd name="T31" fmla="*/ 80 h 180"/>
                <a:gd name="T32" fmla="*/ 4 w 180"/>
                <a:gd name="T33" fmla="*/ 61 h 180"/>
                <a:gd name="T34" fmla="*/ 12 w 180"/>
                <a:gd name="T35" fmla="*/ 45 h 180"/>
                <a:gd name="T36" fmla="*/ 24 w 180"/>
                <a:gd name="T37" fmla="*/ 28 h 180"/>
                <a:gd name="T38" fmla="*/ 39 w 180"/>
                <a:gd name="T39" fmla="*/ 16 h 180"/>
                <a:gd name="T40" fmla="*/ 55 w 180"/>
                <a:gd name="T41" fmla="*/ 6 h 180"/>
                <a:gd name="T42" fmla="*/ 74 w 180"/>
                <a:gd name="T43" fmla="*/ 2 h 180"/>
                <a:gd name="T44" fmla="*/ 94 w 180"/>
                <a:gd name="T45" fmla="*/ 0 h 180"/>
                <a:gd name="T46" fmla="*/ 113 w 180"/>
                <a:gd name="T47" fmla="*/ 4 h 180"/>
                <a:gd name="T48" fmla="*/ 131 w 180"/>
                <a:gd name="T49" fmla="*/ 10 h 180"/>
                <a:gd name="T50" fmla="*/ 147 w 180"/>
                <a:gd name="T51" fmla="*/ 22 h 180"/>
                <a:gd name="T52" fmla="*/ 162 w 180"/>
                <a:gd name="T53" fmla="*/ 37 h 180"/>
                <a:gd name="T54" fmla="*/ 170 w 180"/>
                <a:gd name="T55" fmla="*/ 53 h 180"/>
                <a:gd name="T56" fmla="*/ 176 w 180"/>
                <a:gd name="T57" fmla="*/ 71 h 180"/>
                <a:gd name="T58" fmla="*/ 180 w 180"/>
                <a:gd name="T59" fmla="*/ 90 h 180"/>
                <a:gd name="T60" fmla="*/ 180 w 180"/>
                <a:gd name="T61" fmla="*/ 9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180">
                  <a:moveTo>
                    <a:pt x="180" y="90"/>
                  </a:moveTo>
                  <a:lnTo>
                    <a:pt x="176" y="110"/>
                  </a:lnTo>
                  <a:lnTo>
                    <a:pt x="170" y="129"/>
                  </a:lnTo>
                  <a:lnTo>
                    <a:pt x="162" y="145"/>
                  </a:lnTo>
                  <a:lnTo>
                    <a:pt x="147" y="160"/>
                  </a:lnTo>
                  <a:lnTo>
                    <a:pt x="131" y="170"/>
                  </a:lnTo>
                  <a:lnTo>
                    <a:pt x="113" y="176"/>
                  </a:lnTo>
                  <a:lnTo>
                    <a:pt x="94" y="180"/>
                  </a:lnTo>
                  <a:lnTo>
                    <a:pt x="74" y="178"/>
                  </a:lnTo>
                  <a:lnTo>
                    <a:pt x="55" y="174"/>
                  </a:lnTo>
                  <a:lnTo>
                    <a:pt x="39" y="166"/>
                  </a:lnTo>
                  <a:lnTo>
                    <a:pt x="24" y="151"/>
                  </a:lnTo>
                  <a:lnTo>
                    <a:pt x="12" y="137"/>
                  </a:lnTo>
                  <a:lnTo>
                    <a:pt x="4" y="119"/>
                  </a:lnTo>
                  <a:lnTo>
                    <a:pt x="0" y="100"/>
                  </a:lnTo>
                  <a:lnTo>
                    <a:pt x="0" y="80"/>
                  </a:lnTo>
                  <a:lnTo>
                    <a:pt x="4" y="61"/>
                  </a:lnTo>
                  <a:lnTo>
                    <a:pt x="12" y="45"/>
                  </a:lnTo>
                  <a:lnTo>
                    <a:pt x="24" y="28"/>
                  </a:lnTo>
                  <a:lnTo>
                    <a:pt x="39" y="16"/>
                  </a:lnTo>
                  <a:lnTo>
                    <a:pt x="55" y="6"/>
                  </a:lnTo>
                  <a:lnTo>
                    <a:pt x="74" y="2"/>
                  </a:lnTo>
                  <a:lnTo>
                    <a:pt x="94" y="0"/>
                  </a:lnTo>
                  <a:lnTo>
                    <a:pt x="113" y="4"/>
                  </a:lnTo>
                  <a:lnTo>
                    <a:pt x="131" y="10"/>
                  </a:lnTo>
                  <a:lnTo>
                    <a:pt x="147" y="22"/>
                  </a:lnTo>
                  <a:lnTo>
                    <a:pt x="162" y="37"/>
                  </a:lnTo>
                  <a:lnTo>
                    <a:pt x="170" y="53"/>
                  </a:lnTo>
                  <a:lnTo>
                    <a:pt x="176" y="71"/>
                  </a:lnTo>
                  <a:lnTo>
                    <a:pt x="180" y="90"/>
                  </a:lnTo>
                  <a:lnTo>
                    <a:pt x="180" y="90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75" name="Freeform 1144">
              <a:extLst>
                <a:ext uri="{FF2B5EF4-FFF2-40B4-BE49-F238E27FC236}">
                  <a16:creationId xmlns:a16="http://schemas.microsoft.com/office/drawing/2014/main" id="{EC09054C-D3D5-4976-99BB-DBAAFC982F0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185" y="1595"/>
              <a:ext cx="70" cy="74"/>
            </a:xfrm>
            <a:custGeom>
              <a:avLst/>
              <a:gdLst>
                <a:gd name="T0" fmla="*/ 70 w 70"/>
                <a:gd name="T1" fmla="*/ 37 h 74"/>
                <a:gd name="T2" fmla="*/ 68 w 70"/>
                <a:gd name="T3" fmla="*/ 49 h 74"/>
                <a:gd name="T4" fmla="*/ 62 w 70"/>
                <a:gd name="T5" fmla="*/ 59 h 74"/>
                <a:gd name="T6" fmla="*/ 53 w 70"/>
                <a:gd name="T7" fmla="*/ 68 h 74"/>
                <a:gd name="T8" fmla="*/ 43 w 70"/>
                <a:gd name="T9" fmla="*/ 74 h 74"/>
                <a:gd name="T10" fmla="*/ 31 w 70"/>
                <a:gd name="T11" fmla="*/ 74 h 74"/>
                <a:gd name="T12" fmla="*/ 21 w 70"/>
                <a:gd name="T13" fmla="*/ 72 h 74"/>
                <a:gd name="T14" fmla="*/ 10 w 70"/>
                <a:gd name="T15" fmla="*/ 64 h 74"/>
                <a:gd name="T16" fmla="*/ 4 w 70"/>
                <a:gd name="T17" fmla="*/ 55 h 74"/>
                <a:gd name="T18" fmla="*/ 0 w 70"/>
                <a:gd name="T19" fmla="*/ 43 h 74"/>
                <a:gd name="T20" fmla="*/ 0 w 70"/>
                <a:gd name="T21" fmla="*/ 31 h 74"/>
                <a:gd name="T22" fmla="*/ 4 w 70"/>
                <a:gd name="T23" fmla="*/ 20 h 74"/>
                <a:gd name="T24" fmla="*/ 10 w 70"/>
                <a:gd name="T25" fmla="*/ 10 h 74"/>
                <a:gd name="T26" fmla="*/ 21 w 70"/>
                <a:gd name="T27" fmla="*/ 4 h 74"/>
                <a:gd name="T28" fmla="*/ 31 w 70"/>
                <a:gd name="T29" fmla="*/ 0 h 74"/>
                <a:gd name="T30" fmla="*/ 43 w 70"/>
                <a:gd name="T31" fmla="*/ 2 h 74"/>
                <a:gd name="T32" fmla="*/ 53 w 70"/>
                <a:gd name="T33" fmla="*/ 6 h 74"/>
                <a:gd name="T34" fmla="*/ 62 w 70"/>
                <a:gd name="T35" fmla="*/ 14 h 74"/>
                <a:gd name="T36" fmla="*/ 68 w 70"/>
                <a:gd name="T37" fmla="*/ 25 h 74"/>
                <a:gd name="T38" fmla="*/ 70 w 70"/>
                <a:gd name="T39" fmla="*/ 37 h 74"/>
                <a:gd name="T40" fmla="*/ 70 w 70"/>
                <a:gd name="T41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74">
                  <a:moveTo>
                    <a:pt x="70" y="37"/>
                  </a:moveTo>
                  <a:lnTo>
                    <a:pt x="68" y="49"/>
                  </a:lnTo>
                  <a:lnTo>
                    <a:pt x="62" y="59"/>
                  </a:lnTo>
                  <a:lnTo>
                    <a:pt x="53" y="68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21" y="72"/>
                  </a:lnTo>
                  <a:lnTo>
                    <a:pt x="10" y="64"/>
                  </a:lnTo>
                  <a:lnTo>
                    <a:pt x="4" y="55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4" y="20"/>
                  </a:lnTo>
                  <a:lnTo>
                    <a:pt x="10" y="10"/>
                  </a:lnTo>
                  <a:lnTo>
                    <a:pt x="21" y="4"/>
                  </a:lnTo>
                  <a:lnTo>
                    <a:pt x="31" y="0"/>
                  </a:lnTo>
                  <a:lnTo>
                    <a:pt x="43" y="2"/>
                  </a:lnTo>
                  <a:lnTo>
                    <a:pt x="53" y="6"/>
                  </a:lnTo>
                  <a:lnTo>
                    <a:pt x="62" y="14"/>
                  </a:lnTo>
                  <a:lnTo>
                    <a:pt x="68" y="25"/>
                  </a:lnTo>
                  <a:lnTo>
                    <a:pt x="70" y="37"/>
                  </a:lnTo>
                  <a:lnTo>
                    <a:pt x="70" y="37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76" name="Rectangle 1161">
              <a:extLst>
                <a:ext uri="{FF2B5EF4-FFF2-40B4-BE49-F238E27FC236}">
                  <a16:creationId xmlns:a16="http://schemas.microsoft.com/office/drawing/2014/main" id="{0C1CAB99-99EB-442C-B928-A461DF1F669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712678">
              <a:off x="7943" y="1733"/>
              <a:ext cx="144" cy="43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</p:grpSp>
      <p:grpSp>
        <p:nvGrpSpPr>
          <p:cNvPr id="265" name="群組 264">
            <a:extLst>
              <a:ext uri="{FF2B5EF4-FFF2-40B4-BE49-F238E27FC236}">
                <a16:creationId xmlns:a16="http://schemas.microsoft.com/office/drawing/2014/main" id="{5B4FB60F-465D-4336-AEAE-B7892AA5474A}"/>
              </a:ext>
            </a:extLst>
          </p:cNvPr>
          <p:cNvGrpSpPr/>
          <p:nvPr/>
        </p:nvGrpSpPr>
        <p:grpSpPr>
          <a:xfrm>
            <a:off x="6943935" y="1113149"/>
            <a:ext cx="2134629" cy="2236898"/>
            <a:chOff x="5676539" y="486168"/>
            <a:chExt cx="2134629" cy="2236898"/>
          </a:xfrm>
        </p:grpSpPr>
        <p:grpSp>
          <p:nvGrpSpPr>
            <p:cNvPr id="229" name="群組 228">
              <a:extLst>
                <a:ext uri="{FF2B5EF4-FFF2-40B4-BE49-F238E27FC236}">
                  <a16:creationId xmlns:a16="http://schemas.microsoft.com/office/drawing/2014/main" id="{530DE65D-E420-4DBA-9C36-B96AF995BE3E}"/>
                </a:ext>
              </a:extLst>
            </p:cNvPr>
            <p:cNvGrpSpPr/>
            <p:nvPr/>
          </p:nvGrpSpPr>
          <p:grpSpPr>
            <a:xfrm>
              <a:off x="6503247" y="1447719"/>
              <a:ext cx="1075198" cy="170240"/>
              <a:chOff x="2962411" y="3852459"/>
              <a:chExt cx="1493902" cy="295852"/>
            </a:xfrm>
          </p:grpSpPr>
          <p:cxnSp>
            <p:nvCxnSpPr>
              <p:cNvPr id="230" name="直線接點 229">
                <a:extLst>
                  <a:ext uri="{FF2B5EF4-FFF2-40B4-BE49-F238E27FC236}">
                    <a16:creationId xmlns:a16="http://schemas.microsoft.com/office/drawing/2014/main" id="{8BFD956D-8457-47A6-BC68-7959E8C471F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62411" y="4005195"/>
                <a:ext cx="40015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直線接點 230">
                <a:extLst>
                  <a:ext uri="{FF2B5EF4-FFF2-40B4-BE49-F238E27FC236}">
                    <a16:creationId xmlns:a16="http://schemas.microsoft.com/office/drawing/2014/main" id="{2BEEAB1E-80D9-45F0-8219-FF3F4A65D42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56160" y="4000171"/>
                <a:ext cx="40015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直線接點 231">
                <a:extLst>
                  <a:ext uri="{FF2B5EF4-FFF2-40B4-BE49-F238E27FC236}">
                    <a16:creationId xmlns:a16="http://schemas.microsoft.com/office/drawing/2014/main" id="{E1CF710A-ECDD-4B95-843D-E5CA914F92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46264" y="3852459"/>
                <a:ext cx="107092" cy="28623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直線接點 232">
                <a:extLst>
                  <a:ext uri="{FF2B5EF4-FFF2-40B4-BE49-F238E27FC236}">
                    <a16:creationId xmlns:a16="http://schemas.microsoft.com/office/drawing/2014/main" id="{50C88A58-85AF-4C83-83BC-A1E6A2CF7A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7937" y="3852459"/>
                <a:ext cx="107092" cy="28623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直線接點 233">
                <a:extLst>
                  <a:ext uri="{FF2B5EF4-FFF2-40B4-BE49-F238E27FC236}">
                    <a16:creationId xmlns:a16="http://schemas.microsoft.com/office/drawing/2014/main" id="{8D4E859D-4EBF-459E-B78B-FB59E75233A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75029" y="3852459"/>
                <a:ext cx="107092" cy="28623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直線接點 234">
                <a:extLst>
                  <a:ext uri="{FF2B5EF4-FFF2-40B4-BE49-F238E27FC236}">
                    <a16:creationId xmlns:a16="http://schemas.microsoft.com/office/drawing/2014/main" id="{428F1D8D-ECD5-4459-B90D-6E8BEED69F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57100" y="3862079"/>
                <a:ext cx="107092" cy="28623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直線接點 235">
                <a:extLst>
                  <a:ext uri="{FF2B5EF4-FFF2-40B4-BE49-F238E27FC236}">
                    <a16:creationId xmlns:a16="http://schemas.microsoft.com/office/drawing/2014/main" id="{DB0F739B-E590-4C88-B4C0-80C3B39A41E6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>
                <a:off x="3387411" y="3857219"/>
                <a:ext cx="54333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直線接點 236">
                <a:extLst>
                  <a:ext uri="{FF2B5EF4-FFF2-40B4-BE49-F238E27FC236}">
                    <a16:creationId xmlns:a16="http://schemas.microsoft.com/office/drawing/2014/main" id="{51509EAF-9D1E-4ED2-8DC6-71777C4DDACE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>
                <a:off x="4000060" y="4001547"/>
                <a:ext cx="54333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直線接點 237">
                <a:extLst>
                  <a:ext uri="{FF2B5EF4-FFF2-40B4-BE49-F238E27FC236}">
                    <a16:creationId xmlns:a16="http://schemas.microsoft.com/office/drawing/2014/main" id="{2296F7E8-186F-4D01-A2A3-0E95C244A3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2537" y="3853131"/>
                <a:ext cx="107092" cy="28623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9" name="直線接點 238">
              <a:extLst>
                <a:ext uri="{FF2B5EF4-FFF2-40B4-BE49-F238E27FC236}">
                  <a16:creationId xmlns:a16="http://schemas.microsoft.com/office/drawing/2014/main" id="{88796C39-6D12-42AF-BB55-D0CC92A607D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152075" y="1588519"/>
              <a:ext cx="864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直線接點 239">
              <a:extLst>
                <a:ext uri="{FF2B5EF4-FFF2-40B4-BE49-F238E27FC236}">
                  <a16:creationId xmlns:a16="http://schemas.microsoft.com/office/drawing/2014/main" id="{356D6102-2EDC-40CE-BBA0-9ED74B90E9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84998" y="2000318"/>
              <a:ext cx="0" cy="720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直線接點 240">
              <a:extLst>
                <a:ext uri="{FF2B5EF4-FFF2-40B4-BE49-F238E27FC236}">
                  <a16:creationId xmlns:a16="http://schemas.microsoft.com/office/drawing/2014/main" id="{33C8DB59-804F-4CFA-A25F-82623195A5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73196" y="2723066"/>
              <a:ext cx="1692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直線接點 241">
              <a:extLst>
                <a:ext uri="{FF2B5EF4-FFF2-40B4-BE49-F238E27FC236}">
                  <a16:creationId xmlns:a16="http://schemas.microsoft.com/office/drawing/2014/main" id="{DA153E86-E4F6-4B8E-A8DB-15D47867F593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5106165" y="1940315"/>
              <a:ext cx="1548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3" name="群組 242">
              <a:extLst>
                <a:ext uri="{FF2B5EF4-FFF2-40B4-BE49-F238E27FC236}">
                  <a16:creationId xmlns:a16="http://schemas.microsoft.com/office/drawing/2014/main" id="{91E57616-201C-42CC-A961-9C4B9AA7F796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6350803" y="848419"/>
              <a:ext cx="308156" cy="284310"/>
              <a:chOff x="4937585" y="3075460"/>
              <a:chExt cx="827993" cy="782172"/>
            </a:xfrm>
          </p:grpSpPr>
          <p:cxnSp>
            <p:nvCxnSpPr>
              <p:cNvPr id="244" name="直線接點 243">
                <a:extLst>
                  <a:ext uri="{FF2B5EF4-FFF2-40B4-BE49-F238E27FC236}">
                    <a16:creationId xmlns:a16="http://schemas.microsoft.com/office/drawing/2014/main" id="{EA11B0B3-5728-4C97-A47A-FA3D7D565F5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351582" y="3075828"/>
                <a:ext cx="0" cy="82799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直線接點 244">
                <a:extLst>
                  <a:ext uri="{FF2B5EF4-FFF2-40B4-BE49-F238E27FC236}">
                    <a16:creationId xmlns:a16="http://schemas.microsoft.com/office/drawing/2014/main" id="{6B74D8F0-729D-456D-BD42-8B11DBBF869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353269" y="3391626"/>
                <a:ext cx="0" cy="55199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直線接點 245">
                <a:extLst>
                  <a:ext uri="{FF2B5EF4-FFF2-40B4-BE49-F238E27FC236}">
                    <a16:creationId xmlns:a16="http://schemas.microsoft.com/office/drawing/2014/main" id="{8CCE7D1B-8489-4E6B-A55B-104DB247954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363850" y="3650633"/>
                <a:ext cx="0" cy="41399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直線接點 246">
                <a:extLst>
                  <a:ext uri="{FF2B5EF4-FFF2-40B4-BE49-F238E27FC236}">
                    <a16:creationId xmlns:a16="http://schemas.microsoft.com/office/drawing/2014/main" id="{E9A1D9F8-6A95-43EB-A9C9-2DC6AC6532BA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350136" y="3075460"/>
                <a:ext cx="0" cy="41399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8" name="群組 247">
              <a:extLst>
                <a:ext uri="{FF2B5EF4-FFF2-40B4-BE49-F238E27FC236}">
                  <a16:creationId xmlns:a16="http://schemas.microsoft.com/office/drawing/2014/main" id="{EC98614A-4203-4573-9FA2-896F171E6438}"/>
                </a:ext>
              </a:extLst>
            </p:cNvPr>
            <p:cNvGrpSpPr>
              <a:grpSpLocks/>
            </p:cNvGrpSpPr>
            <p:nvPr/>
          </p:nvGrpSpPr>
          <p:grpSpPr>
            <a:xfrm>
              <a:off x="7390141" y="760519"/>
              <a:ext cx="396000" cy="396000"/>
              <a:chOff x="5293882" y="2141615"/>
              <a:chExt cx="1080000" cy="1080000"/>
            </a:xfrm>
          </p:grpSpPr>
          <p:grpSp>
            <p:nvGrpSpPr>
              <p:cNvPr id="249" name="群組 248">
                <a:extLst>
                  <a:ext uri="{FF2B5EF4-FFF2-40B4-BE49-F238E27FC236}">
                    <a16:creationId xmlns:a16="http://schemas.microsoft.com/office/drawing/2014/main" id="{9C9B2378-F6BB-4A16-AE6E-5E70BB77D00C}"/>
                  </a:ext>
                </a:extLst>
              </p:cNvPr>
              <p:cNvGrpSpPr/>
              <p:nvPr/>
            </p:nvGrpSpPr>
            <p:grpSpPr>
              <a:xfrm>
                <a:off x="5521099" y="2412470"/>
                <a:ext cx="583149" cy="600477"/>
                <a:chOff x="6327781" y="3303782"/>
                <a:chExt cx="583149" cy="600477"/>
              </a:xfrm>
            </p:grpSpPr>
            <p:cxnSp>
              <p:nvCxnSpPr>
                <p:cNvPr id="251" name="直線接點 250">
                  <a:extLst>
                    <a:ext uri="{FF2B5EF4-FFF2-40B4-BE49-F238E27FC236}">
                      <a16:creationId xmlns:a16="http://schemas.microsoft.com/office/drawing/2014/main" id="{FCB719C0-1BDD-4F7D-9450-C24167A918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20405" y="3314559"/>
                  <a:ext cx="0" cy="576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直線接點 251">
                  <a:extLst>
                    <a:ext uri="{FF2B5EF4-FFF2-40B4-BE49-F238E27FC236}">
                      <a16:creationId xmlns:a16="http://schemas.microsoft.com/office/drawing/2014/main" id="{05F9AAC7-77CA-42E3-A3E3-2EA6F88361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29667" y="3319245"/>
                  <a:ext cx="0" cy="28623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直線接點 252">
                  <a:extLst>
                    <a:ext uri="{FF2B5EF4-FFF2-40B4-BE49-F238E27FC236}">
                      <a16:creationId xmlns:a16="http://schemas.microsoft.com/office/drawing/2014/main" id="{032678B9-E16A-4036-AB28-6B545D92EE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27781" y="3303782"/>
                  <a:ext cx="288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直線接點 253">
                  <a:extLst>
                    <a:ext uri="{FF2B5EF4-FFF2-40B4-BE49-F238E27FC236}">
                      <a16:creationId xmlns:a16="http://schemas.microsoft.com/office/drawing/2014/main" id="{FC46A9A9-2F22-49EB-815F-130623C48E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622930" y="3904259"/>
                  <a:ext cx="288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直線接點 254">
                  <a:extLst>
                    <a:ext uri="{FF2B5EF4-FFF2-40B4-BE49-F238E27FC236}">
                      <a16:creationId xmlns:a16="http://schemas.microsoft.com/office/drawing/2014/main" id="{CC635093-43D3-4DB8-9372-0B5DAE7EA4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10930" y="3609593"/>
                  <a:ext cx="0" cy="28623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0" name="橢圓 249">
                <a:extLst>
                  <a:ext uri="{FF2B5EF4-FFF2-40B4-BE49-F238E27FC236}">
                    <a16:creationId xmlns:a16="http://schemas.microsoft.com/office/drawing/2014/main" id="{187D86EC-3F9C-49FC-A387-9A29352E53D0}"/>
                  </a:ext>
                </a:extLst>
              </p:cNvPr>
              <p:cNvSpPr/>
              <p:nvPr/>
            </p:nvSpPr>
            <p:spPr>
              <a:xfrm>
                <a:off x="5293882" y="2141615"/>
                <a:ext cx="1080000" cy="1080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56" name="矩形 255">
              <a:extLst>
                <a:ext uri="{FF2B5EF4-FFF2-40B4-BE49-F238E27FC236}">
                  <a16:creationId xmlns:a16="http://schemas.microsoft.com/office/drawing/2014/main" id="{27FC0919-E1BF-4C08-AC4C-428BDBC318DC}"/>
                </a:ext>
              </a:extLst>
            </p:cNvPr>
            <p:cNvSpPr/>
            <p:nvPr/>
          </p:nvSpPr>
          <p:spPr>
            <a:xfrm>
              <a:off x="7325138" y="499215"/>
              <a:ext cx="486030" cy="2242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latin typeface="+mn-ea"/>
                </a:rPr>
                <a:t>D10</a:t>
              </a:r>
              <a:endParaRPr lang="zh-TW" altLang="en-US" sz="1200" b="1" dirty="0">
                <a:latin typeface="+mn-ea"/>
              </a:endParaRPr>
            </a:p>
          </p:txBody>
        </p:sp>
        <p:sp>
          <p:nvSpPr>
            <p:cNvPr id="257" name="矩形 256">
              <a:extLst>
                <a:ext uri="{FF2B5EF4-FFF2-40B4-BE49-F238E27FC236}">
                  <a16:creationId xmlns:a16="http://schemas.microsoft.com/office/drawing/2014/main" id="{5292BB9E-4609-4564-BAD2-311598E04BFC}"/>
                </a:ext>
              </a:extLst>
            </p:cNvPr>
            <p:cNvSpPr/>
            <p:nvPr/>
          </p:nvSpPr>
          <p:spPr>
            <a:xfrm>
              <a:off x="6261347" y="499215"/>
              <a:ext cx="545342" cy="2242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latin typeface="+mn-ea"/>
                </a:rPr>
                <a:t>GND</a:t>
              </a:r>
              <a:endParaRPr lang="zh-TW" altLang="en-US" sz="1200" b="1" dirty="0">
                <a:latin typeface="+mn-ea"/>
              </a:endParaRPr>
            </a:p>
          </p:txBody>
        </p:sp>
        <p:sp>
          <p:nvSpPr>
            <p:cNvPr id="258" name="矩形 257">
              <a:extLst>
                <a:ext uri="{FF2B5EF4-FFF2-40B4-BE49-F238E27FC236}">
                  <a16:creationId xmlns:a16="http://schemas.microsoft.com/office/drawing/2014/main" id="{16C00808-FCB3-40F2-A32E-577DFDBCA8DC}"/>
                </a:ext>
              </a:extLst>
            </p:cNvPr>
            <p:cNvSpPr/>
            <p:nvPr/>
          </p:nvSpPr>
          <p:spPr>
            <a:xfrm>
              <a:off x="5676539" y="486168"/>
              <a:ext cx="386644" cy="2242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latin typeface="+mn-ea"/>
                </a:rPr>
                <a:t>A0</a:t>
              </a:r>
              <a:endParaRPr lang="zh-TW" altLang="en-US" sz="1200" b="1" dirty="0">
                <a:latin typeface="+mn-ea"/>
              </a:endParaRPr>
            </a:p>
          </p:txBody>
        </p:sp>
        <p:sp>
          <p:nvSpPr>
            <p:cNvPr id="259" name="橢圓 258">
              <a:extLst>
                <a:ext uri="{FF2B5EF4-FFF2-40B4-BE49-F238E27FC236}">
                  <a16:creationId xmlns:a16="http://schemas.microsoft.com/office/drawing/2014/main" id="{8531FD97-9545-476B-9DB0-0A618734D319}"/>
                </a:ext>
              </a:extLst>
            </p:cNvPr>
            <p:cNvSpPr/>
            <p:nvPr/>
          </p:nvSpPr>
          <p:spPr>
            <a:xfrm>
              <a:off x="5686404" y="786768"/>
              <a:ext cx="396000" cy="396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</a:rPr>
                <a:t>V</a:t>
              </a:r>
              <a:endParaRPr lang="zh-TW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60" name="直線接點 259">
              <a:extLst>
                <a:ext uri="{FF2B5EF4-FFF2-40B4-BE49-F238E27FC236}">
                  <a16:creationId xmlns:a16="http://schemas.microsoft.com/office/drawing/2014/main" id="{48E83A18-E941-430A-A00D-09C274B599E8}"/>
                </a:ext>
              </a:extLst>
            </p:cNvPr>
            <p:cNvCxnSpPr>
              <a:cxnSpLocks/>
            </p:cNvCxnSpPr>
            <p:nvPr/>
          </p:nvCxnSpPr>
          <p:spPr>
            <a:xfrm>
              <a:off x="6505385" y="1132729"/>
              <a:ext cx="0" cy="1296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1" name="群組 260">
              <a:extLst>
                <a:ext uri="{FF2B5EF4-FFF2-40B4-BE49-F238E27FC236}">
                  <a16:creationId xmlns:a16="http://schemas.microsoft.com/office/drawing/2014/main" id="{DFCAAB00-799D-484A-90C9-6CDBF6A2DE59}"/>
                </a:ext>
              </a:extLst>
            </p:cNvPr>
            <p:cNvGrpSpPr/>
            <p:nvPr/>
          </p:nvGrpSpPr>
          <p:grpSpPr>
            <a:xfrm>
              <a:off x="6503304" y="1894478"/>
              <a:ext cx="1084445" cy="176177"/>
              <a:chOff x="3049272" y="4624576"/>
              <a:chExt cx="1310478" cy="176177"/>
            </a:xfrm>
          </p:grpSpPr>
          <p:cxnSp>
            <p:nvCxnSpPr>
              <p:cNvPr id="262" name="直線接點 261">
                <a:extLst>
                  <a:ext uri="{FF2B5EF4-FFF2-40B4-BE49-F238E27FC236}">
                    <a16:creationId xmlns:a16="http://schemas.microsoft.com/office/drawing/2014/main" id="{077D4F82-4959-4F73-A4AB-528BA24D588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49272" y="4729095"/>
                <a:ext cx="2610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直線接點 262">
                <a:extLst>
                  <a:ext uri="{FF2B5EF4-FFF2-40B4-BE49-F238E27FC236}">
                    <a16:creationId xmlns:a16="http://schemas.microsoft.com/office/drawing/2014/main" id="{2F029CE5-53D0-4419-8838-C2890C8D884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98729" y="4729095"/>
                <a:ext cx="2610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4" name="手繪多邊形: 圖案 263">
                <a:extLst>
                  <a:ext uri="{FF2B5EF4-FFF2-40B4-BE49-F238E27FC236}">
                    <a16:creationId xmlns:a16="http://schemas.microsoft.com/office/drawing/2014/main" id="{32B4BA6F-0DAA-473F-9373-238CF56EEEE4}"/>
                  </a:ext>
                </a:extLst>
              </p:cNvPr>
              <p:cNvSpPr/>
              <p:nvPr/>
            </p:nvSpPr>
            <p:spPr>
              <a:xfrm>
                <a:off x="3314701" y="4624576"/>
                <a:ext cx="775384" cy="176177"/>
              </a:xfrm>
              <a:custGeom>
                <a:avLst/>
                <a:gdLst>
                  <a:gd name="connsiteX0" fmla="*/ 0 w 804333"/>
                  <a:gd name="connsiteY0" fmla="*/ 110266 h 230495"/>
                  <a:gd name="connsiteX1" fmla="*/ 114300 w 804333"/>
                  <a:gd name="connsiteY1" fmla="*/ 4433 h 230495"/>
                  <a:gd name="connsiteX2" fmla="*/ 203200 w 804333"/>
                  <a:gd name="connsiteY2" fmla="*/ 186466 h 230495"/>
                  <a:gd name="connsiteX3" fmla="*/ 152400 w 804333"/>
                  <a:gd name="connsiteY3" fmla="*/ 216099 h 230495"/>
                  <a:gd name="connsiteX4" fmla="*/ 262467 w 804333"/>
                  <a:gd name="connsiteY4" fmla="*/ 199 h 230495"/>
                  <a:gd name="connsiteX5" fmla="*/ 406400 w 804333"/>
                  <a:gd name="connsiteY5" fmla="*/ 177999 h 230495"/>
                  <a:gd name="connsiteX6" fmla="*/ 309033 w 804333"/>
                  <a:gd name="connsiteY6" fmla="*/ 220333 h 230495"/>
                  <a:gd name="connsiteX7" fmla="*/ 448733 w 804333"/>
                  <a:gd name="connsiteY7" fmla="*/ 12899 h 230495"/>
                  <a:gd name="connsiteX8" fmla="*/ 596900 w 804333"/>
                  <a:gd name="connsiteY8" fmla="*/ 190699 h 230495"/>
                  <a:gd name="connsiteX9" fmla="*/ 503767 w 804333"/>
                  <a:gd name="connsiteY9" fmla="*/ 199166 h 230495"/>
                  <a:gd name="connsiteX10" fmla="*/ 626533 w 804333"/>
                  <a:gd name="connsiteY10" fmla="*/ 17133 h 230495"/>
                  <a:gd name="connsiteX11" fmla="*/ 770467 w 804333"/>
                  <a:gd name="connsiteY11" fmla="*/ 101799 h 230495"/>
                  <a:gd name="connsiteX12" fmla="*/ 804333 w 804333"/>
                  <a:gd name="connsiteY12" fmla="*/ 203399 h 230495"/>
                  <a:gd name="connsiteX0" fmla="*/ 0 w 804333"/>
                  <a:gd name="connsiteY0" fmla="*/ 110266 h 230495"/>
                  <a:gd name="connsiteX1" fmla="*/ 114300 w 804333"/>
                  <a:gd name="connsiteY1" fmla="*/ 4433 h 230495"/>
                  <a:gd name="connsiteX2" fmla="*/ 232697 w 804333"/>
                  <a:gd name="connsiteY2" fmla="*/ 134847 h 230495"/>
                  <a:gd name="connsiteX3" fmla="*/ 152400 w 804333"/>
                  <a:gd name="connsiteY3" fmla="*/ 216099 h 230495"/>
                  <a:gd name="connsiteX4" fmla="*/ 262467 w 804333"/>
                  <a:gd name="connsiteY4" fmla="*/ 199 h 230495"/>
                  <a:gd name="connsiteX5" fmla="*/ 406400 w 804333"/>
                  <a:gd name="connsiteY5" fmla="*/ 177999 h 230495"/>
                  <a:gd name="connsiteX6" fmla="*/ 309033 w 804333"/>
                  <a:gd name="connsiteY6" fmla="*/ 220333 h 230495"/>
                  <a:gd name="connsiteX7" fmla="*/ 448733 w 804333"/>
                  <a:gd name="connsiteY7" fmla="*/ 12899 h 230495"/>
                  <a:gd name="connsiteX8" fmla="*/ 596900 w 804333"/>
                  <a:gd name="connsiteY8" fmla="*/ 190699 h 230495"/>
                  <a:gd name="connsiteX9" fmla="*/ 503767 w 804333"/>
                  <a:gd name="connsiteY9" fmla="*/ 199166 h 230495"/>
                  <a:gd name="connsiteX10" fmla="*/ 626533 w 804333"/>
                  <a:gd name="connsiteY10" fmla="*/ 17133 h 230495"/>
                  <a:gd name="connsiteX11" fmla="*/ 770467 w 804333"/>
                  <a:gd name="connsiteY11" fmla="*/ 101799 h 230495"/>
                  <a:gd name="connsiteX12" fmla="*/ 804333 w 804333"/>
                  <a:gd name="connsiteY12" fmla="*/ 203399 h 230495"/>
                  <a:gd name="connsiteX0" fmla="*/ 0 w 804333"/>
                  <a:gd name="connsiteY0" fmla="*/ 110462 h 230691"/>
                  <a:gd name="connsiteX1" fmla="*/ 114300 w 804333"/>
                  <a:gd name="connsiteY1" fmla="*/ 4629 h 230691"/>
                  <a:gd name="connsiteX2" fmla="*/ 232697 w 804333"/>
                  <a:gd name="connsiteY2" fmla="*/ 135043 h 230691"/>
                  <a:gd name="connsiteX3" fmla="*/ 172064 w 804333"/>
                  <a:gd name="connsiteY3" fmla="*/ 130263 h 230691"/>
                  <a:gd name="connsiteX4" fmla="*/ 262467 w 804333"/>
                  <a:gd name="connsiteY4" fmla="*/ 395 h 230691"/>
                  <a:gd name="connsiteX5" fmla="*/ 406400 w 804333"/>
                  <a:gd name="connsiteY5" fmla="*/ 178195 h 230691"/>
                  <a:gd name="connsiteX6" fmla="*/ 309033 w 804333"/>
                  <a:gd name="connsiteY6" fmla="*/ 220529 h 230691"/>
                  <a:gd name="connsiteX7" fmla="*/ 448733 w 804333"/>
                  <a:gd name="connsiteY7" fmla="*/ 13095 h 230691"/>
                  <a:gd name="connsiteX8" fmla="*/ 596900 w 804333"/>
                  <a:gd name="connsiteY8" fmla="*/ 190895 h 230691"/>
                  <a:gd name="connsiteX9" fmla="*/ 503767 w 804333"/>
                  <a:gd name="connsiteY9" fmla="*/ 199362 h 230691"/>
                  <a:gd name="connsiteX10" fmla="*/ 626533 w 804333"/>
                  <a:gd name="connsiteY10" fmla="*/ 17329 h 230691"/>
                  <a:gd name="connsiteX11" fmla="*/ 770467 w 804333"/>
                  <a:gd name="connsiteY11" fmla="*/ 101995 h 230691"/>
                  <a:gd name="connsiteX12" fmla="*/ 804333 w 804333"/>
                  <a:gd name="connsiteY12" fmla="*/ 203595 h 230691"/>
                  <a:gd name="connsiteX0" fmla="*/ 0 w 804333"/>
                  <a:gd name="connsiteY0" fmla="*/ 110492 h 230721"/>
                  <a:gd name="connsiteX1" fmla="*/ 114300 w 804333"/>
                  <a:gd name="connsiteY1" fmla="*/ 4659 h 230721"/>
                  <a:gd name="connsiteX2" fmla="*/ 232697 w 804333"/>
                  <a:gd name="connsiteY2" fmla="*/ 135073 h 230721"/>
                  <a:gd name="connsiteX3" fmla="*/ 197874 w 804333"/>
                  <a:gd name="connsiteY3" fmla="*/ 186692 h 230721"/>
                  <a:gd name="connsiteX4" fmla="*/ 172064 w 804333"/>
                  <a:gd name="connsiteY4" fmla="*/ 130293 h 230721"/>
                  <a:gd name="connsiteX5" fmla="*/ 262467 w 804333"/>
                  <a:gd name="connsiteY5" fmla="*/ 425 h 230721"/>
                  <a:gd name="connsiteX6" fmla="*/ 406400 w 804333"/>
                  <a:gd name="connsiteY6" fmla="*/ 178225 h 230721"/>
                  <a:gd name="connsiteX7" fmla="*/ 309033 w 804333"/>
                  <a:gd name="connsiteY7" fmla="*/ 220559 h 230721"/>
                  <a:gd name="connsiteX8" fmla="*/ 448733 w 804333"/>
                  <a:gd name="connsiteY8" fmla="*/ 13125 h 230721"/>
                  <a:gd name="connsiteX9" fmla="*/ 596900 w 804333"/>
                  <a:gd name="connsiteY9" fmla="*/ 190925 h 230721"/>
                  <a:gd name="connsiteX10" fmla="*/ 503767 w 804333"/>
                  <a:gd name="connsiteY10" fmla="*/ 199392 h 230721"/>
                  <a:gd name="connsiteX11" fmla="*/ 626533 w 804333"/>
                  <a:gd name="connsiteY11" fmla="*/ 17359 h 230721"/>
                  <a:gd name="connsiteX12" fmla="*/ 770467 w 804333"/>
                  <a:gd name="connsiteY12" fmla="*/ 102025 h 230721"/>
                  <a:gd name="connsiteX13" fmla="*/ 804333 w 804333"/>
                  <a:gd name="connsiteY13" fmla="*/ 203625 h 230721"/>
                  <a:gd name="connsiteX0" fmla="*/ 0 w 804333"/>
                  <a:gd name="connsiteY0" fmla="*/ 106066 h 226175"/>
                  <a:gd name="connsiteX1" fmla="*/ 114300 w 804333"/>
                  <a:gd name="connsiteY1" fmla="*/ 233 h 226175"/>
                  <a:gd name="connsiteX2" fmla="*/ 232697 w 804333"/>
                  <a:gd name="connsiteY2" fmla="*/ 130647 h 226175"/>
                  <a:gd name="connsiteX3" fmla="*/ 197874 w 804333"/>
                  <a:gd name="connsiteY3" fmla="*/ 182266 h 226175"/>
                  <a:gd name="connsiteX4" fmla="*/ 172064 w 804333"/>
                  <a:gd name="connsiteY4" fmla="*/ 125867 h 226175"/>
                  <a:gd name="connsiteX5" fmla="*/ 299338 w 804333"/>
                  <a:gd name="connsiteY5" fmla="*/ 915 h 226175"/>
                  <a:gd name="connsiteX6" fmla="*/ 406400 w 804333"/>
                  <a:gd name="connsiteY6" fmla="*/ 173799 h 226175"/>
                  <a:gd name="connsiteX7" fmla="*/ 309033 w 804333"/>
                  <a:gd name="connsiteY7" fmla="*/ 216133 h 226175"/>
                  <a:gd name="connsiteX8" fmla="*/ 448733 w 804333"/>
                  <a:gd name="connsiteY8" fmla="*/ 8699 h 226175"/>
                  <a:gd name="connsiteX9" fmla="*/ 596900 w 804333"/>
                  <a:gd name="connsiteY9" fmla="*/ 186499 h 226175"/>
                  <a:gd name="connsiteX10" fmla="*/ 503767 w 804333"/>
                  <a:gd name="connsiteY10" fmla="*/ 194966 h 226175"/>
                  <a:gd name="connsiteX11" fmla="*/ 626533 w 804333"/>
                  <a:gd name="connsiteY11" fmla="*/ 12933 h 226175"/>
                  <a:gd name="connsiteX12" fmla="*/ 770467 w 804333"/>
                  <a:gd name="connsiteY12" fmla="*/ 97599 h 226175"/>
                  <a:gd name="connsiteX13" fmla="*/ 804333 w 804333"/>
                  <a:gd name="connsiteY13" fmla="*/ 199199 h 226175"/>
                  <a:gd name="connsiteX0" fmla="*/ 0 w 804333"/>
                  <a:gd name="connsiteY0" fmla="*/ 106066 h 226175"/>
                  <a:gd name="connsiteX1" fmla="*/ 114300 w 804333"/>
                  <a:gd name="connsiteY1" fmla="*/ 233 h 226175"/>
                  <a:gd name="connsiteX2" fmla="*/ 232697 w 804333"/>
                  <a:gd name="connsiteY2" fmla="*/ 130647 h 226175"/>
                  <a:gd name="connsiteX3" fmla="*/ 197874 w 804333"/>
                  <a:gd name="connsiteY3" fmla="*/ 182266 h 226175"/>
                  <a:gd name="connsiteX4" fmla="*/ 172064 w 804333"/>
                  <a:gd name="connsiteY4" fmla="*/ 125867 h 226175"/>
                  <a:gd name="connsiteX5" fmla="*/ 299338 w 804333"/>
                  <a:gd name="connsiteY5" fmla="*/ 915 h 226175"/>
                  <a:gd name="connsiteX6" fmla="*/ 406400 w 804333"/>
                  <a:gd name="connsiteY6" fmla="*/ 173799 h 226175"/>
                  <a:gd name="connsiteX7" fmla="*/ 309033 w 804333"/>
                  <a:gd name="connsiteY7" fmla="*/ 216133 h 226175"/>
                  <a:gd name="connsiteX8" fmla="*/ 448733 w 804333"/>
                  <a:gd name="connsiteY8" fmla="*/ 8699 h 226175"/>
                  <a:gd name="connsiteX9" fmla="*/ 596900 w 804333"/>
                  <a:gd name="connsiteY9" fmla="*/ 186499 h 226175"/>
                  <a:gd name="connsiteX10" fmla="*/ 503767 w 804333"/>
                  <a:gd name="connsiteY10" fmla="*/ 194966 h 226175"/>
                  <a:gd name="connsiteX11" fmla="*/ 626533 w 804333"/>
                  <a:gd name="connsiteY11" fmla="*/ 12933 h 226175"/>
                  <a:gd name="connsiteX12" fmla="*/ 770467 w 804333"/>
                  <a:gd name="connsiteY12" fmla="*/ 97599 h 226175"/>
                  <a:gd name="connsiteX13" fmla="*/ 804333 w 804333"/>
                  <a:gd name="connsiteY13" fmla="*/ 199199 h 226175"/>
                  <a:gd name="connsiteX0" fmla="*/ 0 w 804333"/>
                  <a:gd name="connsiteY0" fmla="*/ 106066 h 226175"/>
                  <a:gd name="connsiteX1" fmla="*/ 114300 w 804333"/>
                  <a:gd name="connsiteY1" fmla="*/ 233 h 226175"/>
                  <a:gd name="connsiteX2" fmla="*/ 232697 w 804333"/>
                  <a:gd name="connsiteY2" fmla="*/ 130647 h 226175"/>
                  <a:gd name="connsiteX3" fmla="*/ 197874 w 804333"/>
                  <a:gd name="connsiteY3" fmla="*/ 182266 h 226175"/>
                  <a:gd name="connsiteX4" fmla="*/ 172064 w 804333"/>
                  <a:gd name="connsiteY4" fmla="*/ 125867 h 226175"/>
                  <a:gd name="connsiteX5" fmla="*/ 299338 w 804333"/>
                  <a:gd name="connsiteY5" fmla="*/ 915 h 226175"/>
                  <a:gd name="connsiteX6" fmla="*/ 406400 w 804333"/>
                  <a:gd name="connsiteY6" fmla="*/ 173799 h 226175"/>
                  <a:gd name="connsiteX7" fmla="*/ 309033 w 804333"/>
                  <a:gd name="connsiteY7" fmla="*/ 216133 h 226175"/>
                  <a:gd name="connsiteX8" fmla="*/ 448733 w 804333"/>
                  <a:gd name="connsiteY8" fmla="*/ 8699 h 226175"/>
                  <a:gd name="connsiteX9" fmla="*/ 596900 w 804333"/>
                  <a:gd name="connsiteY9" fmla="*/ 186499 h 226175"/>
                  <a:gd name="connsiteX10" fmla="*/ 503767 w 804333"/>
                  <a:gd name="connsiteY10" fmla="*/ 194966 h 226175"/>
                  <a:gd name="connsiteX11" fmla="*/ 626533 w 804333"/>
                  <a:gd name="connsiteY11" fmla="*/ 12933 h 226175"/>
                  <a:gd name="connsiteX12" fmla="*/ 770467 w 804333"/>
                  <a:gd name="connsiteY12" fmla="*/ 97599 h 226175"/>
                  <a:gd name="connsiteX13" fmla="*/ 804333 w 804333"/>
                  <a:gd name="connsiteY13" fmla="*/ 199199 h 226175"/>
                  <a:gd name="connsiteX0" fmla="*/ 0 w 804333"/>
                  <a:gd name="connsiteY0" fmla="*/ 106066 h 219463"/>
                  <a:gd name="connsiteX1" fmla="*/ 114300 w 804333"/>
                  <a:gd name="connsiteY1" fmla="*/ 233 h 219463"/>
                  <a:gd name="connsiteX2" fmla="*/ 232697 w 804333"/>
                  <a:gd name="connsiteY2" fmla="*/ 130647 h 219463"/>
                  <a:gd name="connsiteX3" fmla="*/ 197874 w 804333"/>
                  <a:gd name="connsiteY3" fmla="*/ 182266 h 219463"/>
                  <a:gd name="connsiteX4" fmla="*/ 172064 w 804333"/>
                  <a:gd name="connsiteY4" fmla="*/ 125867 h 219463"/>
                  <a:gd name="connsiteX5" fmla="*/ 299338 w 804333"/>
                  <a:gd name="connsiteY5" fmla="*/ 915 h 219463"/>
                  <a:gd name="connsiteX6" fmla="*/ 423606 w 804333"/>
                  <a:gd name="connsiteY6" fmla="*/ 127096 h 219463"/>
                  <a:gd name="connsiteX7" fmla="*/ 309033 w 804333"/>
                  <a:gd name="connsiteY7" fmla="*/ 216133 h 219463"/>
                  <a:gd name="connsiteX8" fmla="*/ 448733 w 804333"/>
                  <a:gd name="connsiteY8" fmla="*/ 8699 h 219463"/>
                  <a:gd name="connsiteX9" fmla="*/ 596900 w 804333"/>
                  <a:gd name="connsiteY9" fmla="*/ 186499 h 219463"/>
                  <a:gd name="connsiteX10" fmla="*/ 503767 w 804333"/>
                  <a:gd name="connsiteY10" fmla="*/ 194966 h 219463"/>
                  <a:gd name="connsiteX11" fmla="*/ 626533 w 804333"/>
                  <a:gd name="connsiteY11" fmla="*/ 12933 h 219463"/>
                  <a:gd name="connsiteX12" fmla="*/ 770467 w 804333"/>
                  <a:gd name="connsiteY12" fmla="*/ 97599 h 219463"/>
                  <a:gd name="connsiteX13" fmla="*/ 804333 w 804333"/>
                  <a:gd name="connsiteY13" fmla="*/ 199199 h 219463"/>
                  <a:gd name="connsiteX0" fmla="*/ 0 w 804333"/>
                  <a:gd name="connsiteY0" fmla="*/ 106066 h 213563"/>
                  <a:gd name="connsiteX1" fmla="*/ 114300 w 804333"/>
                  <a:gd name="connsiteY1" fmla="*/ 233 h 213563"/>
                  <a:gd name="connsiteX2" fmla="*/ 232697 w 804333"/>
                  <a:gd name="connsiteY2" fmla="*/ 130647 h 213563"/>
                  <a:gd name="connsiteX3" fmla="*/ 197874 w 804333"/>
                  <a:gd name="connsiteY3" fmla="*/ 182266 h 213563"/>
                  <a:gd name="connsiteX4" fmla="*/ 172064 w 804333"/>
                  <a:gd name="connsiteY4" fmla="*/ 125867 h 213563"/>
                  <a:gd name="connsiteX5" fmla="*/ 299338 w 804333"/>
                  <a:gd name="connsiteY5" fmla="*/ 915 h 213563"/>
                  <a:gd name="connsiteX6" fmla="*/ 423606 w 804333"/>
                  <a:gd name="connsiteY6" fmla="*/ 127096 h 213563"/>
                  <a:gd name="connsiteX7" fmla="*/ 355737 w 804333"/>
                  <a:gd name="connsiteY7" fmla="*/ 142391 h 213563"/>
                  <a:gd name="connsiteX8" fmla="*/ 448733 w 804333"/>
                  <a:gd name="connsiteY8" fmla="*/ 8699 h 213563"/>
                  <a:gd name="connsiteX9" fmla="*/ 596900 w 804333"/>
                  <a:gd name="connsiteY9" fmla="*/ 186499 h 213563"/>
                  <a:gd name="connsiteX10" fmla="*/ 503767 w 804333"/>
                  <a:gd name="connsiteY10" fmla="*/ 194966 h 213563"/>
                  <a:gd name="connsiteX11" fmla="*/ 626533 w 804333"/>
                  <a:gd name="connsiteY11" fmla="*/ 12933 h 213563"/>
                  <a:gd name="connsiteX12" fmla="*/ 770467 w 804333"/>
                  <a:gd name="connsiteY12" fmla="*/ 97599 h 213563"/>
                  <a:gd name="connsiteX13" fmla="*/ 804333 w 804333"/>
                  <a:gd name="connsiteY13" fmla="*/ 199199 h 213563"/>
                  <a:gd name="connsiteX0" fmla="*/ 0 w 804333"/>
                  <a:gd name="connsiteY0" fmla="*/ 106066 h 213563"/>
                  <a:gd name="connsiteX1" fmla="*/ 114300 w 804333"/>
                  <a:gd name="connsiteY1" fmla="*/ 233 h 213563"/>
                  <a:gd name="connsiteX2" fmla="*/ 232697 w 804333"/>
                  <a:gd name="connsiteY2" fmla="*/ 130647 h 213563"/>
                  <a:gd name="connsiteX3" fmla="*/ 197874 w 804333"/>
                  <a:gd name="connsiteY3" fmla="*/ 182266 h 213563"/>
                  <a:gd name="connsiteX4" fmla="*/ 172064 w 804333"/>
                  <a:gd name="connsiteY4" fmla="*/ 125867 h 213563"/>
                  <a:gd name="connsiteX5" fmla="*/ 299338 w 804333"/>
                  <a:gd name="connsiteY5" fmla="*/ 915 h 213563"/>
                  <a:gd name="connsiteX6" fmla="*/ 423606 w 804333"/>
                  <a:gd name="connsiteY6" fmla="*/ 127096 h 213563"/>
                  <a:gd name="connsiteX7" fmla="*/ 396977 w 804333"/>
                  <a:gd name="connsiteY7" fmla="*/ 182266 h 213563"/>
                  <a:gd name="connsiteX8" fmla="*/ 355737 w 804333"/>
                  <a:gd name="connsiteY8" fmla="*/ 142391 h 213563"/>
                  <a:gd name="connsiteX9" fmla="*/ 448733 w 804333"/>
                  <a:gd name="connsiteY9" fmla="*/ 8699 h 213563"/>
                  <a:gd name="connsiteX10" fmla="*/ 596900 w 804333"/>
                  <a:gd name="connsiteY10" fmla="*/ 186499 h 213563"/>
                  <a:gd name="connsiteX11" fmla="*/ 503767 w 804333"/>
                  <a:gd name="connsiteY11" fmla="*/ 194966 h 213563"/>
                  <a:gd name="connsiteX12" fmla="*/ 626533 w 804333"/>
                  <a:gd name="connsiteY12" fmla="*/ 12933 h 213563"/>
                  <a:gd name="connsiteX13" fmla="*/ 770467 w 804333"/>
                  <a:gd name="connsiteY13" fmla="*/ 97599 h 213563"/>
                  <a:gd name="connsiteX14" fmla="*/ 804333 w 804333"/>
                  <a:gd name="connsiteY14" fmla="*/ 199199 h 213563"/>
                  <a:gd name="connsiteX0" fmla="*/ 0 w 804333"/>
                  <a:gd name="connsiteY0" fmla="*/ 106066 h 213563"/>
                  <a:gd name="connsiteX1" fmla="*/ 114300 w 804333"/>
                  <a:gd name="connsiteY1" fmla="*/ 233 h 213563"/>
                  <a:gd name="connsiteX2" fmla="*/ 232697 w 804333"/>
                  <a:gd name="connsiteY2" fmla="*/ 130647 h 213563"/>
                  <a:gd name="connsiteX3" fmla="*/ 197874 w 804333"/>
                  <a:gd name="connsiteY3" fmla="*/ 182266 h 213563"/>
                  <a:gd name="connsiteX4" fmla="*/ 172064 w 804333"/>
                  <a:gd name="connsiteY4" fmla="*/ 125867 h 213563"/>
                  <a:gd name="connsiteX5" fmla="*/ 299338 w 804333"/>
                  <a:gd name="connsiteY5" fmla="*/ 915 h 213563"/>
                  <a:gd name="connsiteX6" fmla="*/ 426064 w 804333"/>
                  <a:gd name="connsiteY6" fmla="*/ 134470 h 213563"/>
                  <a:gd name="connsiteX7" fmla="*/ 396977 w 804333"/>
                  <a:gd name="connsiteY7" fmla="*/ 182266 h 213563"/>
                  <a:gd name="connsiteX8" fmla="*/ 355737 w 804333"/>
                  <a:gd name="connsiteY8" fmla="*/ 142391 h 213563"/>
                  <a:gd name="connsiteX9" fmla="*/ 448733 w 804333"/>
                  <a:gd name="connsiteY9" fmla="*/ 8699 h 213563"/>
                  <a:gd name="connsiteX10" fmla="*/ 596900 w 804333"/>
                  <a:gd name="connsiteY10" fmla="*/ 186499 h 213563"/>
                  <a:gd name="connsiteX11" fmla="*/ 503767 w 804333"/>
                  <a:gd name="connsiteY11" fmla="*/ 194966 h 213563"/>
                  <a:gd name="connsiteX12" fmla="*/ 626533 w 804333"/>
                  <a:gd name="connsiteY12" fmla="*/ 12933 h 213563"/>
                  <a:gd name="connsiteX13" fmla="*/ 770467 w 804333"/>
                  <a:gd name="connsiteY13" fmla="*/ 97599 h 213563"/>
                  <a:gd name="connsiteX14" fmla="*/ 804333 w 804333"/>
                  <a:gd name="connsiteY14" fmla="*/ 199199 h 213563"/>
                  <a:gd name="connsiteX0" fmla="*/ 0 w 804333"/>
                  <a:gd name="connsiteY0" fmla="*/ 106066 h 213563"/>
                  <a:gd name="connsiteX1" fmla="*/ 114300 w 804333"/>
                  <a:gd name="connsiteY1" fmla="*/ 233 h 213563"/>
                  <a:gd name="connsiteX2" fmla="*/ 232697 w 804333"/>
                  <a:gd name="connsiteY2" fmla="*/ 130647 h 213563"/>
                  <a:gd name="connsiteX3" fmla="*/ 197874 w 804333"/>
                  <a:gd name="connsiteY3" fmla="*/ 182266 h 213563"/>
                  <a:gd name="connsiteX4" fmla="*/ 172064 w 804333"/>
                  <a:gd name="connsiteY4" fmla="*/ 125867 h 213563"/>
                  <a:gd name="connsiteX5" fmla="*/ 299338 w 804333"/>
                  <a:gd name="connsiteY5" fmla="*/ 915 h 213563"/>
                  <a:gd name="connsiteX6" fmla="*/ 426064 w 804333"/>
                  <a:gd name="connsiteY6" fmla="*/ 134470 h 213563"/>
                  <a:gd name="connsiteX7" fmla="*/ 396977 w 804333"/>
                  <a:gd name="connsiteY7" fmla="*/ 182266 h 213563"/>
                  <a:gd name="connsiteX8" fmla="*/ 358195 w 804333"/>
                  <a:gd name="connsiteY8" fmla="*/ 137475 h 213563"/>
                  <a:gd name="connsiteX9" fmla="*/ 448733 w 804333"/>
                  <a:gd name="connsiteY9" fmla="*/ 8699 h 213563"/>
                  <a:gd name="connsiteX10" fmla="*/ 596900 w 804333"/>
                  <a:gd name="connsiteY10" fmla="*/ 186499 h 213563"/>
                  <a:gd name="connsiteX11" fmla="*/ 503767 w 804333"/>
                  <a:gd name="connsiteY11" fmla="*/ 194966 h 213563"/>
                  <a:gd name="connsiteX12" fmla="*/ 626533 w 804333"/>
                  <a:gd name="connsiteY12" fmla="*/ 12933 h 213563"/>
                  <a:gd name="connsiteX13" fmla="*/ 770467 w 804333"/>
                  <a:gd name="connsiteY13" fmla="*/ 97599 h 213563"/>
                  <a:gd name="connsiteX14" fmla="*/ 804333 w 804333"/>
                  <a:gd name="connsiteY14" fmla="*/ 199199 h 213563"/>
                  <a:gd name="connsiteX0" fmla="*/ 0 w 804333"/>
                  <a:gd name="connsiteY0" fmla="*/ 106066 h 213830"/>
                  <a:gd name="connsiteX1" fmla="*/ 114300 w 804333"/>
                  <a:gd name="connsiteY1" fmla="*/ 233 h 213830"/>
                  <a:gd name="connsiteX2" fmla="*/ 232697 w 804333"/>
                  <a:gd name="connsiteY2" fmla="*/ 130647 h 213830"/>
                  <a:gd name="connsiteX3" fmla="*/ 197874 w 804333"/>
                  <a:gd name="connsiteY3" fmla="*/ 182266 h 213830"/>
                  <a:gd name="connsiteX4" fmla="*/ 172064 w 804333"/>
                  <a:gd name="connsiteY4" fmla="*/ 125867 h 213830"/>
                  <a:gd name="connsiteX5" fmla="*/ 299338 w 804333"/>
                  <a:gd name="connsiteY5" fmla="*/ 915 h 213830"/>
                  <a:gd name="connsiteX6" fmla="*/ 426064 w 804333"/>
                  <a:gd name="connsiteY6" fmla="*/ 134470 h 213830"/>
                  <a:gd name="connsiteX7" fmla="*/ 396977 w 804333"/>
                  <a:gd name="connsiteY7" fmla="*/ 182266 h 213830"/>
                  <a:gd name="connsiteX8" fmla="*/ 358195 w 804333"/>
                  <a:gd name="connsiteY8" fmla="*/ 137475 h 213830"/>
                  <a:gd name="connsiteX9" fmla="*/ 497894 w 804333"/>
                  <a:gd name="connsiteY9" fmla="*/ 3783 h 213830"/>
                  <a:gd name="connsiteX10" fmla="*/ 596900 w 804333"/>
                  <a:gd name="connsiteY10" fmla="*/ 186499 h 213830"/>
                  <a:gd name="connsiteX11" fmla="*/ 503767 w 804333"/>
                  <a:gd name="connsiteY11" fmla="*/ 194966 h 213830"/>
                  <a:gd name="connsiteX12" fmla="*/ 626533 w 804333"/>
                  <a:gd name="connsiteY12" fmla="*/ 12933 h 213830"/>
                  <a:gd name="connsiteX13" fmla="*/ 770467 w 804333"/>
                  <a:gd name="connsiteY13" fmla="*/ 97599 h 213830"/>
                  <a:gd name="connsiteX14" fmla="*/ 804333 w 804333"/>
                  <a:gd name="connsiteY14" fmla="*/ 199199 h 213830"/>
                  <a:gd name="connsiteX0" fmla="*/ 0 w 804333"/>
                  <a:gd name="connsiteY0" fmla="*/ 106066 h 213830"/>
                  <a:gd name="connsiteX1" fmla="*/ 114300 w 804333"/>
                  <a:gd name="connsiteY1" fmla="*/ 233 h 213830"/>
                  <a:gd name="connsiteX2" fmla="*/ 232697 w 804333"/>
                  <a:gd name="connsiteY2" fmla="*/ 130647 h 213830"/>
                  <a:gd name="connsiteX3" fmla="*/ 197874 w 804333"/>
                  <a:gd name="connsiteY3" fmla="*/ 182266 h 213830"/>
                  <a:gd name="connsiteX4" fmla="*/ 172064 w 804333"/>
                  <a:gd name="connsiteY4" fmla="*/ 125867 h 213830"/>
                  <a:gd name="connsiteX5" fmla="*/ 299338 w 804333"/>
                  <a:gd name="connsiteY5" fmla="*/ 915 h 213830"/>
                  <a:gd name="connsiteX6" fmla="*/ 426064 w 804333"/>
                  <a:gd name="connsiteY6" fmla="*/ 134470 h 213830"/>
                  <a:gd name="connsiteX7" fmla="*/ 396977 w 804333"/>
                  <a:gd name="connsiteY7" fmla="*/ 182266 h 213830"/>
                  <a:gd name="connsiteX8" fmla="*/ 358195 w 804333"/>
                  <a:gd name="connsiteY8" fmla="*/ 137475 h 213830"/>
                  <a:gd name="connsiteX9" fmla="*/ 497894 w 804333"/>
                  <a:gd name="connsiteY9" fmla="*/ 3783 h 213830"/>
                  <a:gd name="connsiteX10" fmla="*/ 596900 w 804333"/>
                  <a:gd name="connsiteY10" fmla="*/ 186499 h 213830"/>
                  <a:gd name="connsiteX11" fmla="*/ 503767 w 804333"/>
                  <a:gd name="connsiteY11" fmla="*/ 194966 h 213830"/>
                  <a:gd name="connsiteX12" fmla="*/ 626533 w 804333"/>
                  <a:gd name="connsiteY12" fmla="*/ 12933 h 213830"/>
                  <a:gd name="connsiteX13" fmla="*/ 770467 w 804333"/>
                  <a:gd name="connsiteY13" fmla="*/ 97599 h 213830"/>
                  <a:gd name="connsiteX14" fmla="*/ 804333 w 804333"/>
                  <a:gd name="connsiteY14" fmla="*/ 199199 h 213830"/>
                  <a:gd name="connsiteX0" fmla="*/ 0 w 804333"/>
                  <a:gd name="connsiteY0" fmla="*/ 106066 h 213964"/>
                  <a:gd name="connsiteX1" fmla="*/ 114300 w 804333"/>
                  <a:gd name="connsiteY1" fmla="*/ 233 h 213964"/>
                  <a:gd name="connsiteX2" fmla="*/ 232697 w 804333"/>
                  <a:gd name="connsiteY2" fmla="*/ 130647 h 213964"/>
                  <a:gd name="connsiteX3" fmla="*/ 197874 w 804333"/>
                  <a:gd name="connsiteY3" fmla="*/ 182266 h 213964"/>
                  <a:gd name="connsiteX4" fmla="*/ 172064 w 804333"/>
                  <a:gd name="connsiteY4" fmla="*/ 125867 h 213964"/>
                  <a:gd name="connsiteX5" fmla="*/ 299338 w 804333"/>
                  <a:gd name="connsiteY5" fmla="*/ 915 h 213964"/>
                  <a:gd name="connsiteX6" fmla="*/ 426064 w 804333"/>
                  <a:gd name="connsiteY6" fmla="*/ 134470 h 213964"/>
                  <a:gd name="connsiteX7" fmla="*/ 396977 w 804333"/>
                  <a:gd name="connsiteY7" fmla="*/ 182266 h 213964"/>
                  <a:gd name="connsiteX8" fmla="*/ 358195 w 804333"/>
                  <a:gd name="connsiteY8" fmla="*/ 137475 h 213964"/>
                  <a:gd name="connsiteX9" fmla="*/ 485604 w 804333"/>
                  <a:gd name="connsiteY9" fmla="*/ 1325 h 213964"/>
                  <a:gd name="connsiteX10" fmla="*/ 596900 w 804333"/>
                  <a:gd name="connsiteY10" fmla="*/ 186499 h 213964"/>
                  <a:gd name="connsiteX11" fmla="*/ 503767 w 804333"/>
                  <a:gd name="connsiteY11" fmla="*/ 194966 h 213964"/>
                  <a:gd name="connsiteX12" fmla="*/ 626533 w 804333"/>
                  <a:gd name="connsiteY12" fmla="*/ 12933 h 213964"/>
                  <a:gd name="connsiteX13" fmla="*/ 770467 w 804333"/>
                  <a:gd name="connsiteY13" fmla="*/ 97599 h 213964"/>
                  <a:gd name="connsiteX14" fmla="*/ 804333 w 804333"/>
                  <a:gd name="connsiteY14" fmla="*/ 199199 h 213964"/>
                  <a:gd name="connsiteX0" fmla="*/ 0 w 804333"/>
                  <a:gd name="connsiteY0" fmla="*/ 106066 h 213964"/>
                  <a:gd name="connsiteX1" fmla="*/ 114300 w 804333"/>
                  <a:gd name="connsiteY1" fmla="*/ 233 h 213964"/>
                  <a:gd name="connsiteX2" fmla="*/ 232697 w 804333"/>
                  <a:gd name="connsiteY2" fmla="*/ 130647 h 213964"/>
                  <a:gd name="connsiteX3" fmla="*/ 197874 w 804333"/>
                  <a:gd name="connsiteY3" fmla="*/ 182266 h 213964"/>
                  <a:gd name="connsiteX4" fmla="*/ 172064 w 804333"/>
                  <a:gd name="connsiteY4" fmla="*/ 125867 h 213964"/>
                  <a:gd name="connsiteX5" fmla="*/ 299338 w 804333"/>
                  <a:gd name="connsiteY5" fmla="*/ 915 h 213964"/>
                  <a:gd name="connsiteX6" fmla="*/ 426064 w 804333"/>
                  <a:gd name="connsiteY6" fmla="*/ 134470 h 213964"/>
                  <a:gd name="connsiteX7" fmla="*/ 396977 w 804333"/>
                  <a:gd name="connsiteY7" fmla="*/ 182266 h 213964"/>
                  <a:gd name="connsiteX8" fmla="*/ 358195 w 804333"/>
                  <a:gd name="connsiteY8" fmla="*/ 137475 h 213964"/>
                  <a:gd name="connsiteX9" fmla="*/ 492978 w 804333"/>
                  <a:gd name="connsiteY9" fmla="*/ 1325 h 213964"/>
                  <a:gd name="connsiteX10" fmla="*/ 596900 w 804333"/>
                  <a:gd name="connsiteY10" fmla="*/ 186499 h 213964"/>
                  <a:gd name="connsiteX11" fmla="*/ 503767 w 804333"/>
                  <a:gd name="connsiteY11" fmla="*/ 194966 h 213964"/>
                  <a:gd name="connsiteX12" fmla="*/ 626533 w 804333"/>
                  <a:gd name="connsiteY12" fmla="*/ 12933 h 213964"/>
                  <a:gd name="connsiteX13" fmla="*/ 770467 w 804333"/>
                  <a:gd name="connsiteY13" fmla="*/ 97599 h 213964"/>
                  <a:gd name="connsiteX14" fmla="*/ 804333 w 804333"/>
                  <a:gd name="connsiteY14" fmla="*/ 199199 h 213964"/>
                  <a:gd name="connsiteX0" fmla="*/ 0 w 804333"/>
                  <a:gd name="connsiteY0" fmla="*/ 106066 h 213964"/>
                  <a:gd name="connsiteX1" fmla="*/ 114300 w 804333"/>
                  <a:gd name="connsiteY1" fmla="*/ 233 h 213964"/>
                  <a:gd name="connsiteX2" fmla="*/ 232697 w 804333"/>
                  <a:gd name="connsiteY2" fmla="*/ 130647 h 213964"/>
                  <a:gd name="connsiteX3" fmla="*/ 197874 w 804333"/>
                  <a:gd name="connsiteY3" fmla="*/ 182266 h 213964"/>
                  <a:gd name="connsiteX4" fmla="*/ 172064 w 804333"/>
                  <a:gd name="connsiteY4" fmla="*/ 125867 h 213964"/>
                  <a:gd name="connsiteX5" fmla="*/ 299338 w 804333"/>
                  <a:gd name="connsiteY5" fmla="*/ 915 h 213964"/>
                  <a:gd name="connsiteX6" fmla="*/ 426064 w 804333"/>
                  <a:gd name="connsiteY6" fmla="*/ 134470 h 213964"/>
                  <a:gd name="connsiteX7" fmla="*/ 396977 w 804333"/>
                  <a:gd name="connsiteY7" fmla="*/ 182266 h 213964"/>
                  <a:gd name="connsiteX8" fmla="*/ 358195 w 804333"/>
                  <a:gd name="connsiteY8" fmla="*/ 137475 h 213964"/>
                  <a:gd name="connsiteX9" fmla="*/ 492978 w 804333"/>
                  <a:gd name="connsiteY9" fmla="*/ 1325 h 213964"/>
                  <a:gd name="connsiteX10" fmla="*/ 596900 w 804333"/>
                  <a:gd name="connsiteY10" fmla="*/ 186499 h 213964"/>
                  <a:gd name="connsiteX11" fmla="*/ 503767 w 804333"/>
                  <a:gd name="connsiteY11" fmla="*/ 194966 h 213964"/>
                  <a:gd name="connsiteX12" fmla="*/ 626533 w 804333"/>
                  <a:gd name="connsiteY12" fmla="*/ 12933 h 213964"/>
                  <a:gd name="connsiteX13" fmla="*/ 770467 w 804333"/>
                  <a:gd name="connsiteY13" fmla="*/ 97599 h 213964"/>
                  <a:gd name="connsiteX14" fmla="*/ 804333 w 804333"/>
                  <a:gd name="connsiteY14" fmla="*/ 199199 h 213964"/>
                  <a:gd name="connsiteX0" fmla="*/ 0 w 804333"/>
                  <a:gd name="connsiteY0" fmla="*/ 106066 h 199199"/>
                  <a:gd name="connsiteX1" fmla="*/ 114300 w 804333"/>
                  <a:gd name="connsiteY1" fmla="*/ 233 h 199199"/>
                  <a:gd name="connsiteX2" fmla="*/ 232697 w 804333"/>
                  <a:gd name="connsiteY2" fmla="*/ 130647 h 199199"/>
                  <a:gd name="connsiteX3" fmla="*/ 197874 w 804333"/>
                  <a:gd name="connsiteY3" fmla="*/ 182266 h 199199"/>
                  <a:gd name="connsiteX4" fmla="*/ 172064 w 804333"/>
                  <a:gd name="connsiteY4" fmla="*/ 125867 h 199199"/>
                  <a:gd name="connsiteX5" fmla="*/ 299338 w 804333"/>
                  <a:gd name="connsiteY5" fmla="*/ 915 h 199199"/>
                  <a:gd name="connsiteX6" fmla="*/ 426064 w 804333"/>
                  <a:gd name="connsiteY6" fmla="*/ 134470 h 199199"/>
                  <a:gd name="connsiteX7" fmla="*/ 396977 w 804333"/>
                  <a:gd name="connsiteY7" fmla="*/ 182266 h 199199"/>
                  <a:gd name="connsiteX8" fmla="*/ 358195 w 804333"/>
                  <a:gd name="connsiteY8" fmla="*/ 137475 h 199199"/>
                  <a:gd name="connsiteX9" fmla="*/ 492978 w 804333"/>
                  <a:gd name="connsiteY9" fmla="*/ 1325 h 199199"/>
                  <a:gd name="connsiteX10" fmla="*/ 619023 w 804333"/>
                  <a:gd name="connsiteY10" fmla="*/ 117673 h 199199"/>
                  <a:gd name="connsiteX11" fmla="*/ 503767 w 804333"/>
                  <a:gd name="connsiteY11" fmla="*/ 194966 h 199199"/>
                  <a:gd name="connsiteX12" fmla="*/ 626533 w 804333"/>
                  <a:gd name="connsiteY12" fmla="*/ 12933 h 199199"/>
                  <a:gd name="connsiteX13" fmla="*/ 770467 w 804333"/>
                  <a:gd name="connsiteY13" fmla="*/ 97599 h 199199"/>
                  <a:gd name="connsiteX14" fmla="*/ 804333 w 804333"/>
                  <a:gd name="connsiteY14" fmla="*/ 199199 h 199199"/>
                  <a:gd name="connsiteX0" fmla="*/ 0 w 804333"/>
                  <a:gd name="connsiteY0" fmla="*/ 106066 h 199199"/>
                  <a:gd name="connsiteX1" fmla="*/ 114300 w 804333"/>
                  <a:gd name="connsiteY1" fmla="*/ 233 h 199199"/>
                  <a:gd name="connsiteX2" fmla="*/ 232697 w 804333"/>
                  <a:gd name="connsiteY2" fmla="*/ 130647 h 199199"/>
                  <a:gd name="connsiteX3" fmla="*/ 197874 w 804333"/>
                  <a:gd name="connsiteY3" fmla="*/ 182266 h 199199"/>
                  <a:gd name="connsiteX4" fmla="*/ 172064 w 804333"/>
                  <a:gd name="connsiteY4" fmla="*/ 125867 h 199199"/>
                  <a:gd name="connsiteX5" fmla="*/ 299338 w 804333"/>
                  <a:gd name="connsiteY5" fmla="*/ 915 h 199199"/>
                  <a:gd name="connsiteX6" fmla="*/ 426064 w 804333"/>
                  <a:gd name="connsiteY6" fmla="*/ 134470 h 199199"/>
                  <a:gd name="connsiteX7" fmla="*/ 396977 w 804333"/>
                  <a:gd name="connsiteY7" fmla="*/ 182266 h 199199"/>
                  <a:gd name="connsiteX8" fmla="*/ 358195 w 804333"/>
                  <a:gd name="connsiteY8" fmla="*/ 137475 h 199199"/>
                  <a:gd name="connsiteX9" fmla="*/ 492978 w 804333"/>
                  <a:gd name="connsiteY9" fmla="*/ 1325 h 199199"/>
                  <a:gd name="connsiteX10" fmla="*/ 619023 w 804333"/>
                  <a:gd name="connsiteY10" fmla="*/ 117673 h 199199"/>
                  <a:gd name="connsiteX11" fmla="*/ 555386 w 804333"/>
                  <a:gd name="connsiteY11" fmla="*/ 140889 h 199199"/>
                  <a:gd name="connsiteX12" fmla="*/ 626533 w 804333"/>
                  <a:gd name="connsiteY12" fmla="*/ 12933 h 199199"/>
                  <a:gd name="connsiteX13" fmla="*/ 770467 w 804333"/>
                  <a:gd name="connsiteY13" fmla="*/ 97599 h 199199"/>
                  <a:gd name="connsiteX14" fmla="*/ 804333 w 804333"/>
                  <a:gd name="connsiteY14" fmla="*/ 199199 h 199199"/>
                  <a:gd name="connsiteX0" fmla="*/ 0 w 804333"/>
                  <a:gd name="connsiteY0" fmla="*/ 106066 h 199199"/>
                  <a:gd name="connsiteX1" fmla="*/ 114300 w 804333"/>
                  <a:gd name="connsiteY1" fmla="*/ 233 h 199199"/>
                  <a:gd name="connsiteX2" fmla="*/ 232697 w 804333"/>
                  <a:gd name="connsiteY2" fmla="*/ 130647 h 199199"/>
                  <a:gd name="connsiteX3" fmla="*/ 197874 w 804333"/>
                  <a:gd name="connsiteY3" fmla="*/ 182266 h 199199"/>
                  <a:gd name="connsiteX4" fmla="*/ 172064 w 804333"/>
                  <a:gd name="connsiteY4" fmla="*/ 125867 h 199199"/>
                  <a:gd name="connsiteX5" fmla="*/ 299338 w 804333"/>
                  <a:gd name="connsiteY5" fmla="*/ 915 h 199199"/>
                  <a:gd name="connsiteX6" fmla="*/ 426064 w 804333"/>
                  <a:gd name="connsiteY6" fmla="*/ 134470 h 199199"/>
                  <a:gd name="connsiteX7" fmla="*/ 396977 w 804333"/>
                  <a:gd name="connsiteY7" fmla="*/ 182266 h 199199"/>
                  <a:gd name="connsiteX8" fmla="*/ 358195 w 804333"/>
                  <a:gd name="connsiteY8" fmla="*/ 137475 h 199199"/>
                  <a:gd name="connsiteX9" fmla="*/ 492978 w 804333"/>
                  <a:gd name="connsiteY9" fmla="*/ 1325 h 199199"/>
                  <a:gd name="connsiteX10" fmla="*/ 619023 w 804333"/>
                  <a:gd name="connsiteY10" fmla="*/ 127505 h 199199"/>
                  <a:gd name="connsiteX11" fmla="*/ 555386 w 804333"/>
                  <a:gd name="connsiteY11" fmla="*/ 140889 h 199199"/>
                  <a:gd name="connsiteX12" fmla="*/ 626533 w 804333"/>
                  <a:gd name="connsiteY12" fmla="*/ 12933 h 199199"/>
                  <a:gd name="connsiteX13" fmla="*/ 770467 w 804333"/>
                  <a:gd name="connsiteY13" fmla="*/ 97599 h 199199"/>
                  <a:gd name="connsiteX14" fmla="*/ 804333 w 804333"/>
                  <a:gd name="connsiteY14" fmla="*/ 199199 h 199199"/>
                  <a:gd name="connsiteX0" fmla="*/ 0 w 804333"/>
                  <a:gd name="connsiteY0" fmla="*/ 106066 h 199199"/>
                  <a:gd name="connsiteX1" fmla="*/ 114300 w 804333"/>
                  <a:gd name="connsiteY1" fmla="*/ 233 h 199199"/>
                  <a:gd name="connsiteX2" fmla="*/ 232697 w 804333"/>
                  <a:gd name="connsiteY2" fmla="*/ 130647 h 199199"/>
                  <a:gd name="connsiteX3" fmla="*/ 197874 w 804333"/>
                  <a:gd name="connsiteY3" fmla="*/ 182266 h 199199"/>
                  <a:gd name="connsiteX4" fmla="*/ 172064 w 804333"/>
                  <a:gd name="connsiteY4" fmla="*/ 125867 h 199199"/>
                  <a:gd name="connsiteX5" fmla="*/ 299338 w 804333"/>
                  <a:gd name="connsiteY5" fmla="*/ 915 h 199199"/>
                  <a:gd name="connsiteX6" fmla="*/ 426064 w 804333"/>
                  <a:gd name="connsiteY6" fmla="*/ 134470 h 199199"/>
                  <a:gd name="connsiteX7" fmla="*/ 396977 w 804333"/>
                  <a:gd name="connsiteY7" fmla="*/ 182266 h 199199"/>
                  <a:gd name="connsiteX8" fmla="*/ 358195 w 804333"/>
                  <a:gd name="connsiteY8" fmla="*/ 137475 h 199199"/>
                  <a:gd name="connsiteX9" fmla="*/ 492978 w 804333"/>
                  <a:gd name="connsiteY9" fmla="*/ 1325 h 199199"/>
                  <a:gd name="connsiteX10" fmla="*/ 619023 w 804333"/>
                  <a:gd name="connsiteY10" fmla="*/ 127505 h 199199"/>
                  <a:gd name="connsiteX11" fmla="*/ 581332 w 804333"/>
                  <a:gd name="connsiteY11" fmla="*/ 177350 h 199199"/>
                  <a:gd name="connsiteX12" fmla="*/ 555386 w 804333"/>
                  <a:gd name="connsiteY12" fmla="*/ 140889 h 199199"/>
                  <a:gd name="connsiteX13" fmla="*/ 626533 w 804333"/>
                  <a:gd name="connsiteY13" fmla="*/ 12933 h 199199"/>
                  <a:gd name="connsiteX14" fmla="*/ 770467 w 804333"/>
                  <a:gd name="connsiteY14" fmla="*/ 97599 h 199199"/>
                  <a:gd name="connsiteX15" fmla="*/ 804333 w 804333"/>
                  <a:gd name="connsiteY15" fmla="*/ 199199 h 199199"/>
                  <a:gd name="connsiteX0" fmla="*/ 0 w 804333"/>
                  <a:gd name="connsiteY0" fmla="*/ 106066 h 199199"/>
                  <a:gd name="connsiteX1" fmla="*/ 114300 w 804333"/>
                  <a:gd name="connsiteY1" fmla="*/ 233 h 199199"/>
                  <a:gd name="connsiteX2" fmla="*/ 232697 w 804333"/>
                  <a:gd name="connsiteY2" fmla="*/ 130647 h 199199"/>
                  <a:gd name="connsiteX3" fmla="*/ 197874 w 804333"/>
                  <a:gd name="connsiteY3" fmla="*/ 182266 h 199199"/>
                  <a:gd name="connsiteX4" fmla="*/ 172064 w 804333"/>
                  <a:gd name="connsiteY4" fmla="*/ 125867 h 199199"/>
                  <a:gd name="connsiteX5" fmla="*/ 299338 w 804333"/>
                  <a:gd name="connsiteY5" fmla="*/ 915 h 199199"/>
                  <a:gd name="connsiteX6" fmla="*/ 426064 w 804333"/>
                  <a:gd name="connsiteY6" fmla="*/ 134470 h 199199"/>
                  <a:gd name="connsiteX7" fmla="*/ 396977 w 804333"/>
                  <a:gd name="connsiteY7" fmla="*/ 182266 h 199199"/>
                  <a:gd name="connsiteX8" fmla="*/ 358195 w 804333"/>
                  <a:gd name="connsiteY8" fmla="*/ 137475 h 199199"/>
                  <a:gd name="connsiteX9" fmla="*/ 492978 w 804333"/>
                  <a:gd name="connsiteY9" fmla="*/ 1325 h 199199"/>
                  <a:gd name="connsiteX10" fmla="*/ 611649 w 804333"/>
                  <a:gd name="connsiteY10" fmla="*/ 132421 h 199199"/>
                  <a:gd name="connsiteX11" fmla="*/ 581332 w 804333"/>
                  <a:gd name="connsiteY11" fmla="*/ 177350 h 199199"/>
                  <a:gd name="connsiteX12" fmla="*/ 555386 w 804333"/>
                  <a:gd name="connsiteY12" fmla="*/ 140889 h 199199"/>
                  <a:gd name="connsiteX13" fmla="*/ 626533 w 804333"/>
                  <a:gd name="connsiteY13" fmla="*/ 12933 h 199199"/>
                  <a:gd name="connsiteX14" fmla="*/ 770467 w 804333"/>
                  <a:gd name="connsiteY14" fmla="*/ 97599 h 199199"/>
                  <a:gd name="connsiteX15" fmla="*/ 804333 w 804333"/>
                  <a:gd name="connsiteY15" fmla="*/ 199199 h 199199"/>
                  <a:gd name="connsiteX0" fmla="*/ 0 w 804333"/>
                  <a:gd name="connsiteY0" fmla="*/ 106066 h 199199"/>
                  <a:gd name="connsiteX1" fmla="*/ 114300 w 804333"/>
                  <a:gd name="connsiteY1" fmla="*/ 233 h 199199"/>
                  <a:gd name="connsiteX2" fmla="*/ 232697 w 804333"/>
                  <a:gd name="connsiteY2" fmla="*/ 130647 h 199199"/>
                  <a:gd name="connsiteX3" fmla="*/ 197874 w 804333"/>
                  <a:gd name="connsiteY3" fmla="*/ 182266 h 199199"/>
                  <a:gd name="connsiteX4" fmla="*/ 172064 w 804333"/>
                  <a:gd name="connsiteY4" fmla="*/ 125867 h 199199"/>
                  <a:gd name="connsiteX5" fmla="*/ 299338 w 804333"/>
                  <a:gd name="connsiteY5" fmla="*/ 915 h 199199"/>
                  <a:gd name="connsiteX6" fmla="*/ 426064 w 804333"/>
                  <a:gd name="connsiteY6" fmla="*/ 134470 h 199199"/>
                  <a:gd name="connsiteX7" fmla="*/ 396977 w 804333"/>
                  <a:gd name="connsiteY7" fmla="*/ 182266 h 199199"/>
                  <a:gd name="connsiteX8" fmla="*/ 358195 w 804333"/>
                  <a:gd name="connsiteY8" fmla="*/ 137475 h 199199"/>
                  <a:gd name="connsiteX9" fmla="*/ 492978 w 804333"/>
                  <a:gd name="connsiteY9" fmla="*/ 1325 h 199199"/>
                  <a:gd name="connsiteX10" fmla="*/ 611649 w 804333"/>
                  <a:gd name="connsiteY10" fmla="*/ 132421 h 199199"/>
                  <a:gd name="connsiteX11" fmla="*/ 581332 w 804333"/>
                  <a:gd name="connsiteY11" fmla="*/ 177350 h 199199"/>
                  <a:gd name="connsiteX12" fmla="*/ 555386 w 804333"/>
                  <a:gd name="connsiteY12" fmla="*/ 140889 h 199199"/>
                  <a:gd name="connsiteX13" fmla="*/ 668320 w 804333"/>
                  <a:gd name="connsiteY13" fmla="*/ 642 h 199199"/>
                  <a:gd name="connsiteX14" fmla="*/ 770467 w 804333"/>
                  <a:gd name="connsiteY14" fmla="*/ 97599 h 199199"/>
                  <a:gd name="connsiteX15" fmla="*/ 804333 w 804333"/>
                  <a:gd name="connsiteY15" fmla="*/ 199199 h 199199"/>
                  <a:gd name="connsiteX0" fmla="*/ 0 w 804333"/>
                  <a:gd name="connsiteY0" fmla="*/ 106066 h 199199"/>
                  <a:gd name="connsiteX1" fmla="*/ 114300 w 804333"/>
                  <a:gd name="connsiteY1" fmla="*/ 233 h 199199"/>
                  <a:gd name="connsiteX2" fmla="*/ 232697 w 804333"/>
                  <a:gd name="connsiteY2" fmla="*/ 130647 h 199199"/>
                  <a:gd name="connsiteX3" fmla="*/ 197874 w 804333"/>
                  <a:gd name="connsiteY3" fmla="*/ 182266 h 199199"/>
                  <a:gd name="connsiteX4" fmla="*/ 172064 w 804333"/>
                  <a:gd name="connsiteY4" fmla="*/ 125867 h 199199"/>
                  <a:gd name="connsiteX5" fmla="*/ 299338 w 804333"/>
                  <a:gd name="connsiteY5" fmla="*/ 915 h 199199"/>
                  <a:gd name="connsiteX6" fmla="*/ 426064 w 804333"/>
                  <a:gd name="connsiteY6" fmla="*/ 134470 h 199199"/>
                  <a:gd name="connsiteX7" fmla="*/ 396977 w 804333"/>
                  <a:gd name="connsiteY7" fmla="*/ 182266 h 199199"/>
                  <a:gd name="connsiteX8" fmla="*/ 358195 w 804333"/>
                  <a:gd name="connsiteY8" fmla="*/ 137475 h 199199"/>
                  <a:gd name="connsiteX9" fmla="*/ 492978 w 804333"/>
                  <a:gd name="connsiteY9" fmla="*/ 1325 h 199199"/>
                  <a:gd name="connsiteX10" fmla="*/ 611649 w 804333"/>
                  <a:gd name="connsiteY10" fmla="*/ 132421 h 199199"/>
                  <a:gd name="connsiteX11" fmla="*/ 581332 w 804333"/>
                  <a:gd name="connsiteY11" fmla="*/ 177350 h 199199"/>
                  <a:gd name="connsiteX12" fmla="*/ 555386 w 804333"/>
                  <a:gd name="connsiteY12" fmla="*/ 140889 h 199199"/>
                  <a:gd name="connsiteX13" fmla="*/ 668320 w 804333"/>
                  <a:gd name="connsiteY13" fmla="*/ 642 h 199199"/>
                  <a:gd name="connsiteX14" fmla="*/ 770467 w 804333"/>
                  <a:gd name="connsiteY14" fmla="*/ 97599 h 199199"/>
                  <a:gd name="connsiteX15" fmla="*/ 804333 w 804333"/>
                  <a:gd name="connsiteY15" fmla="*/ 199199 h 199199"/>
                  <a:gd name="connsiteX0" fmla="*/ 0 w 804333"/>
                  <a:gd name="connsiteY0" fmla="*/ 106066 h 199199"/>
                  <a:gd name="connsiteX1" fmla="*/ 114300 w 804333"/>
                  <a:gd name="connsiteY1" fmla="*/ 233 h 199199"/>
                  <a:gd name="connsiteX2" fmla="*/ 232697 w 804333"/>
                  <a:gd name="connsiteY2" fmla="*/ 130647 h 199199"/>
                  <a:gd name="connsiteX3" fmla="*/ 197874 w 804333"/>
                  <a:gd name="connsiteY3" fmla="*/ 182266 h 199199"/>
                  <a:gd name="connsiteX4" fmla="*/ 172064 w 804333"/>
                  <a:gd name="connsiteY4" fmla="*/ 125867 h 199199"/>
                  <a:gd name="connsiteX5" fmla="*/ 299338 w 804333"/>
                  <a:gd name="connsiteY5" fmla="*/ 915 h 199199"/>
                  <a:gd name="connsiteX6" fmla="*/ 426064 w 804333"/>
                  <a:gd name="connsiteY6" fmla="*/ 134470 h 199199"/>
                  <a:gd name="connsiteX7" fmla="*/ 396977 w 804333"/>
                  <a:gd name="connsiteY7" fmla="*/ 182266 h 199199"/>
                  <a:gd name="connsiteX8" fmla="*/ 358195 w 804333"/>
                  <a:gd name="connsiteY8" fmla="*/ 137475 h 199199"/>
                  <a:gd name="connsiteX9" fmla="*/ 492978 w 804333"/>
                  <a:gd name="connsiteY9" fmla="*/ 1325 h 199199"/>
                  <a:gd name="connsiteX10" fmla="*/ 611649 w 804333"/>
                  <a:gd name="connsiteY10" fmla="*/ 132421 h 199199"/>
                  <a:gd name="connsiteX11" fmla="*/ 581332 w 804333"/>
                  <a:gd name="connsiteY11" fmla="*/ 177350 h 199199"/>
                  <a:gd name="connsiteX12" fmla="*/ 555386 w 804333"/>
                  <a:gd name="connsiteY12" fmla="*/ 140889 h 199199"/>
                  <a:gd name="connsiteX13" fmla="*/ 668320 w 804333"/>
                  <a:gd name="connsiteY13" fmla="*/ 642 h 199199"/>
                  <a:gd name="connsiteX14" fmla="*/ 770467 w 804333"/>
                  <a:gd name="connsiteY14" fmla="*/ 97599 h 199199"/>
                  <a:gd name="connsiteX15" fmla="*/ 804333 w 804333"/>
                  <a:gd name="connsiteY15" fmla="*/ 199199 h 199199"/>
                  <a:gd name="connsiteX0" fmla="*/ 0 w 804333"/>
                  <a:gd name="connsiteY0" fmla="*/ 106066 h 199199"/>
                  <a:gd name="connsiteX1" fmla="*/ 114300 w 804333"/>
                  <a:gd name="connsiteY1" fmla="*/ 233 h 199199"/>
                  <a:gd name="connsiteX2" fmla="*/ 232697 w 804333"/>
                  <a:gd name="connsiteY2" fmla="*/ 130647 h 199199"/>
                  <a:gd name="connsiteX3" fmla="*/ 197874 w 804333"/>
                  <a:gd name="connsiteY3" fmla="*/ 182266 h 199199"/>
                  <a:gd name="connsiteX4" fmla="*/ 172064 w 804333"/>
                  <a:gd name="connsiteY4" fmla="*/ 125867 h 199199"/>
                  <a:gd name="connsiteX5" fmla="*/ 299338 w 804333"/>
                  <a:gd name="connsiteY5" fmla="*/ 915 h 199199"/>
                  <a:gd name="connsiteX6" fmla="*/ 426064 w 804333"/>
                  <a:gd name="connsiteY6" fmla="*/ 134470 h 199199"/>
                  <a:gd name="connsiteX7" fmla="*/ 396977 w 804333"/>
                  <a:gd name="connsiteY7" fmla="*/ 182266 h 199199"/>
                  <a:gd name="connsiteX8" fmla="*/ 358195 w 804333"/>
                  <a:gd name="connsiteY8" fmla="*/ 137475 h 199199"/>
                  <a:gd name="connsiteX9" fmla="*/ 490520 w 804333"/>
                  <a:gd name="connsiteY9" fmla="*/ 3783 h 199199"/>
                  <a:gd name="connsiteX10" fmla="*/ 611649 w 804333"/>
                  <a:gd name="connsiteY10" fmla="*/ 132421 h 199199"/>
                  <a:gd name="connsiteX11" fmla="*/ 581332 w 804333"/>
                  <a:gd name="connsiteY11" fmla="*/ 177350 h 199199"/>
                  <a:gd name="connsiteX12" fmla="*/ 555386 w 804333"/>
                  <a:gd name="connsiteY12" fmla="*/ 140889 h 199199"/>
                  <a:gd name="connsiteX13" fmla="*/ 668320 w 804333"/>
                  <a:gd name="connsiteY13" fmla="*/ 642 h 199199"/>
                  <a:gd name="connsiteX14" fmla="*/ 770467 w 804333"/>
                  <a:gd name="connsiteY14" fmla="*/ 97599 h 199199"/>
                  <a:gd name="connsiteX15" fmla="*/ 804333 w 804333"/>
                  <a:gd name="connsiteY15" fmla="*/ 199199 h 199199"/>
                  <a:gd name="connsiteX0" fmla="*/ 0 w 804333"/>
                  <a:gd name="connsiteY0" fmla="*/ 106066 h 199199"/>
                  <a:gd name="connsiteX1" fmla="*/ 114300 w 804333"/>
                  <a:gd name="connsiteY1" fmla="*/ 233 h 199199"/>
                  <a:gd name="connsiteX2" fmla="*/ 232697 w 804333"/>
                  <a:gd name="connsiteY2" fmla="*/ 130647 h 199199"/>
                  <a:gd name="connsiteX3" fmla="*/ 197874 w 804333"/>
                  <a:gd name="connsiteY3" fmla="*/ 182266 h 199199"/>
                  <a:gd name="connsiteX4" fmla="*/ 172064 w 804333"/>
                  <a:gd name="connsiteY4" fmla="*/ 125867 h 199199"/>
                  <a:gd name="connsiteX5" fmla="*/ 299338 w 804333"/>
                  <a:gd name="connsiteY5" fmla="*/ 915 h 199199"/>
                  <a:gd name="connsiteX6" fmla="*/ 426064 w 804333"/>
                  <a:gd name="connsiteY6" fmla="*/ 134470 h 199199"/>
                  <a:gd name="connsiteX7" fmla="*/ 396977 w 804333"/>
                  <a:gd name="connsiteY7" fmla="*/ 182266 h 199199"/>
                  <a:gd name="connsiteX8" fmla="*/ 358195 w 804333"/>
                  <a:gd name="connsiteY8" fmla="*/ 137475 h 199199"/>
                  <a:gd name="connsiteX9" fmla="*/ 490520 w 804333"/>
                  <a:gd name="connsiteY9" fmla="*/ 3783 h 199199"/>
                  <a:gd name="connsiteX10" fmla="*/ 611649 w 804333"/>
                  <a:gd name="connsiteY10" fmla="*/ 132421 h 199199"/>
                  <a:gd name="connsiteX11" fmla="*/ 581332 w 804333"/>
                  <a:gd name="connsiteY11" fmla="*/ 177350 h 199199"/>
                  <a:gd name="connsiteX12" fmla="*/ 555386 w 804333"/>
                  <a:gd name="connsiteY12" fmla="*/ 140889 h 199199"/>
                  <a:gd name="connsiteX13" fmla="*/ 668320 w 804333"/>
                  <a:gd name="connsiteY13" fmla="*/ 642 h 199199"/>
                  <a:gd name="connsiteX14" fmla="*/ 770467 w 804333"/>
                  <a:gd name="connsiteY14" fmla="*/ 97599 h 199199"/>
                  <a:gd name="connsiteX15" fmla="*/ 804333 w 804333"/>
                  <a:gd name="connsiteY15" fmla="*/ 199199 h 199199"/>
                  <a:gd name="connsiteX0" fmla="*/ 0 w 804333"/>
                  <a:gd name="connsiteY0" fmla="*/ 106066 h 199199"/>
                  <a:gd name="connsiteX1" fmla="*/ 114300 w 804333"/>
                  <a:gd name="connsiteY1" fmla="*/ 233 h 199199"/>
                  <a:gd name="connsiteX2" fmla="*/ 232697 w 804333"/>
                  <a:gd name="connsiteY2" fmla="*/ 130647 h 199199"/>
                  <a:gd name="connsiteX3" fmla="*/ 197874 w 804333"/>
                  <a:gd name="connsiteY3" fmla="*/ 182266 h 199199"/>
                  <a:gd name="connsiteX4" fmla="*/ 172064 w 804333"/>
                  <a:gd name="connsiteY4" fmla="*/ 125867 h 199199"/>
                  <a:gd name="connsiteX5" fmla="*/ 299338 w 804333"/>
                  <a:gd name="connsiteY5" fmla="*/ 915 h 199199"/>
                  <a:gd name="connsiteX6" fmla="*/ 426064 w 804333"/>
                  <a:gd name="connsiteY6" fmla="*/ 134470 h 199199"/>
                  <a:gd name="connsiteX7" fmla="*/ 396977 w 804333"/>
                  <a:gd name="connsiteY7" fmla="*/ 182266 h 199199"/>
                  <a:gd name="connsiteX8" fmla="*/ 358195 w 804333"/>
                  <a:gd name="connsiteY8" fmla="*/ 137475 h 199199"/>
                  <a:gd name="connsiteX9" fmla="*/ 490520 w 804333"/>
                  <a:gd name="connsiteY9" fmla="*/ 3783 h 199199"/>
                  <a:gd name="connsiteX10" fmla="*/ 611649 w 804333"/>
                  <a:gd name="connsiteY10" fmla="*/ 132421 h 199199"/>
                  <a:gd name="connsiteX11" fmla="*/ 581332 w 804333"/>
                  <a:gd name="connsiteY11" fmla="*/ 177350 h 199199"/>
                  <a:gd name="connsiteX12" fmla="*/ 555386 w 804333"/>
                  <a:gd name="connsiteY12" fmla="*/ 140889 h 199199"/>
                  <a:gd name="connsiteX13" fmla="*/ 668320 w 804333"/>
                  <a:gd name="connsiteY13" fmla="*/ 642 h 199199"/>
                  <a:gd name="connsiteX14" fmla="*/ 770467 w 804333"/>
                  <a:gd name="connsiteY14" fmla="*/ 97599 h 199199"/>
                  <a:gd name="connsiteX15" fmla="*/ 804333 w 804333"/>
                  <a:gd name="connsiteY15" fmla="*/ 199199 h 199199"/>
                  <a:gd name="connsiteX0" fmla="*/ 0 w 804333"/>
                  <a:gd name="connsiteY0" fmla="*/ 106066 h 199199"/>
                  <a:gd name="connsiteX1" fmla="*/ 114300 w 804333"/>
                  <a:gd name="connsiteY1" fmla="*/ 233 h 199199"/>
                  <a:gd name="connsiteX2" fmla="*/ 232697 w 804333"/>
                  <a:gd name="connsiteY2" fmla="*/ 130647 h 199199"/>
                  <a:gd name="connsiteX3" fmla="*/ 197874 w 804333"/>
                  <a:gd name="connsiteY3" fmla="*/ 182266 h 199199"/>
                  <a:gd name="connsiteX4" fmla="*/ 172064 w 804333"/>
                  <a:gd name="connsiteY4" fmla="*/ 125867 h 199199"/>
                  <a:gd name="connsiteX5" fmla="*/ 299338 w 804333"/>
                  <a:gd name="connsiteY5" fmla="*/ 915 h 199199"/>
                  <a:gd name="connsiteX6" fmla="*/ 426064 w 804333"/>
                  <a:gd name="connsiteY6" fmla="*/ 134470 h 199199"/>
                  <a:gd name="connsiteX7" fmla="*/ 396977 w 804333"/>
                  <a:gd name="connsiteY7" fmla="*/ 182266 h 199199"/>
                  <a:gd name="connsiteX8" fmla="*/ 358195 w 804333"/>
                  <a:gd name="connsiteY8" fmla="*/ 137475 h 199199"/>
                  <a:gd name="connsiteX9" fmla="*/ 490520 w 804333"/>
                  <a:gd name="connsiteY9" fmla="*/ 3783 h 199199"/>
                  <a:gd name="connsiteX10" fmla="*/ 611649 w 804333"/>
                  <a:gd name="connsiteY10" fmla="*/ 132421 h 199199"/>
                  <a:gd name="connsiteX11" fmla="*/ 581332 w 804333"/>
                  <a:gd name="connsiteY11" fmla="*/ 177350 h 199199"/>
                  <a:gd name="connsiteX12" fmla="*/ 555386 w 804333"/>
                  <a:gd name="connsiteY12" fmla="*/ 140889 h 199199"/>
                  <a:gd name="connsiteX13" fmla="*/ 668320 w 804333"/>
                  <a:gd name="connsiteY13" fmla="*/ 642 h 199199"/>
                  <a:gd name="connsiteX14" fmla="*/ 770467 w 804333"/>
                  <a:gd name="connsiteY14" fmla="*/ 97599 h 199199"/>
                  <a:gd name="connsiteX15" fmla="*/ 804333 w 804333"/>
                  <a:gd name="connsiteY15" fmla="*/ 199199 h 199199"/>
                  <a:gd name="connsiteX0" fmla="*/ 0 w 804333"/>
                  <a:gd name="connsiteY0" fmla="*/ 105874 h 199007"/>
                  <a:gd name="connsiteX1" fmla="*/ 114300 w 804333"/>
                  <a:gd name="connsiteY1" fmla="*/ 41 h 199007"/>
                  <a:gd name="connsiteX2" fmla="*/ 230239 w 804333"/>
                  <a:gd name="connsiteY2" fmla="*/ 115706 h 199007"/>
                  <a:gd name="connsiteX3" fmla="*/ 197874 w 804333"/>
                  <a:gd name="connsiteY3" fmla="*/ 182074 h 199007"/>
                  <a:gd name="connsiteX4" fmla="*/ 172064 w 804333"/>
                  <a:gd name="connsiteY4" fmla="*/ 125675 h 199007"/>
                  <a:gd name="connsiteX5" fmla="*/ 299338 w 804333"/>
                  <a:gd name="connsiteY5" fmla="*/ 723 h 199007"/>
                  <a:gd name="connsiteX6" fmla="*/ 426064 w 804333"/>
                  <a:gd name="connsiteY6" fmla="*/ 134278 h 199007"/>
                  <a:gd name="connsiteX7" fmla="*/ 396977 w 804333"/>
                  <a:gd name="connsiteY7" fmla="*/ 182074 h 199007"/>
                  <a:gd name="connsiteX8" fmla="*/ 358195 w 804333"/>
                  <a:gd name="connsiteY8" fmla="*/ 137283 h 199007"/>
                  <a:gd name="connsiteX9" fmla="*/ 490520 w 804333"/>
                  <a:gd name="connsiteY9" fmla="*/ 3591 h 199007"/>
                  <a:gd name="connsiteX10" fmla="*/ 611649 w 804333"/>
                  <a:gd name="connsiteY10" fmla="*/ 132229 h 199007"/>
                  <a:gd name="connsiteX11" fmla="*/ 581332 w 804333"/>
                  <a:gd name="connsiteY11" fmla="*/ 177158 h 199007"/>
                  <a:gd name="connsiteX12" fmla="*/ 555386 w 804333"/>
                  <a:gd name="connsiteY12" fmla="*/ 140697 h 199007"/>
                  <a:gd name="connsiteX13" fmla="*/ 668320 w 804333"/>
                  <a:gd name="connsiteY13" fmla="*/ 450 h 199007"/>
                  <a:gd name="connsiteX14" fmla="*/ 770467 w 804333"/>
                  <a:gd name="connsiteY14" fmla="*/ 97407 h 199007"/>
                  <a:gd name="connsiteX15" fmla="*/ 804333 w 804333"/>
                  <a:gd name="connsiteY15" fmla="*/ 199007 h 199007"/>
                  <a:gd name="connsiteX0" fmla="*/ 0 w 804333"/>
                  <a:gd name="connsiteY0" fmla="*/ 105874 h 199007"/>
                  <a:gd name="connsiteX1" fmla="*/ 114300 w 804333"/>
                  <a:gd name="connsiteY1" fmla="*/ 41 h 199007"/>
                  <a:gd name="connsiteX2" fmla="*/ 230239 w 804333"/>
                  <a:gd name="connsiteY2" fmla="*/ 115706 h 199007"/>
                  <a:gd name="connsiteX3" fmla="*/ 197874 w 804333"/>
                  <a:gd name="connsiteY3" fmla="*/ 182074 h 199007"/>
                  <a:gd name="connsiteX4" fmla="*/ 172064 w 804333"/>
                  <a:gd name="connsiteY4" fmla="*/ 115843 h 199007"/>
                  <a:gd name="connsiteX5" fmla="*/ 299338 w 804333"/>
                  <a:gd name="connsiteY5" fmla="*/ 723 h 199007"/>
                  <a:gd name="connsiteX6" fmla="*/ 426064 w 804333"/>
                  <a:gd name="connsiteY6" fmla="*/ 134278 h 199007"/>
                  <a:gd name="connsiteX7" fmla="*/ 396977 w 804333"/>
                  <a:gd name="connsiteY7" fmla="*/ 182074 h 199007"/>
                  <a:gd name="connsiteX8" fmla="*/ 358195 w 804333"/>
                  <a:gd name="connsiteY8" fmla="*/ 137283 h 199007"/>
                  <a:gd name="connsiteX9" fmla="*/ 490520 w 804333"/>
                  <a:gd name="connsiteY9" fmla="*/ 3591 h 199007"/>
                  <a:gd name="connsiteX10" fmla="*/ 611649 w 804333"/>
                  <a:gd name="connsiteY10" fmla="*/ 132229 h 199007"/>
                  <a:gd name="connsiteX11" fmla="*/ 581332 w 804333"/>
                  <a:gd name="connsiteY11" fmla="*/ 177158 h 199007"/>
                  <a:gd name="connsiteX12" fmla="*/ 555386 w 804333"/>
                  <a:gd name="connsiteY12" fmla="*/ 140697 h 199007"/>
                  <a:gd name="connsiteX13" fmla="*/ 668320 w 804333"/>
                  <a:gd name="connsiteY13" fmla="*/ 450 h 199007"/>
                  <a:gd name="connsiteX14" fmla="*/ 770467 w 804333"/>
                  <a:gd name="connsiteY14" fmla="*/ 97407 h 199007"/>
                  <a:gd name="connsiteX15" fmla="*/ 804333 w 804333"/>
                  <a:gd name="connsiteY15" fmla="*/ 199007 h 199007"/>
                  <a:gd name="connsiteX0" fmla="*/ 0 w 804333"/>
                  <a:gd name="connsiteY0" fmla="*/ 105874 h 199007"/>
                  <a:gd name="connsiteX1" fmla="*/ 114300 w 804333"/>
                  <a:gd name="connsiteY1" fmla="*/ 41 h 199007"/>
                  <a:gd name="connsiteX2" fmla="*/ 230239 w 804333"/>
                  <a:gd name="connsiteY2" fmla="*/ 115706 h 199007"/>
                  <a:gd name="connsiteX3" fmla="*/ 197874 w 804333"/>
                  <a:gd name="connsiteY3" fmla="*/ 182074 h 199007"/>
                  <a:gd name="connsiteX4" fmla="*/ 172064 w 804333"/>
                  <a:gd name="connsiteY4" fmla="*/ 115843 h 199007"/>
                  <a:gd name="connsiteX5" fmla="*/ 299338 w 804333"/>
                  <a:gd name="connsiteY5" fmla="*/ 723 h 199007"/>
                  <a:gd name="connsiteX6" fmla="*/ 426064 w 804333"/>
                  <a:gd name="connsiteY6" fmla="*/ 134278 h 199007"/>
                  <a:gd name="connsiteX7" fmla="*/ 396977 w 804333"/>
                  <a:gd name="connsiteY7" fmla="*/ 182074 h 199007"/>
                  <a:gd name="connsiteX8" fmla="*/ 358195 w 804333"/>
                  <a:gd name="connsiteY8" fmla="*/ 137283 h 199007"/>
                  <a:gd name="connsiteX9" fmla="*/ 490520 w 804333"/>
                  <a:gd name="connsiteY9" fmla="*/ 3591 h 199007"/>
                  <a:gd name="connsiteX10" fmla="*/ 611649 w 804333"/>
                  <a:gd name="connsiteY10" fmla="*/ 132229 h 199007"/>
                  <a:gd name="connsiteX11" fmla="*/ 581332 w 804333"/>
                  <a:gd name="connsiteY11" fmla="*/ 177158 h 199007"/>
                  <a:gd name="connsiteX12" fmla="*/ 555386 w 804333"/>
                  <a:gd name="connsiteY12" fmla="*/ 140697 h 199007"/>
                  <a:gd name="connsiteX13" fmla="*/ 668320 w 804333"/>
                  <a:gd name="connsiteY13" fmla="*/ 450 h 199007"/>
                  <a:gd name="connsiteX14" fmla="*/ 770467 w 804333"/>
                  <a:gd name="connsiteY14" fmla="*/ 97407 h 199007"/>
                  <a:gd name="connsiteX15" fmla="*/ 804333 w 804333"/>
                  <a:gd name="connsiteY15" fmla="*/ 199007 h 199007"/>
                  <a:gd name="connsiteX0" fmla="*/ 0 w 804333"/>
                  <a:gd name="connsiteY0" fmla="*/ 105874 h 199007"/>
                  <a:gd name="connsiteX1" fmla="*/ 114300 w 804333"/>
                  <a:gd name="connsiteY1" fmla="*/ 41 h 199007"/>
                  <a:gd name="connsiteX2" fmla="*/ 230239 w 804333"/>
                  <a:gd name="connsiteY2" fmla="*/ 115706 h 199007"/>
                  <a:gd name="connsiteX3" fmla="*/ 197874 w 804333"/>
                  <a:gd name="connsiteY3" fmla="*/ 182074 h 199007"/>
                  <a:gd name="connsiteX4" fmla="*/ 172064 w 804333"/>
                  <a:gd name="connsiteY4" fmla="*/ 115843 h 199007"/>
                  <a:gd name="connsiteX5" fmla="*/ 299338 w 804333"/>
                  <a:gd name="connsiteY5" fmla="*/ 723 h 199007"/>
                  <a:gd name="connsiteX6" fmla="*/ 426064 w 804333"/>
                  <a:gd name="connsiteY6" fmla="*/ 134278 h 199007"/>
                  <a:gd name="connsiteX7" fmla="*/ 396977 w 804333"/>
                  <a:gd name="connsiteY7" fmla="*/ 182074 h 199007"/>
                  <a:gd name="connsiteX8" fmla="*/ 358195 w 804333"/>
                  <a:gd name="connsiteY8" fmla="*/ 137283 h 199007"/>
                  <a:gd name="connsiteX9" fmla="*/ 490520 w 804333"/>
                  <a:gd name="connsiteY9" fmla="*/ 3591 h 199007"/>
                  <a:gd name="connsiteX10" fmla="*/ 611649 w 804333"/>
                  <a:gd name="connsiteY10" fmla="*/ 132229 h 199007"/>
                  <a:gd name="connsiteX11" fmla="*/ 581332 w 804333"/>
                  <a:gd name="connsiteY11" fmla="*/ 177158 h 199007"/>
                  <a:gd name="connsiteX12" fmla="*/ 555386 w 804333"/>
                  <a:gd name="connsiteY12" fmla="*/ 140697 h 199007"/>
                  <a:gd name="connsiteX13" fmla="*/ 668320 w 804333"/>
                  <a:gd name="connsiteY13" fmla="*/ 450 h 199007"/>
                  <a:gd name="connsiteX14" fmla="*/ 770467 w 804333"/>
                  <a:gd name="connsiteY14" fmla="*/ 97407 h 199007"/>
                  <a:gd name="connsiteX15" fmla="*/ 804333 w 804333"/>
                  <a:gd name="connsiteY15" fmla="*/ 199007 h 199007"/>
                  <a:gd name="connsiteX0" fmla="*/ 0 w 804333"/>
                  <a:gd name="connsiteY0" fmla="*/ 105874 h 199007"/>
                  <a:gd name="connsiteX1" fmla="*/ 114300 w 804333"/>
                  <a:gd name="connsiteY1" fmla="*/ 41 h 199007"/>
                  <a:gd name="connsiteX2" fmla="*/ 230239 w 804333"/>
                  <a:gd name="connsiteY2" fmla="*/ 115706 h 199007"/>
                  <a:gd name="connsiteX3" fmla="*/ 197874 w 804333"/>
                  <a:gd name="connsiteY3" fmla="*/ 182074 h 199007"/>
                  <a:gd name="connsiteX4" fmla="*/ 172064 w 804333"/>
                  <a:gd name="connsiteY4" fmla="*/ 115843 h 199007"/>
                  <a:gd name="connsiteX5" fmla="*/ 299338 w 804333"/>
                  <a:gd name="connsiteY5" fmla="*/ 723 h 199007"/>
                  <a:gd name="connsiteX6" fmla="*/ 426064 w 804333"/>
                  <a:gd name="connsiteY6" fmla="*/ 134278 h 199007"/>
                  <a:gd name="connsiteX7" fmla="*/ 396977 w 804333"/>
                  <a:gd name="connsiteY7" fmla="*/ 182074 h 199007"/>
                  <a:gd name="connsiteX8" fmla="*/ 358195 w 804333"/>
                  <a:gd name="connsiteY8" fmla="*/ 137283 h 199007"/>
                  <a:gd name="connsiteX9" fmla="*/ 490520 w 804333"/>
                  <a:gd name="connsiteY9" fmla="*/ 3591 h 199007"/>
                  <a:gd name="connsiteX10" fmla="*/ 611649 w 804333"/>
                  <a:gd name="connsiteY10" fmla="*/ 132229 h 199007"/>
                  <a:gd name="connsiteX11" fmla="*/ 581332 w 804333"/>
                  <a:gd name="connsiteY11" fmla="*/ 177158 h 199007"/>
                  <a:gd name="connsiteX12" fmla="*/ 555386 w 804333"/>
                  <a:gd name="connsiteY12" fmla="*/ 140697 h 199007"/>
                  <a:gd name="connsiteX13" fmla="*/ 668320 w 804333"/>
                  <a:gd name="connsiteY13" fmla="*/ 450 h 199007"/>
                  <a:gd name="connsiteX14" fmla="*/ 770467 w 804333"/>
                  <a:gd name="connsiteY14" fmla="*/ 97407 h 199007"/>
                  <a:gd name="connsiteX15" fmla="*/ 804333 w 804333"/>
                  <a:gd name="connsiteY15" fmla="*/ 199007 h 199007"/>
                  <a:gd name="connsiteX0" fmla="*/ 0 w 804333"/>
                  <a:gd name="connsiteY0" fmla="*/ 105874 h 199007"/>
                  <a:gd name="connsiteX1" fmla="*/ 114300 w 804333"/>
                  <a:gd name="connsiteY1" fmla="*/ 41 h 199007"/>
                  <a:gd name="connsiteX2" fmla="*/ 230239 w 804333"/>
                  <a:gd name="connsiteY2" fmla="*/ 115706 h 199007"/>
                  <a:gd name="connsiteX3" fmla="*/ 197874 w 804333"/>
                  <a:gd name="connsiteY3" fmla="*/ 182074 h 199007"/>
                  <a:gd name="connsiteX4" fmla="*/ 172064 w 804333"/>
                  <a:gd name="connsiteY4" fmla="*/ 115843 h 199007"/>
                  <a:gd name="connsiteX5" fmla="*/ 299338 w 804333"/>
                  <a:gd name="connsiteY5" fmla="*/ 723 h 199007"/>
                  <a:gd name="connsiteX6" fmla="*/ 426064 w 804333"/>
                  <a:gd name="connsiteY6" fmla="*/ 134278 h 199007"/>
                  <a:gd name="connsiteX7" fmla="*/ 396977 w 804333"/>
                  <a:gd name="connsiteY7" fmla="*/ 182074 h 199007"/>
                  <a:gd name="connsiteX8" fmla="*/ 358195 w 804333"/>
                  <a:gd name="connsiteY8" fmla="*/ 137283 h 199007"/>
                  <a:gd name="connsiteX9" fmla="*/ 490520 w 804333"/>
                  <a:gd name="connsiteY9" fmla="*/ 3591 h 199007"/>
                  <a:gd name="connsiteX10" fmla="*/ 611649 w 804333"/>
                  <a:gd name="connsiteY10" fmla="*/ 132229 h 199007"/>
                  <a:gd name="connsiteX11" fmla="*/ 581332 w 804333"/>
                  <a:gd name="connsiteY11" fmla="*/ 177158 h 199007"/>
                  <a:gd name="connsiteX12" fmla="*/ 555386 w 804333"/>
                  <a:gd name="connsiteY12" fmla="*/ 140697 h 199007"/>
                  <a:gd name="connsiteX13" fmla="*/ 665862 w 804333"/>
                  <a:gd name="connsiteY13" fmla="*/ 7825 h 199007"/>
                  <a:gd name="connsiteX14" fmla="*/ 770467 w 804333"/>
                  <a:gd name="connsiteY14" fmla="*/ 97407 h 199007"/>
                  <a:gd name="connsiteX15" fmla="*/ 804333 w 804333"/>
                  <a:gd name="connsiteY15" fmla="*/ 199007 h 199007"/>
                  <a:gd name="connsiteX0" fmla="*/ 0 w 804333"/>
                  <a:gd name="connsiteY0" fmla="*/ 105874 h 199007"/>
                  <a:gd name="connsiteX1" fmla="*/ 114300 w 804333"/>
                  <a:gd name="connsiteY1" fmla="*/ 41 h 199007"/>
                  <a:gd name="connsiteX2" fmla="*/ 230239 w 804333"/>
                  <a:gd name="connsiteY2" fmla="*/ 115706 h 199007"/>
                  <a:gd name="connsiteX3" fmla="*/ 197874 w 804333"/>
                  <a:gd name="connsiteY3" fmla="*/ 182074 h 199007"/>
                  <a:gd name="connsiteX4" fmla="*/ 172064 w 804333"/>
                  <a:gd name="connsiteY4" fmla="*/ 115843 h 199007"/>
                  <a:gd name="connsiteX5" fmla="*/ 299338 w 804333"/>
                  <a:gd name="connsiteY5" fmla="*/ 723 h 199007"/>
                  <a:gd name="connsiteX6" fmla="*/ 426064 w 804333"/>
                  <a:gd name="connsiteY6" fmla="*/ 134278 h 199007"/>
                  <a:gd name="connsiteX7" fmla="*/ 396977 w 804333"/>
                  <a:gd name="connsiteY7" fmla="*/ 182074 h 199007"/>
                  <a:gd name="connsiteX8" fmla="*/ 358195 w 804333"/>
                  <a:gd name="connsiteY8" fmla="*/ 137283 h 199007"/>
                  <a:gd name="connsiteX9" fmla="*/ 490520 w 804333"/>
                  <a:gd name="connsiteY9" fmla="*/ 3591 h 199007"/>
                  <a:gd name="connsiteX10" fmla="*/ 611649 w 804333"/>
                  <a:gd name="connsiteY10" fmla="*/ 132229 h 199007"/>
                  <a:gd name="connsiteX11" fmla="*/ 581332 w 804333"/>
                  <a:gd name="connsiteY11" fmla="*/ 177158 h 199007"/>
                  <a:gd name="connsiteX12" fmla="*/ 555386 w 804333"/>
                  <a:gd name="connsiteY12" fmla="*/ 140697 h 199007"/>
                  <a:gd name="connsiteX13" fmla="*/ 665862 w 804333"/>
                  <a:gd name="connsiteY13" fmla="*/ 7825 h 199007"/>
                  <a:gd name="connsiteX14" fmla="*/ 770467 w 804333"/>
                  <a:gd name="connsiteY14" fmla="*/ 97407 h 199007"/>
                  <a:gd name="connsiteX15" fmla="*/ 804333 w 804333"/>
                  <a:gd name="connsiteY15" fmla="*/ 199007 h 199007"/>
                  <a:gd name="connsiteX0" fmla="*/ 0 w 804333"/>
                  <a:gd name="connsiteY0" fmla="*/ 105874 h 199007"/>
                  <a:gd name="connsiteX1" fmla="*/ 114300 w 804333"/>
                  <a:gd name="connsiteY1" fmla="*/ 41 h 199007"/>
                  <a:gd name="connsiteX2" fmla="*/ 230239 w 804333"/>
                  <a:gd name="connsiteY2" fmla="*/ 115706 h 199007"/>
                  <a:gd name="connsiteX3" fmla="*/ 197874 w 804333"/>
                  <a:gd name="connsiteY3" fmla="*/ 182074 h 199007"/>
                  <a:gd name="connsiteX4" fmla="*/ 172064 w 804333"/>
                  <a:gd name="connsiteY4" fmla="*/ 115843 h 199007"/>
                  <a:gd name="connsiteX5" fmla="*/ 299338 w 804333"/>
                  <a:gd name="connsiteY5" fmla="*/ 723 h 199007"/>
                  <a:gd name="connsiteX6" fmla="*/ 426064 w 804333"/>
                  <a:gd name="connsiteY6" fmla="*/ 134278 h 199007"/>
                  <a:gd name="connsiteX7" fmla="*/ 396977 w 804333"/>
                  <a:gd name="connsiteY7" fmla="*/ 182074 h 199007"/>
                  <a:gd name="connsiteX8" fmla="*/ 358195 w 804333"/>
                  <a:gd name="connsiteY8" fmla="*/ 137283 h 199007"/>
                  <a:gd name="connsiteX9" fmla="*/ 490520 w 804333"/>
                  <a:gd name="connsiteY9" fmla="*/ 3591 h 199007"/>
                  <a:gd name="connsiteX10" fmla="*/ 611649 w 804333"/>
                  <a:gd name="connsiteY10" fmla="*/ 132229 h 199007"/>
                  <a:gd name="connsiteX11" fmla="*/ 581332 w 804333"/>
                  <a:gd name="connsiteY11" fmla="*/ 177158 h 199007"/>
                  <a:gd name="connsiteX12" fmla="*/ 550470 w 804333"/>
                  <a:gd name="connsiteY12" fmla="*/ 125949 h 199007"/>
                  <a:gd name="connsiteX13" fmla="*/ 665862 w 804333"/>
                  <a:gd name="connsiteY13" fmla="*/ 7825 h 199007"/>
                  <a:gd name="connsiteX14" fmla="*/ 770467 w 804333"/>
                  <a:gd name="connsiteY14" fmla="*/ 97407 h 199007"/>
                  <a:gd name="connsiteX15" fmla="*/ 804333 w 804333"/>
                  <a:gd name="connsiteY15" fmla="*/ 199007 h 199007"/>
                  <a:gd name="connsiteX0" fmla="*/ 0 w 804333"/>
                  <a:gd name="connsiteY0" fmla="*/ 105874 h 199007"/>
                  <a:gd name="connsiteX1" fmla="*/ 114300 w 804333"/>
                  <a:gd name="connsiteY1" fmla="*/ 41 h 199007"/>
                  <a:gd name="connsiteX2" fmla="*/ 230239 w 804333"/>
                  <a:gd name="connsiteY2" fmla="*/ 115706 h 199007"/>
                  <a:gd name="connsiteX3" fmla="*/ 197874 w 804333"/>
                  <a:gd name="connsiteY3" fmla="*/ 182074 h 199007"/>
                  <a:gd name="connsiteX4" fmla="*/ 172064 w 804333"/>
                  <a:gd name="connsiteY4" fmla="*/ 115843 h 199007"/>
                  <a:gd name="connsiteX5" fmla="*/ 299338 w 804333"/>
                  <a:gd name="connsiteY5" fmla="*/ 723 h 199007"/>
                  <a:gd name="connsiteX6" fmla="*/ 426064 w 804333"/>
                  <a:gd name="connsiteY6" fmla="*/ 134278 h 199007"/>
                  <a:gd name="connsiteX7" fmla="*/ 396977 w 804333"/>
                  <a:gd name="connsiteY7" fmla="*/ 182074 h 199007"/>
                  <a:gd name="connsiteX8" fmla="*/ 358195 w 804333"/>
                  <a:gd name="connsiteY8" fmla="*/ 137283 h 199007"/>
                  <a:gd name="connsiteX9" fmla="*/ 490520 w 804333"/>
                  <a:gd name="connsiteY9" fmla="*/ 3591 h 199007"/>
                  <a:gd name="connsiteX10" fmla="*/ 604275 w 804333"/>
                  <a:gd name="connsiteY10" fmla="*/ 115022 h 199007"/>
                  <a:gd name="connsiteX11" fmla="*/ 581332 w 804333"/>
                  <a:gd name="connsiteY11" fmla="*/ 177158 h 199007"/>
                  <a:gd name="connsiteX12" fmla="*/ 550470 w 804333"/>
                  <a:gd name="connsiteY12" fmla="*/ 125949 h 199007"/>
                  <a:gd name="connsiteX13" fmla="*/ 665862 w 804333"/>
                  <a:gd name="connsiteY13" fmla="*/ 7825 h 199007"/>
                  <a:gd name="connsiteX14" fmla="*/ 770467 w 804333"/>
                  <a:gd name="connsiteY14" fmla="*/ 97407 h 199007"/>
                  <a:gd name="connsiteX15" fmla="*/ 804333 w 804333"/>
                  <a:gd name="connsiteY15" fmla="*/ 199007 h 199007"/>
                  <a:gd name="connsiteX0" fmla="*/ 0 w 804333"/>
                  <a:gd name="connsiteY0" fmla="*/ 105874 h 199007"/>
                  <a:gd name="connsiteX1" fmla="*/ 114300 w 804333"/>
                  <a:gd name="connsiteY1" fmla="*/ 41 h 199007"/>
                  <a:gd name="connsiteX2" fmla="*/ 230239 w 804333"/>
                  <a:gd name="connsiteY2" fmla="*/ 115706 h 199007"/>
                  <a:gd name="connsiteX3" fmla="*/ 197874 w 804333"/>
                  <a:gd name="connsiteY3" fmla="*/ 182074 h 199007"/>
                  <a:gd name="connsiteX4" fmla="*/ 172064 w 804333"/>
                  <a:gd name="connsiteY4" fmla="*/ 115843 h 199007"/>
                  <a:gd name="connsiteX5" fmla="*/ 299338 w 804333"/>
                  <a:gd name="connsiteY5" fmla="*/ 723 h 199007"/>
                  <a:gd name="connsiteX6" fmla="*/ 426064 w 804333"/>
                  <a:gd name="connsiteY6" fmla="*/ 134278 h 199007"/>
                  <a:gd name="connsiteX7" fmla="*/ 396977 w 804333"/>
                  <a:gd name="connsiteY7" fmla="*/ 182074 h 199007"/>
                  <a:gd name="connsiteX8" fmla="*/ 358195 w 804333"/>
                  <a:gd name="connsiteY8" fmla="*/ 137283 h 199007"/>
                  <a:gd name="connsiteX9" fmla="*/ 490520 w 804333"/>
                  <a:gd name="connsiteY9" fmla="*/ 3591 h 199007"/>
                  <a:gd name="connsiteX10" fmla="*/ 611649 w 804333"/>
                  <a:gd name="connsiteY10" fmla="*/ 122397 h 199007"/>
                  <a:gd name="connsiteX11" fmla="*/ 581332 w 804333"/>
                  <a:gd name="connsiteY11" fmla="*/ 177158 h 199007"/>
                  <a:gd name="connsiteX12" fmla="*/ 550470 w 804333"/>
                  <a:gd name="connsiteY12" fmla="*/ 125949 h 199007"/>
                  <a:gd name="connsiteX13" fmla="*/ 665862 w 804333"/>
                  <a:gd name="connsiteY13" fmla="*/ 7825 h 199007"/>
                  <a:gd name="connsiteX14" fmla="*/ 770467 w 804333"/>
                  <a:gd name="connsiteY14" fmla="*/ 97407 h 199007"/>
                  <a:gd name="connsiteX15" fmla="*/ 804333 w 804333"/>
                  <a:gd name="connsiteY15" fmla="*/ 199007 h 199007"/>
                  <a:gd name="connsiteX0" fmla="*/ 0 w 804333"/>
                  <a:gd name="connsiteY0" fmla="*/ 105874 h 199007"/>
                  <a:gd name="connsiteX1" fmla="*/ 114300 w 804333"/>
                  <a:gd name="connsiteY1" fmla="*/ 41 h 199007"/>
                  <a:gd name="connsiteX2" fmla="*/ 230239 w 804333"/>
                  <a:gd name="connsiteY2" fmla="*/ 115706 h 199007"/>
                  <a:gd name="connsiteX3" fmla="*/ 197874 w 804333"/>
                  <a:gd name="connsiteY3" fmla="*/ 182074 h 199007"/>
                  <a:gd name="connsiteX4" fmla="*/ 172064 w 804333"/>
                  <a:gd name="connsiteY4" fmla="*/ 115843 h 199007"/>
                  <a:gd name="connsiteX5" fmla="*/ 299338 w 804333"/>
                  <a:gd name="connsiteY5" fmla="*/ 723 h 199007"/>
                  <a:gd name="connsiteX6" fmla="*/ 416232 w 804333"/>
                  <a:gd name="connsiteY6" fmla="*/ 121988 h 199007"/>
                  <a:gd name="connsiteX7" fmla="*/ 396977 w 804333"/>
                  <a:gd name="connsiteY7" fmla="*/ 182074 h 199007"/>
                  <a:gd name="connsiteX8" fmla="*/ 358195 w 804333"/>
                  <a:gd name="connsiteY8" fmla="*/ 137283 h 199007"/>
                  <a:gd name="connsiteX9" fmla="*/ 490520 w 804333"/>
                  <a:gd name="connsiteY9" fmla="*/ 3591 h 199007"/>
                  <a:gd name="connsiteX10" fmla="*/ 611649 w 804333"/>
                  <a:gd name="connsiteY10" fmla="*/ 122397 h 199007"/>
                  <a:gd name="connsiteX11" fmla="*/ 581332 w 804333"/>
                  <a:gd name="connsiteY11" fmla="*/ 177158 h 199007"/>
                  <a:gd name="connsiteX12" fmla="*/ 550470 w 804333"/>
                  <a:gd name="connsiteY12" fmla="*/ 125949 h 199007"/>
                  <a:gd name="connsiteX13" fmla="*/ 665862 w 804333"/>
                  <a:gd name="connsiteY13" fmla="*/ 7825 h 199007"/>
                  <a:gd name="connsiteX14" fmla="*/ 770467 w 804333"/>
                  <a:gd name="connsiteY14" fmla="*/ 97407 h 199007"/>
                  <a:gd name="connsiteX15" fmla="*/ 804333 w 804333"/>
                  <a:gd name="connsiteY15" fmla="*/ 199007 h 199007"/>
                  <a:gd name="connsiteX0" fmla="*/ 0 w 804333"/>
                  <a:gd name="connsiteY0" fmla="*/ 105874 h 199007"/>
                  <a:gd name="connsiteX1" fmla="*/ 114300 w 804333"/>
                  <a:gd name="connsiteY1" fmla="*/ 41 h 199007"/>
                  <a:gd name="connsiteX2" fmla="*/ 230239 w 804333"/>
                  <a:gd name="connsiteY2" fmla="*/ 115706 h 199007"/>
                  <a:gd name="connsiteX3" fmla="*/ 197874 w 804333"/>
                  <a:gd name="connsiteY3" fmla="*/ 182074 h 199007"/>
                  <a:gd name="connsiteX4" fmla="*/ 172064 w 804333"/>
                  <a:gd name="connsiteY4" fmla="*/ 115843 h 199007"/>
                  <a:gd name="connsiteX5" fmla="*/ 299338 w 804333"/>
                  <a:gd name="connsiteY5" fmla="*/ 723 h 199007"/>
                  <a:gd name="connsiteX6" fmla="*/ 416232 w 804333"/>
                  <a:gd name="connsiteY6" fmla="*/ 121988 h 199007"/>
                  <a:gd name="connsiteX7" fmla="*/ 396977 w 804333"/>
                  <a:gd name="connsiteY7" fmla="*/ 182074 h 199007"/>
                  <a:gd name="connsiteX8" fmla="*/ 363111 w 804333"/>
                  <a:gd name="connsiteY8" fmla="*/ 122535 h 199007"/>
                  <a:gd name="connsiteX9" fmla="*/ 490520 w 804333"/>
                  <a:gd name="connsiteY9" fmla="*/ 3591 h 199007"/>
                  <a:gd name="connsiteX10" fmla="*/ 611649 w 804333"/>
                  <a:gd name="connsiteY10" fmla="*/ 122397 h 199007"/>
                  <a:gd name="connsiteX11" fmla="*/ 581332 w 804333"/>
                  <a:gd name="connsiteY11" fmla="*/ 177158 h 199007"/>
                  <a:gd name="connsiteX12" fmla="*/ 550470 w 804333"/>
                  <a:gd name="connsiteY12" fmla="*/ 125949 h 199007"/>
                  <a:gd name="connsiteX13" fmla="*/ 665862 w 804333"/>
                  <a:gd name="connsiteY13" fmla="*/ 7825 h 199007"/>
                  <a:gd name="connsiteX14" fmla="*/ 770467 w 804333"/>
                  <a:gd name="connsiteY14" fmla="*/ 97407 h 199007"/>
                  <a:gd name="connsiteX15" fmla="*/ 804333 w 804333"/>
                  <a:gd name="connsiteY15" fmla="*/ 199007 h 199007"/>
                  <a:gd name="connsiteX0" fmla="*/ 0 w 804333"/>
                  <a:gd name="connsiteY0" fmla="*/ 105874 h 199007"/>
                  <a:gd name="connsiteX1" fmla="*/ 114300 w 804333"/>
                  <a:gd name="connsiteY1" fmla="*/ 41 h 199007"/>
                  <a:gd name="connsiteX2" fmla="*/ 230239 w 804333"/>
                  <a:gd name="connsiteY2" fmla="*/ 115706 h 199007"/>
                  <a:gd name="connsiteX3" fmla="*/ 197874 w 804333"/>
                  <a:gd name="connsiteY3" fmla="*/ 182074 h 199007"/>
                  <a:gd name="connsiteX4" fmla="*/ 172064 w 804333"/>
                  <a:gd name="connsiteY4" fmla="*/ 115843 h 199007"/>
                  <a:gd name="connsiteX5" fmla="*/ 299338 w 804333"/>
                  <a:gd name="connsiteY5" fmla="*/ 723 h 199007"/>
                  <a:gd name="connsiteX6" fmla="*/ 416232 w 804333"/>
                  <a:gd name="connsiteY6" fmla="*/ 121988 h 199007"/>
                  <a:gd name="connsiteX7" fmla="*/ 396977 w 804333"/>
                  <a:gd name="connsiteY7" fmla="*/ 182074 h 199007"/>
                  <a:gd name="connsiteX8" fmla="*/ 363111 w 804333"/>
                  <a:gd name="connsiteY8" fmla="*/ 122535 h 199007"/>
                  <a:gd name="connsiteX9" fmla="*/ 490520 w 804333"/>
                  <a:gd name="connsiteY9" fmla="*/ 3591 h 199007"/>
                  <a:gd name="connsiteX10" fmla="*/ 604275 w 804333"/>
                  <a:gd name="connsiteY10" fmla="*/ 122397 h 199007"/>
                  <a:gd name="connsiteX11" fmla="*/ 581332 w 804333"/>
                  <a:gd name="connsiteY11" fmla="*/ 177158 h 199007"/>
                  <a:gd name="connsiteX12" fmla="*/ 550470 w 804333"/>
                  <a:gd name="connsiteY12" fmla="*/ 125949 h 199007"/>
                  <a:gd name="connsiteX13" fmla="*/ 665862 w 804333"/>
                  <a:gd name="connsiteY13" fmla="*/ 7825 h 199007"/>
                  <a:gd name="connsiteX14" fmla="*/ 770467 w 804333"/>
                  <a:gd name="connsiteY14" fmla="*/ 97407 h 199007"/>
                  <a:gd name="connsiteX15" fmla="*/ 804333 w 804333"/>
                  <a:gd name="connsiteY15" fmla="*/ 199007 h 199007"/>
                  <a:gd name="connsiteX0" fmla="*/ 0 w 804333"/>
                  <a:gd name="connsiteY0" fmla="*/ 105874 h 199007"/>
                  <a:gd name="connsiteX1" fmla="*/ 114300 w 804333"/>
                  <a:gd name="connsiteY1" fmla="*/ 41 h 199007"/>
                  <a:gd name="connsiteX2" fmla="*/ 230239 w 804333"/>
                  <a:gd name="connsiteY2" fmla="*/ 115706 h 199007"/>
                  <a:gd name="connsiteX3" fmla="*/ 197874 w 804333"/>
                  <a:gd name="connsiteY3" fmla="*/ 182074 h 199007"/>
                  <a:gd name="connsiteX4" fmla="*/ 172064 w 804333"/>
                  <a:gd name="connsiteY4" fmla="*/ 115843 h 199007"/>
                  <a:gd name="connsiteX5" fmla="*/ 299338 w 804333"/>
                  <a:gd name="connsiteY5" fmla="*/ 723 h 199007"/>
                  <a:gd name="connsiteX6" fmla="*/ 416232 w 804333"/>
                  <a:gd name="connsiteY6" fmla="*/ 121988 h 199007"/>
                  <a:gd name="connsiteX7" fmla="*/ 396977 w 804333"/>
                  <a:gd name="connsiteY7" fmla="*/ 182074 h 199007"/>
                  <a:gd name="connsiteX8" fmla="*/ 363111 w 804333"/>
                  <a:gd name="connsiteY8" fmla="*/ 122535 h 199007"/>
                  <a:gd name="connsiteX9" fmla="*/ 490520 w 804333"/>
                  <a:gd name="connsiteY9" fmla="*/ 3591 h 199007"/>
                  <a:gd name="connsiteX10" fmla="*/ 604275 w 804333"/>
                  <a:gd name="connsiteY10" fmla="*/ 122397 h 199007"/>
                  <a:gd name="connsiteX11" fmla="*/ 581332 w 804333"/>
                  <a:gd name="connsiteY11" fmla="*/ 177158 h 199007"/>
                  <a:gd name="connsiteX12" fmla="*/ 557844 w 804333"/>
                  <a:gd name="connsiteY12" fmla="*/ 125949 h 199007"/>
                  <a:gd name="connsiteX13" fmla="*/ 665862 w 804333"/>
                  <a:gd name="connsiteY13" fmla="*/ 7825 h 199007"/>
                  <a:gd name="connsiteX14" fmla="*/ 770467 w 804333"/>
                  <a:gd name="connsiteY14" fmla="*/ 97407 h 199007"/>
                  <a:gd name="connsiteX15" fmla="*/ 804333 w 804333"/>
                  <a:gd name="connsiteY15" fmla="*/ 199007 h 199007"/>
                  <a:gd name="connsiteX0" fmla="*/ 0 w 804333"/>
                  <a:gd name="connsiteY0" fmla="*/ 105874 h 199007"/>
                  <a:gd name="connsiteX1" fmla="*/ 114300 w 804333"/>
                  <a:gd name="connsiteY1" fmla="*/ 41 h 199007"/>
                  <a:gd name="connsiteX2" fmla="*/ 230239 w 804333"/>
                  <a:gd name="connsiteY2" fmla="*/ 115706 h 199007"/>
                  <a:gd name="connsiteX3" fmla="*/ 197874 w 804333"/>
                  <a:gd name="connsiteY3" fmla="*/ 182074 h 199007"/>
                  <a:gd name="connsiteX4" fmla="*/ 172064 w 804333"/>
                  <a:gd name="connsiteY4" fmla="*/ 115843 h 199007"/>
                  <a:gd name="connsiteX5" fmla="*/ 299338 w 804333"/>
                  <a:gd name="connsiteY5" fmla="*/ 723 h 199007"/>
                  <a:gd name="connsiteX6" fmla="*/ 416232 w 804333"/>
                  <a:gd name="connsiteY6" fmla="*/ 121988 h 199007"/>
                  <a:gd name="connsiteX7" fmla="*/ 396977 w 804333"/>
                  <a:gd name="connsiteY7" fmla="*/ 182074 h 199007"/>
                  <a:gd name="connsiteX8" fmla="*/ 363111 w 804333"/>
                  <a:gd name="connsiteY8" fmla="*/ 122535 h 199007"/>
                  <a:gd name="connsiteX9" fmla="*/ 490520 w 804333"/>
                  <a:gd name="connsiteY9" fmla="*/ 3591 h 199007"/>
                  <a:gd name="connsiteX10" fmla="*/ 604275 w 804333"/>
                  <a:gd name="connsiteY10" fmla="*/ 122397 h 199007"/>
                  <a:gd name="connsiteX11" fmla="*/ 581332 w 804333"/>
                  <a:gd name="connsiteY11" fmla="*/ 177158 h 199007"/>
                  <a:gd name="connsiteX12" fmla="*/ 557844 w 804333"/>
                  <a:gd name="connsiteY12" fmla="*/ 125949 h 199007"/>
                  <a:gd name="connsiteX13" fmla="*/ 665862 w 804333"/>
                  <a:gd name="connsiteY13" fmla="*/ 7825 h 199007"/>
                  <a:gd name="connsiteX14" fmla="*/ 770467 w 804333"/>
                  <a:gd name="connsiteY14" fmla="*/ 97407 h 199007"/>
                  <a:gd name="connsiteX15" fmla="*/ 804333 w 804333"/>
                  <a:gd name="connsiteY15" fmla="*/ 199007 h 199007"/>
                  <a:gd name="connsiteX0" fmla="*/ 0 w 804333"/>
                  <a:gd name="connsiteY0" fmla="*/ 105874 h 199007"/>
                  <a:gd name="connsiteX1" fmla="*/ 114300 w 804333"/>
                  <a:gd name="connsiteY1" fmla="*/ 41 h 199007"/>
                  <a:gd name="connsiteX2" fmla="*/ 230239 w 804333"/>
                  <a:gd name="connsiteY2" fmla="*/ 115706 h 199007"/>
                  <a:gd name="connsiteX3" fmla="*/ 197874 w 804333"/>
                  <a:gd name="connsiteY3" fmla="*/ 182074 h 199007"/>
                  <a:gd name="connsiteX4" fmla="*/ 172064 w 804333"/>
                  <a:gd name="connsiteY4" fmla="*/ 115843 h 199007"/>
                  <a:gd name="connsiteX5" fmla="*/ 299338 w 804333"/>
                  <a:gd name="connsiteY5" fmla="*/ 723 h 199007"/>
                  <a:gd name="connsiteX6" fmla="*/ 416232 w 804333"/>
                  <a:gd name="connsiteY6" fmla="*/ 121988 h 199007"/>
                  <a:gd name="connsiteX7" fmla="*/ 396977 w 804333"/>
                  <a:gd name="connsiteY7" fmla="*/ 182074 h 199007"/>
                  <a:gd name="connsiteX8" fmla="*/ 363111 w 804333"/>
                  <a:gd name="connsiteY8" fmla="*/ 122535 h 199007"/>
                  <a:gd name="connsiteX9" fmla="*/ 490520 w 804333"/>
                  <a:gd name="connsiteY9" fmla="*/ 3591 h 199007"/>
                  <a:gd name="connsiteX10" fmla="*/ 604275 w 804333"/>
                  <a:gd name="connsiteY10" fmla="*/ 122397 h 199007"/>
                  <a:gd name="connsiteX11" fmla="*/ 581332 w 804333"/>
                  <a:gd name="connsiteY11" fmla="*/ 177158 h 199007"/>
                  <a:gd name="connsiteX12" fmla="*/ 557844 w 804333"/>
                  <a:gd name="connsiteY12" fmla="*/ 125949 h 199007"/>
                  <a:gd name="connsiteX13" fmla="*/ 665862 w 804333"/>
                  <a:gd name="connsiteY13" fmla="*/ 7825 h 199007"/>
                  <a:gd name="connsiteX14" fmla="*/ 770467 w 804333"/>
                  <a:gd name="connsiteY14" fmla="*/ 97407 h 199007"/>
                  <a:gd name="connsiteX15" fmla="*/ 804333 w 804333"/>
                  <a:gd name="connsiteY15" fmla="*/ 199007 h 199007"/>
                  <a:gd name="connsiteX0" fmla="*/ 0 w 804333"/>
                  <a:gd name="connsiteY0" fmla="*/ 105874 h 199007"/>
                  <a:gd name="connsiteX1" fmla="*/ 114300 w 804333"/>
                  <a:gd name="connsiteY1" fmla="*/ 41 h 199007"/>
                  <a:gd name="connsiteX2" fmla="*/ 230239 w 804333"/>
                  <a:gd name="connsiteY2" fmla="*/ 115706 h 199007"/>
                  <a:gd name="connsiteX3" fmla="*/ 197874 w 804333"/>
                  <a:gd name="connsiteY3" fmla="*/ 182074 h 199007"/>
                  <a:gd name="connsiteX4" fmla="*/ 172064 w 804333"/>
                  <a:gd name="connsiteY4" fmla="*/ 115843 h 199007"/>
                  <a:gd name="connsiteX5" fmla="*/ 299338 w 804333"/>
                  <a:gd name="connsiteY5" fmla="*/ 723 h 199007"/>
                  <a:gd name="connsiteX6" fmla="*/ 416232 w 804333"/>
                  <a:gd name="connsiteY6" fmla="*/ 121988 h 199007"/>
                  <a:gd name="connsiteX7" fmla="*/ 396977 w 804333"/>
                  <a:gd name="connsiteY7" fmla="*/ 182074 h 199007"/>
                  <a:gd name="connsiteX8" fmla="*/ 363111 w 804333"/>
                  <a:gd name="connsiteY8" fmla="*/ 122535 h 199007"/>
                  <a:gd name="connsiteX9" fmla="*/ 490520 w 804333"/>
                  <a:gd name="connsiteY9" fmla="*/ 3591 h 199007"/>
                  <a:gd name="connsiteX10" fmla="*/ 604275 w 804333"/>
                  <a:gd name="connsiteY10" fmla="*/ 122397 h 199007"/>
                  <a:gd name="connsiteX11" fmla="*/ 581332 w 804333"/>
                  <a:gd name="connsiteY11" fmla="*/ 177158 h 199007"/>
                  <a:gd name="connsiteX12" fmla="*/ 557844 w 804333"/>
                  <a:gd name="connsiteY12" fmla="*/ 125949 h 199007"/>
                  <a:gd name="connsiteX13" fmla="*/ 665862 w 804333"/>
                  <a:gd name="connsiteY13" fmla="*/ 7825 h 199007"/>
                  <a:gd name="connsiteX14" fmla="*/ 770467 w 804333"/>
                  <a:gd name="connsiteY14" fmla="*/ 97407 h 199007"/>
                  <a:gd name="connsiteX15" fmla="*/ 804333 w 804333"/>
                  <a:gd name="connsiteY15" fmla="*/ 199007 h 199007"/>
                  <a:gd name="connsiteX0" fmla="*/ 0 w 804333"/>
                  <a:gd name="connsiteY0" fmla="*/ 105874 h 199007"/>
                  <a:gd name="connsiteX1" fmla="*/ 114300 w 804333"/>
                  <a:gd name="connsiteY1" fmla="*/ 41 h 199007"/>
                  <a:gd name="connsiteX2" fmla="*/ 230239 w 804333"/>
                  <a:gd name="connsiteY2" fmla="*/ 115706 h 199007"/>
                  <a:gd name="connsiteX3" fmla="*/ 197874 w 804333"/>
                  <a:gd name="connsiteY3" fmla="*/ 182074 h 199007"/>
                  <a:gd name="connsiteX4" fmla="*/ 172064 w 804333"/>
                  <a:gd name="connsiteY4" fmla="*/ 115843 h 199007"/>
                  <a:gd name="connsiteX5" fmla="*/ 299338 w 804333"/>
                  <a:gd name="connsiteY5" fmla="*/ 723 h 199007"/>
                  <a:gd name="connsiteX6" fmla="*/ 416232 w 804333"/>
                  <a:gd name="connsiteY6" fmla="*/ 121988 h 199007"/>
                  <a:gd name="connsiteX7" fmla="*/ 396977 w 804333"/>
                  <a:gd name="connsiteY7" fmla="*/ 182074 h 199007"/>
                  <a:gd name="connsiteX8" fmla="*/ 363111 w 804333"/>
                  <a:gd name="connsiteY8" fmla="*/ 122535 h 199007"/>
                  <a:gd name="connsiteX9" fmla="*/ 490520 w 804333"/>
                  <a:gd name="connsiteY9" fmla="*/ 3591 h 199007"/>
                  <a:gd name="connsiteX10" fmla="*/ 604275 w 804333"/>
                  <a:gd name="connsiteY10" fmla="*/ 122397 h 199007"/>
                  <a:gd name="connsiteX11" fmla="*/ 581332 w 804333"/>
                  <a:gd name="connsiteY11" fmla="*/ 177158 h 199007"/>
                  <a:gd name="connsiteX12" fmla="*/ 557844 w 804333"/>
                  <a:gd name="connsiteY12" fmla="*/ 125949 h 199007"/>
                  <a:gd name="connsiteX13" fmla="*/ 665862 w 804333"/>
                  <a:gd name="connsiteY13" fmla="*/ 7825 h 199007"/>
                  <a:gd name="connsiteX14" fmla="*/ 770467 w 804333"/>
                  <a:gd name="connsiteY14" fmla="*/ 97407 h 199007"/>
                  <a:gd name="connsiteX15" fmla="*/ 804333 w 804333"/>
                  <a:gd name="connsiteY15" fmla="*/ 199007 h 199007"/>
                  <a:gd name="connsiteX0" fmla="*/ 0 w 770467"/>
                  <a:gd name="connsiteY0" fmla="*/ 105874 h 182215"/>
                  <a:gd name="connsiteX1" fmla="*/ 114300 w 770467"/>
                  <a:gd name="connsiteY1" fmla="*/ 41 h 182215"/>
                  <a:gd name="connsiteX2" fmla="*/ 230239 w 770467"/>
                  <a:gd name="connsiteY2" fmla="*/ 115706 h 182215"/>
                  <a:gd name="connsiteX3" fmla="*/ 197874 w 770467"/>
                  <a:gd name="connsiteY3" fmla="*/ 182074 h 182215"/>
                  <a:gd name="connsiteX4" fmla="*/ 172064 w 770467"/>
                  <a:gd name="connsiteY4" fmla="*/ 115843 h 182215"/>
                  <a:gd name="connsiteX5" fmla="*/ 299338 w 770467"/>
                  <a:gd name="connsiteY5" fmla="*/ 723 h 182215"/>
                  <a:gd name="connsiteX6" fmla="*/ 416232 w 770467"/>
                  <a:gd name="connsiteY6" fmla="*/ 121988 h 182215"/>
                  <a:gd name="connsiteX7" fmla="*/ 396977 w 770467"/>
                  <a:gd name="connsiteY7" fmla="*/ 182074 h 182215"/>
                  <a:gd name="connsiteX8" fmla="*/ 363111 w 770467"/>
                  <a:gd name="connsiteY8" fmla="*/ 122535 h 182215"/>
                  <a:gd name="connsiteX9" fmla="*/ 490520 w 770467"/>
                  <a:gd name="connsiteY9" fmla="*/ 3591 h 182215"/>
                  <a:gd name="connsiteX10" fmla="*/ 604275 w 770467"/>
                  <a:gd name="connsiteY10" fmla="*/ 122397 h 182215"/>
                  <a:gd name="connsiteX11" fmla="*/ 581332 w 770467"/>
                  <a:gd name="connsiteY11" fmla="*/ 177158 h 182215"/>
                  <a:gd name="connsiteX12" fmla="*/ 557844 w 770467"/>
                  <a:gd name="connsiteY12" fmla="*/ 125949 h 182215"/>
                  <a:gd name="connsiteX13" fmla="*/ 665862 w 770467"/>
                  <a:gd name="connsiteY13" fmla="*/ 7825 h 182215"/>
                  <a:gd name="connsiteX14" fmla="*/ 770467 w 770467"/>
                  <a:gd name="connsiteY14" fmla="*/ 97407 h 182215"/>
                  <a:gd name="connsiteX0" fmla="*/ 0 w 770467"/>
                  <a:gd name="connsiteY0" fmla="*/ 105161 h 181502"/>
                  <a:gd name="connsiteX1" fmla="*/ 106926 w 770467"/>
                  <a:gd name="connsiteY1" fmla="*/ 9160 h 181502"/>
                  <a:gd name="connsiteX2" fmla="*/ 230239 w 770467"/>
                  <a:gd name="connsiteY2" fmla="*/ 114993 h 181502"/>
                  <a:gd name="connsiteX3" fmla="*/ 197874 w 770467"/>
                  <a:gd name="connsiteY3" fmla="*/ 181361 h 181502"/>
                  <a:gd name="connsiteX4" fmla="*/ 172064 w 770467"/>
                  <a:gd name="connsiteY4" fmla="*/ 115130 h 181502"/>
                  <a:gd name="connsiteX5" fmla="*/ 299338 w 770467"/>
                  <a:gd name="connsiteY5" fmla="*/ 10 h 181502"/>
                  <a:gd name="connsiteX6" fmla="*/ 416232 w 770467"/>
                  <a:gd name="connsiteY6" fmla="*/ 121275 h 181502"/>
                  <a:gd name="connsiteX7" fmla="*/ 396977 w 770467"/>
                  <a:gd name="connsiteY7" fmla="*/ 181361 h 181502"/>
                  <a:gd name="connsiteX8" fmla="*/ 363111 w 770467"/>
                  <a:gd name="connsiteY8" fmla="*/ 121822 h 181502"/>
                  <a:gd name="connsiteX9" fmla="*/ 490520 w 770467"/>
                  <a:gd name="connsiteY9" fmla="*/ 2878 h 181502"/>
                  <a:gd name="connsiteX10" fmla="*/ 604275 w 770467"/>
                  <a:gd name="connsiteY10" fmla="*/ 121684 h 181502"/>
                  <a:gd name="connsiteX11" fmla="*/ 581332 w 770467"/>
                  <a:gd name="connsiteY11" fmla="*/ 176445 h 181502"/>
                  <a:gd name="connsiteX12" fmla="*/ 557844 w 770467"/>
                  <a:gd name="connsiteY12" fmla="*/ 125236 h 181502"/>
                  <a:gd name="connsiteX13" fmla="*/ 665862 w 770467"/>
                  <a:gd name="connsiteY13" fmla="*/ 7112 h 181502"/>
                  <a:gd name="connsiteX14" fmla="*/ 770467 w 770467"/>
                  <a:gd name="connsiteY14" fmla="*/ 96694 h 181502"/>
                  <a:gd name="connsiteX0" fmla="*/ 0 w 770467"/>
                  <a:gd name="connsiteY0" fmla="*/ 105161 h 181502"/>
                  <a:gd name="connsiteX1" fmla="*/ 106926 w 770467"/>
                  <a:gd name="connsiteY1" fmla="*/ 9160 h 181502"/>
                  <a:gd name="connsiteX2" fmla="*/ 230239 w 770467"/>
                  <a:gd name="connsiteY2" fmla="*/ 114993 h 181502"/>
                  <a:gd name="connsiteX3" fmla="*/ 197874 w 770467"/>
                  <a:gd name="connsiteY3" fmla="*/ 181361 h 181502"/>
                  <a:gd name="connsiteX4" fmla="*/ 172064 w 770467"/>
                  <a:gd name="connsiteY4" fmla="*/ 115130 h 181502"/>
                  <a:gd name="connsiteX5" fmla="*/ 299338 w 770467"/>
                  <a:gd name="connsiteY5" fmla="*/ 10 h 181502"/>
                  <a:gd name="connsiteX6" fmla="*/ 416232 w 770467"/>
                  <a:gd name="connsiteY6" fmla="*/ 121275 h 181502"/>
                  <a:gd name="connsiteX7" fmla="*/ 396977 w 770467"/>
                  <a:gd name="connsiteY7" fmla="*/ 181361 h 181502"/>
                  <a:gd name="connsiteX8" fmla="*/ 363111 w 770467"/>
                  <a:gd name="connsiteY8" fmla="*/ 121822 h 181502"/>
                  <a:gd name="connsiteX9" fmla="*/ 490520 w 770467"/>
                  <a:gd name="connsiteY9" fmla="*/ 2878 h 181502"/>
                  <a:gd name="connsiteX10" fmla="*/ 604275 w 770467"/>
                  <a:gd name="connsiteY10" fmla="*/ 121684 h 181502"/>
                  <a:gd name="connsiteX11" fmla="*/ 581332 w 770467"/>
                  <a:gd name="connsiteY11" fmla="*/ 176445 h 181502"/>
                  <a:gd name="connsiteX12" fmla="*/ 557844 w 770467"/>
                  <a:gd name="connsiteY12" fmla="*/ 125236 h 181502"/>
                  <a:gd name="connsiteX13" fmla="*/ 665862 w 770467"/>
                  <a:gd name="connsiteY13" fmla="*/ 7112 h 181502"/>
                  <a:gd name="connsiteX14" fmla="*/ 770467 w 770467"/>
                  <a:gd name="connsiteY14" fmla="*/ 96694 h 181502"/>
                  <a:gd name="connsiteX0" fmla="*/ 0 w 770467"/>
                  <a:gd name="connsiteY0" fmla="*/ 102468 h 178809"/>
                  <a:gd name="connsiteX1" fmla="*/ 106926 w 770467"/>
                  <a:gd name="connsiteY1" fmla="*/ 6467 h 178809"/>
                  <a:gd name="connsiteX2" fmla="*/ 230239 w 770467"/>
                  <a:gd name="connsiteY2" fmla="*/ 112300 h 178809"/>
                  <a:gd name="connsiteX3" fmla="*/ 197874 w 770467"/>
                  <a:gd name="connsiteY3" fmla="*/ 178668 h 178809"/>
                  <a:gd name="connsiteX4" fmla="*/ 172064 w 770467"/>
                  <a:gd name="connsiteY4" fmla="*/ 112437 h 178809"/>
                  <a:gd name="connsiteX5" fmla="*/ 294422 w 770467"/>
                  <a:gd name="connsiteY5" fmla="*/ 4691 h 178809"/>
                  <a:gd name="connsiteX6" fmla="*/ 416232 w 770467"/>
                  <a:gd name="connsiteY6" fmla="*/ 118582 h 178809"/>
                  <a:gd name="connsiteX7" fmla="*/ 396977 w 770467"/>
                  <a:gd name="connsiteY7" fmla="*/ 178668 h 178809"/>
                  <a:gd name="connsiteX8" fmla="*/ 363111 w 770467"/>
                  <a:gd name="connsiteY8" fmla="*/ 119129 h 178809"/>
                  <a:gd name="connsiteX9" fmla="*/ 490520 w 770467"/>
                  <a:gd name="connsiteY9" fmla="*/ 185 h 178809"/>
                  <a:gd name="connsiteX10" fmla="*/ 604275 w 770467"/>
                  <a:gd name="connsiteY10" fmla="*/ 118991 h 178809"/>
                  <a:gd name="connsiteX11" fmla="*/ 581332 w 770467"/>
                  <a:gd name="connsiteY11" fmla="*/ 173752 h 178809"/>
                  <a:gd name="connsiteX12" fmla="*/ 557844 w 770467"/>
                  <a:gd name="connsiteY12" fmla="*/ 122543 h 178809"/>
                  <a:gd name="connsiteX13" fmla="*/ 665862 w 770467"/>
                  <a:gd name="connsiteY13" fmla="*/ 4419 h 178809"/>
                  <a:gd name="connsiteX14" fmla="*/ 770467 w 770467"/>
                  <a:gd name="connsiteY14" fmla="*/ 94001 h 178809"/>
                  <a:gd name="connsiteX0" fmla="*/ 0 w 770467"/>
                  <a:gd name="connsiteY0" fmla="*/ 102468 h 178809"/>
                  <a:gd name="connsiteX1" fmla="*/ 106926 w 770467"/>
                  <a:gd name="connsiteY1" fmla="*/ 6467 h 178809"/>
                  <a:gd name="connsiteX2" fmla="*/ 230239 w 770467"/>
                  <a:gd name="connsiteY2" fmla="*/ 112300 h 178809"/>
                  <a:gd name="connsiteX3" fmla="*/ 197874 w 770467"/>
                  <a:gd name="connsiteY3" fmla="*/ 178668 h 178809"/>
                  <a:gd name="connsiteX4" fmla="*/ 172064 w 770467"/>
                  <a:gd name="connsiteY4" fmla="*/ 112437 h 178809"/>
                  <a:gd name="connsiteX5" fmla="*/ 294422 w 770467"/>
                  <a:gd name="connsiteY5" fmla="*/ 4691 h 178809"/>
                  <a:gd name="connsiteX6" fmla="*/ 416232 w 770467"/>
                  <a:gd name="connsiteY6" fmla="*/ 118582 h 178809"/>
                  <a:gd name="connsiteX7" fmla="*/ 396977 w 770467"/>
                  <a:gd name="connsiteY7" fmla="*/ 178668 h 178809"/>
                  <a:gd name="connsiteX8" fmla="*/ 363111 w 770467"/>
                  <a:gd name="connsiteY8" fmla="*/ 119129 h 178809"/>
                  <a:gd name="connsiteX9" fmla="*/ 490520 w 770467"/>
                  <a:gd name="connsiteY9" fmla="*/ 185 h 178809"/>
                  <a:gd name="connsiteX10" fmla="*/ 604275 w 770467"/>
                  <a:gd name="connsiteY10" fmla="*/ 118991 h 178809"/>
                  <a:gd name="connsiteX11" fmla="*/ 581332 w 770467"/>
                  <a:gd name="connsiteY11" fmla="*/ 173752 h 178809"/>
                  <a:gd name="connsiteX12" fmla="*/ 557844 w 770467"/>
                  <a:gd name="connsiteY12" fmla="*/ 122543 h 178809"/>
                  <a:gd name="connsiteX13" fmla="*/ 665862 w 770467"/>
                  <a:gd name="connsiteY13" fmla="*/ 4419 h 178809"/>
                  <a:gd name="connsiteX14" fmla="*/ 770467 w 770467"/>
                  <a:gd name="connsiteY14" fmla="*/ 94001 h 178809"/>
                  <a:gd name="connsiteX0" fmla="*/ 0 w 770467"/>
                  <a:gd name="connsiteY0" fmla="*/ 100013 h 176352"/>
                  <a:gd name="connsiteX1" fmla="*/ 106926 w 770467"/>
                  <a:gd name="connsiteY1" fmla="*/ 4012 h 176352"/>
                  <a:gd name="connsiteX2" fmla="*/ 230239 w 770467"/>
                  <a:gd name="connsiteY2" fmla="*/ 109845 h 176352"/>
                  <a:gd name="connsiteX3" fmla="*/ 197874 w 770467"/>
                  <a:gd name="connsiteY3" fmla="*/ 176213 h 176352"/>
                  <a:gd name="connsiteX4" fmla="*/ 172064 w 770467"/>
                  <a:gd name="connsiteY4" fmla="*/ 109982 h 176352"/>
                  <a:gd name="connsiteX5" fmla="*/ 294422 w 770467"/>
                  <a:gd name="connsiteY5" fmla="*/ 2236 h 176352"/>
                  <a:gd name="connsiteX6" fmla="*/ 416232 w 770467"/>
                  <a:gd name="connsiteY6" fmla="*/ 116127 h 176352"/>
                  <a:gd name="connsiteX7" fmla="*/ 396977 w 770467"/>
                  <a:gd name="connsiteY7" fmla="*/ 176213 h 176352"/>
                  <a:gd name="connsiteX8" fmla="*/ 363111 w 770467"/>
                  <a:gd name="connsiteY8" fmla="*/ 116674 h 176352"/>
                  <a:gd name="connsiteX9" fmla="*/ 483146 w 770467"/>
                  <a:gd name="connsiteY9" fmla="*/ 188 h 176352"/>
                  <a:gd name="connsiteX10" fmla="*/ 604275 w 770467"/>
                  <a:gd name="connsiteY10" fmla="*/ 116536 h 176352"/>
                  <a:gd name="connsiteX11" fmla="*/ 581332 w 770467"/>
                  <a:gd name="connsiteY11" fmla="*/ 171297 h 176352"/>
                  <a:gd name="connsiteX12" fmla="*/ 557844 w 770467"/>
                  <a:gd name="connsiteY12" fmla="*/ 120088 h 176352"/>
                  <a:gd name="connsiteX13" fmla="*/ 665862 w 770467"/>
                  <a:gd name="connsiteY13" fmla="*/ 1964 h 176352"/>
                  <a:gd name="connsiteX14" fmla="*/ 770467 w 770467"/>
                  <a:gd name="connsiteY14" fmla="*/ 91546 h 176352"/>
                  <a:gd name="connsiteX0" fmla="*/ 0 w 770467"/>
                  <a:gd name="connsiteY0" fmla="*/ 99826 h 176165"/>
                  <a:gd name="connsiteX1" fmla="*/ 106926 w 770467"/>
                  <a:gd name="connsiteY1" fmla="*/ 3825 h 176165"/>
                  <a:gd name="connsiteX2" fmla="*/ 230239 w 770467"/>
                  <a:gd name="connsiteY2" fmla="*/ 109658 h 176165"/>
                  <a:gd name="connsiteX3" fmla="*/ 197874 w 770467"/>
                  <a:gd name="connsiteY3" fmla="*/ 176026 h 176165"/>
                  <a:gd name="connsiteX4" fmla="*/ 172064 w 770467"/>
                  <a:gd name="connsiteY4" fmla="*/ 109795 h 176165"/>
                  <a:gd name="connsiteX5" fmla="*/ 294422 w 770467"/>
                  <a:gd name="connsiteY5" fmla="*/ 2049 h 176165"/>
                  <a:gd name="connsiteX6" fmla="*/ 416232 w 770467"/>
                  <a:gd name="connsiteY6" fmla="*/ 115940 h 176165"/>
                  <a:gd name="connsiteX7" fmla="*/ 396977 w 770467"/>
                  <a:gd name="connsiteY7" fmla="*/ 176026 h 176165"/>
                  <a:gd name="connsiteX8" fmla="*/ 363111 w 770467"/>
                  <a:gd name="connsiteY8" fmla="*/ 116487 h 176165"/>
                  <a:gd name="connsiteX9" fmla="*/ 483146 w 770467"/>
                  <a:gd name="connsiteY9" fmla="*/ 1 h 176165"/>
                  <a:gd name="connsiteX10" fmla="*/ 604275 w 770467"/>
                  <a:gd name="connsiteY10" fmla="*/ 116349 h 176165"/>
                  <a:gd name="connsiteX11" fmla="*/ 581332 w 770467"/>
                  <a:gd name="connsiteY11" fmla="*/ 171110 h 176165"/>
                  <a:gd name="connsiteX12" fmla="*/ 557844 w 770467"/>
                  <a:gd name="connsiteY12" fmla="*/ 119901 h 176165"/>
                  <a:gd name="connsiteX13" fmla="*/ 665862 w 770467"/>
                  <a:gd name="connsiteY13" fmla="*/ 1777 h 176165"/>
                  <a:gd name="connsiteX14" fmla="*/ 770467 w 770467"/>
                  <a:gd name="connsiteY14" fmla="*/ 91359 h 176165"/>
                  <a:gd name="connsiteX0" fmla="*/ 0 w 770467"/>
                  <a:gd name="connsiteY0" fmla="*/ 99826 h 176165"/>
                  <a:gd name="connsiteX1" fmla="*/ 106926 w 770467"/>
                  <a:gd name="connsiteY1" fmla="*/ 3825 h 176165"/>
                  <a:gd name="connsiteX2" fmla="*/ 230239 w 770467"/>
                  <a:gd name="connsiteY2" fmla="*/ 109658 h 176165"/>
                  <a:gd name="connsiteX3" fmla="*/ 197874 w 770467"/>
                  <a:gd name="connsiteY3" fmla="*/ 176026 h 176165"/>
                  <a:gd name="connsiteX4" fmla="*/ 172064 w 770467"/>
                  <a:gd name="connsiteY4" fmla="*/ 109795 h 176165"/>
                  <a:gd name="connsiteX5" fmla="*/ 294422 w 770467"/>
                  <a:gd name="connsiteY5" fmla="*/ 2049 h 176165"/>
                  <a:gd name="connsiteX6" fmla="*/ 416232 w 770467"/>
                  <a:gd name="connsiteY6" fmla="*/ 115940 h 176165"/>
                  <a:gd name="connsiteX7" fmla="*/ 396977 w 770467"/>
                  <a:gd name="connsiteY7" fmla="*/ 176026 h 176165"/>
                  <a:gd name="connsiteX8" fmla="*/ 363111 w 770467"/>
                  <a:gd name="connsiteY8" fmla="*/ 116487 h 176165"/>
                  <a:gd name="connsiteX9" fmla="*/ 483146 w 770467"/>
                  <a:gd name="connsiteY9" fmla="*/ 1 h 176165"/>
                  <a:gd name="connsiteX10" fmla="*/ 604275 w 770467"/>
                  <a:gd name="connsiteY10" fmla="*/ 116349 h 176165"/>
                  <a:gd name="connsiteX11" fmla="*/ 581332 w 770467"/>
                  <a:gd name="connsiteY11" fmla="*/ 171110 h 176165"/>
                  <a:gd name="connsiteX12" fmla="*/ 557844 w 770467"/>
                  <a:gd name="connsiteY12" fmla="*/ 119901 h 176165"/>
                  <a:gd name="connsiteX13" fmla="*/ 670778 w 770467"/>
                  <a:gd name="connsiteY13" fmla="*/ 11610 h 176165"/>
                  <a:gd name="connsiteX14" fmla="*/ 770467 w 770467"/>
                  <a:gd name="connsiteY14" fmla="*/ 91359 h 176165"/>
                  <a:gd name="connsiteX0" fmla="*/ 0 w 770467"/>
                  <a:gd name="connsiteY0" fmla="*/ 99826 h 176165"/>
                  <a:gd name="connsiteX1" fmla="*/ 106926 w 770467"/>
                  <a:gd name="connsiteY1" fmla="*/ 3825 h 176165"/>
                  <a:gd name="connsiteX2" fmla="*/ 230239 w 770467"/>
                  <a:gd name="connsiteY2" fmla="*/ 109658 h 176165"/>
                  <a:gd name="connsiteX3" fmla="*/ 197874 w 770467"/>
                  <a:gd name="connsiteY3" fmla="*/ 176026 h 176165"/>
                  <a:gd name="connsiteX4" fmla="*/ 172064 w 770467"/>
                  <a:gd name="connsiteY4" fmla="*/ 109795 h 176165"/>
                  <a:gd name="connsiteX5" fmla="*/ 294422 w 770467"/>
                  <a:gd name="connsiteY5" fmla="*/ 2049 h 176165"/>
                  <a:gd name="connsiteX6" fmla="*/ 416232 w 770467"/>
                  <a:gd name="connsiteY6" fmla="*/ 115940 h 176165"/>
                  <a:gd name="connsiteX7" fmla="*/ 396977 w 770467"/>
                  <a:gd name="connsiteY7" fmla="*/ 176026 h 176165"/>
                  <a:gd name="connsiteX8" fmla="*/ 363111 w 770467"/>
                  <a:gd name="connsiteY8" fmla="*/ 116487 h 176165"/>
                  <a:gd name="connsiteX9" fmla="*/ 483146 w 770467"/>
                  <a:gd name="connsiteY9" fmla="*/ 1 h 176165"/>
                  <a:gd name="connsiteX10" fmla="*/ 604275 w 770467"/>
                  <a:gd name="connsiteY10" fmla="*/ 116349 h 176165"/>
                  <a:gd name="connsiteX11" fmla="*/ 581332 w 770467"/>
                  <a:gd name="connsiteY11" fmla="*/ 171110 h 176165"/>
                  <a:gd name="connsiteX12" fmla="*/ 557844 w 770467"/>
                  <a:gd name="connsiteY12" fmla="*/ 119901 h 176165"/>
                  <a:gd name="connsiteX13" fmla="*/ 668320 w 770467"/>
                  <a:gd name="connsiteY13" fmla="*/ 1777 h 176165"/>
                  <a:gd name="connsiteX14" fmla="*/ 770467 w 770467"/>
                  <a:gd name="connsiteY14" fmla="*/ 91359 h 176165"/>
                  <a:gd name="connsiteX0" fmla="*/ 0 w 770467"/>
                  <a:gd name="connsiteY0" fmla="*/ 99826 h 176165"/>
                  <a:gd name="connsiteX1" fmla="*/ 106926 w 770467"/>
                  <a:gd name="connsiteY1" fmla="*/ 3825 h 176165"/>
                  <a:gd name="connsiteX2" fmla="*/ 230239 w 770467"/>
                  <a:gd name="connsiteY2" fmla="*/ 109658 h 176165"/>
                  <a:gd name="connsiteX3" fmla="*/ 197874 w 770467"/>
                  <a:gd name="connsiteY3" fmla="*/ 176026 h 176165"/>
                  <a:gd name="connsiteX4" fmla="*/ 172064 w 770467"/>
                  <a:gd name="connsiteY4" fmla="*/ 109795 h 176165"/>
                  <a:gd name="connsiteX5" fmla="*/ 294422 w 770467"/>
                  <a:gd name="connsiteY5" fmla="*/ 2049 h 176165"/>
                  <a:gd name="connsiteX6" fmla="*/ 416232 w 770467"/>
                  <a:gd name="connsiteY6" fmla="*/ 115940 h 176165"/>
                  <a:gd name="connsiteX7" fmla="*/ 396977 w 770467"/>
                  <a:gd name="connsiteY7" fmla="*/ 176026 h 176165"/>
                  <a:gd name="connsiteX8" fmla="*/ 363111 w 770467"/>
                  <a:gd name="connsiteY8" fmla="*/ 116487 h 176165"/>
                  <a:gd name="connsiteX9" fmla="*/ 483146 w 770467"/>
                  <a:gd name="connsiteY9" fmla="*/ 1 h 176165"/>
                  <a:gd name="connsiteX10" fmla="*/ 604275 w 770467"/>
                  <a:gd name="connsiteY10" fmla="*/ 116349 h 176165"/>
                  <a:gd name="connsiteX11" fmla="*/ 581332 w 770467"/>
                  <a:gd name="connsiteY11" fmla="*/ 171110 h 176165"/>
                  <a:gd name="connsiteX12" fmla="*/ 557844 w 770467"/>
                  <a:gd name="connsiteY12" fmla="*/ 119901 h 176165"/>
                  <a:gd name="connsiteX13" fmla="*/ 668320 w 770467"/>
                  <a:gd name="connsiteY13" fmla="*/ 1777 h 176165"/>
                  <a:gd name="connsiteX14" fmla="*/ 770467 w 770467"/>
                  <a:gd name="connsiteY14" fmla="*/ 91359 h 176165"/>
                  <a:gd name="connsiteX0" fmla="*/ 0 w 770467"/>
                  <a:gd name="connsiteY0" fmla="*/ 99826 h 176165"/>
                  <a:gd name="connsiteX1" fmla="*/ 106926 w 770467"/>
                  <a:gd name="connsiteY1" fmla="*/ 3825 h 176165"/>
                  <a:gd name="connsiteX2" fmla="*/ 222865 w 770467"/>
                  <a:gd name="connsiteY2" fmla="*/ 104742 h 176165"/>
                  <a:gd name="connsiteX3" fmla="*/ 197874 w 770467"/>
                  <a:gd name="connsiteY3" fmla="*/ 176026 h 176165"/>
                  <a:gd name="connsiteX4" fmla="*/ 172064 w 770467"/>
                  <a:gd name="connsiteY4" fmla="*/ 109795 h 176165"/>
                  <a:gd name="connsiteX5" fmla="*/ 294422 w 770467"/>
                  <a:gd name="connsiteY5" fmla="*/ 2049 h 176165"/>
                  <a:gd name="connsiteX6" fmla="*/ 416232 w 770467"/>
                  <a:gd name="connsiteY6" fmla="*/ 115940 h 176165"/>
                  <a:gd name="connsiteX7" fmla="*/ 396977 w 770467"/>
                  <a:gd name="connsiteY7" fmla="*/ 176026 h 176165"/>
                  <a:gd name="connsiteX8" fmla="*/ 363111 w 770467"/>
                  <a:gd name="connsiteY8" fmla="*/ 116487 h 176165"/>
                  <a:gd name="connsiteX9" fmla="*/ 483146 w 770467"/>
                  <a:gd name="connsiteY9" fmla="*/ 1 h 176165"/>
                  <a:gd name="connsiteX10" fmla="*/ 604275 w 770467"/>
                  <a:gd name="connsiteY10" fmla="*/ 116349 h 176165"/>
                  <a:gd name="connsiteX11" fmla="*/ 581332 w 770467"/>
                  <a:gd name="connsiteY11" fmla="*/ 171110 h 176165"/>
                  <a:gd name="connsiteX12" fmla="*/ 557844 w 770467"/>
                  <a:gd name="connsiteY12" fmla="*/ 119901 h 176165"/>
                  <a:gd name="connsiteX13" fmla="*/ 668320 w 770467"/>
                  <a:gd name="connsiteY13" fmla="*/ 1777 h 176165"/>
                  <a:gd name="connsiteX14" fmla="*/ 770467 w 770467"/>
                  <a:gd name="connsiteY14" fmla="*/ 91359 h 176165"/>
                  <a:gd name="connsiteX0" fmla="*/ 0 w 770467"/>
                  <a:gd name="connsiteY0" fmla="*/ 99826 h 176165"/>
                  <a:gd name="connsiteX1" fmla="*/ 106926 w 770467"/>
                  <a:gd name="connsiteY1" fmla="*/ 3825 h 176165"/>
                  <a:gd name="connsiteX2" fmla="*/ 222865 w 770467"/>
                  <a:gd name="connsiteY2" fmla="*/ 104742 h 176165"/>
                  <a:gd name="connsiteX3" fmla="*/ 197874 w 770467"/>
                  <a:gd name="connsiteY3" fmla="*/ 176026 h 176165"/>
                  <a:gd name="connsiteX4" fmla="*/ 172064 w 770467"/>
                  <a:gd name="connsiteY4" fmla="*/ 107337 h 176165"/>
                  <a:gd name="connsiteX5" fmla="*/ 294422 w 770467"/>
                  <a:gd name="connsiteY5" fmla="*/ 2049 h 176165"/>
                  <a:gd name="connsiteX6" fmla="*/ 416232 w 770467"/>
                  <a:gd name="connsiteY6" fmla="*/ 115940 h 176165"/>
                  <a:gd name="connsiteX7" fmla="*/ 396977 w 770467"/>
                  <a:gd name="connsiteY7" fmla="*/ 176026 h 176165"/>
                  <a:gd name="connsiteX8" fmla="*/ 363111 w 770467"/>
                  <a:gd name="connsiteY8" fmla="*/ 116487 h 176165"/>
                  <a:gd name="connsiteX9" fmla="*/ 483146 w 770467"/>
                  <a:gd name="connsiteY9" fmla="*/ 1 h 176165"/>
                  <a:gd name="connsiteX10" fmla="*/ 604275 w 770467"/>
                  <a:gd name="connsiteY10" fmla="*/ 116349 h 176165"/>
                  <a:gd name="connsiteX11" fmla="*/ 581332 w 770467"/>
                  <a:gd name="connsiteY11" fmla="*/ 171110 h 176165"/>
                  <a:gd name="connsiteX12" fmla="*/ 557844 w 770467"/>
                  <a:gd name="connsiteY12" fmla="*/ 119901 h 176165"/>
                  <a:gd name="connsiteX13" fmla="*/ 668320 w 770467"/>
                  <a:gd name="connsiteY13" fmla="*/ 1777 h 176165"/>
                  <a:gd name="connsiteX14" fmla="*/ 770467 w 770467"/>
                  <a:gd name="connsiteY14" fmla="*/ 91359 h 176165"/>
                  <a:gd name="connsiteX0" fmla="*/ 0 w 770467"/>
                  <a:gd name="connsiteY0" fmla="*/ 99826 h 176165"/>
                  <a:gd name="connsiteX1" fmla="*/ 106926 w 770467"/>
                  <a:gd name="connsiteY1" fmla="*/ 3825 h 176165"/>
                  <a:gd name="connsiteX2" fmla="*/ 222865 w 770467"/>
                  <a:gd name="connsiteY2" fmla="*/ 104742 h 176165"/>
                  <a:gd name="connsiteX3" fmla="*/ 197874 w 770467"/>
                  <a:gd name="connsiteY3" fmla="*/ 176026 h 176165"/>
                  <a:gd name="connsiteX4" fmla="*/ 172064 w 770467"/>
                  <a:gd name="connsiteY4" fmla="*/ 107337 h 176165"/>
                  <a:gd name="connsiteX5" fmla="*/ 294422 w 770467"/>
                  <a:gd name="connsiteY5" fmla="*/ 2049 h 176165"/>
                  <a:gd name="connsiteX6" fmla="*/ 416232 w 770467"/>
                  <a:gd name="connsiteY6" fmla="*/ 115940 h 176165"/>
                  <a:gd name="connsiteX7" fmla="*/ 396977 w 770467"/>
                  <a:gd name="connsiteY7" fmla="*/ 176026 h 176165"/>
                  <a:gd name="connsiteX8" fmla="*/ 368028 w 770467"/>
                  <a:gd name="connsiteY8" fmla="*/ 116487 h 176165"/>
                  <a:gd name="connsiteX9" fmla="*/ 483146 w 770467"/>
                  <a:gd name="connsiteY9" fmla="*/ 1 h 176165"/>
                  <a:gd name="connsiteX10" fmla="*/ 604275 w 770467"/>
                  <a:gd name="connsiteY10" fmla="*/ 116349 h 176165"/>
                  <a:gd name="connsiteX11" fmla="*/ 581332 w 770467"/>
                  <a:gd name="connsiteY11" fmla="*/ 171110 h 176165"/>
                  <a:gd name="connsiteX12" fmla="*/ 557844 w 770467"/>
                  <a:gd name="connsiteY12" fmla="*/ 119901 h 176165"/>
                  <a:gd name="connsiteX13" fmla="*/ 668320 w 770467"/>
                  <a:gd name="connsiteY13" fmla="*/ 1777 h 176165"/>
                  <a:gd name="connsiteX14" fmla="*/ 770467 w 770467"/>
                  <a:gd name="connsiteY14" fmla="*/ 91359 h 176165"/>
                  <a:gd name="connsiteX0" fmla="*/ 0 w 770467"/>
                  <a:gd name="connsiteY0" fmla="*/ 99826 h 176165"/>
                  <a:gd name="connsiteX1" fmla="*/ 106926 w 770467"/>
                  <a:gd name="connsiteY1" fmla="*/ 3825 h 176165"/>
                  <a:gd name="connsiteX2" fmla="*/ 222865 w 770467"/>
                  <a:gd name="connsiteY2" fmla="*/ 104742 h 176165"/>
                  <a:gd name="connsiteX3" fmla="*/ 197874 w 770467"/>
                  <a:gd name="connsiteY3" fmla="*/ 176026 h 176165"/>
                  <a:gd name="connsiteX4" fmla="*/ 172064 w 770467"/>
                  <a:gd name="connsiteY4" fmla="*/ 107337 h 176165"/>
                  <a:gd name="connsiteX5" fmla="*/ 294422 w 770467"/>
                  <a:gd name="connsiteY5" fmla="*/ 2049 h 176165"/>
                  <a:gd name="connsiteX6" fmla="*/ 403942 w 770467"/>
                  <a:gd name="connsiteY6" fmla="*/ 111024 h 176165"/>
                  <a:gd name="connsiteX7" fmla="*/ 396977 w 770467"/>
                  <a:gd name="connsiteY7" fmla="*/ 176026 h 176165"/>
                  <a:gd name="connsiteX8" fmla="*/ 368028 w 770467"/>
                  <a:gd name="connsiteY8" fmla="*/ 116487 h 176165"/>
                  <a:gd name="connsiteX9" fmla="*/ 483146 w 770467"/>
                  <a:gd name="connsiteY9" fmla="*/ 1 h 176165"/>
                  <a:gd name="connsiteX10" fmla="*/ 604275 w 770467"/>
                  <a:gd name="connsiteY10" fmla="*/ 116349 h 176165"/>
                  <a:gd name="connsiteX11" fmla="*/ 581332 w 770467"/>
                  <a:gd name="connsiteY11" fmla="*/ 171110 h 176165"/>
                  <a:gd name="connsiteX12" fmla="*/ 557844 w 770467"/>
                  <a:gd name="connsiteY12" fmla="*/ 119901 h 176165"/>
                  <a:gd name="connsiteX13" fmla="*/ 668320 w 770467"/>
                  <a:gd name="connsiteY13" fmla="*/ 1777 h 176165"/>
                  <a:gd name="connsiteX14" fmla="*/ 770467 w 770467"/>
                  <a:gd name="connsiteY14" fmla="*/ 91359 h 176165"/>
                  <a:gd name="connsiteX0" fmla="*/ 0 w 770467"/>
                  <a:gd name="connsiteY0" fmla="*/ 99826 h 176165"/>
                  <a:gd name="connsiteX1" fmla="*/ 106926 w 770467"/>
                  <a:gd name="connsiteY1" fmla="*/ 3825 h 176165"/>
                  <a:gd name="connsiteX2" fmla="*/ 222865 w 770467"/>
                  <a:gd name="connsiteY2" fmla="*/ 104742 h 176165"/>
                  <a:gd name="connsiteX3" fmla="*/ 197874 w 770467"/>
                  <a:gd name="connsiteY3" fmla="*/ 176026 h 176165"/>
                  <a:gd name="connsiteX4" fmla="*/ 172064 w 770467"/>
                  <a:gd name="connsiteY4" fmla="*/ 107337 h 176165"/>
                  <a:gd name="connsiteX5" fmla="*/ 294422 w 770467"/>
                  <a:gd name="connsiteY5" fmla="*/ 2049 h 176165"/>
                  <a:gd name="connsiteX6" fmla="*/ 416232 w 770467"/>
                  <a:gd name="connsiteY6" fmla="*/ 118399 h 176165"/>
                  <a:gd name="connsiteX7" fmla="*/ 396977 w 770467"/>
                  <a:gd name="connsiteY7" fmla="*/ 176026 h 176165"/>
                  <a:gd name="connsiteX8" fmla="*/ 368028 w 770467"/>
                  <a:gd name="connsiteY8" fmla="*/ 116487 h 176165"/>
                  <a:gd name="connsiteX9" fmla="*/ 483146 w 770467"/>
                  <a:gd name="connsiteY9" fmla="*/ 1 h 176165"/>
                  <a:gd name="connsiteX10" fmla="*/ 604275 w 770467"/>
                  <a:gd name="connsiteY10" fmla="*/ 116349 h 176165"/>
                  <a:gd name="connsiteX11" fmla="*/ 581332 w 770467"/>
                  <a:gd name="connsiteY11" fmla="*/ 171110 h 176165"/>
                  <a:gd name="connsiteX12" fmla="*/ 557844 w 770467"/>
                  <a:gd name="connsiteY12" fmla="*/ 119901 h 176165"/>
                  <a:gd name="connsiteX13" fmla="*/ 668320 w 770467"/>
                  <a:gd name="connsiteY13" fmla="*/ 1777 h 176165"/>
                  <a:gd name="connsiteX14" fmla="*/ 770467 w 770467"/>
                  <a:gd name="connsiteY14" fmla="*/ 91359 h 176165"/>
                  <a:gd name="connsiteX0" fmla="*/ 0 w 770467"/>
                  <a:gd name="connsiteY0" fmla="*/ 99826 h 176176"/>
                  <a:gd name="connsiteX1" fmla="*/ 106926 w 770467"/>
                  <a:gd name="connsiteY1" fmla="*/ 3825 h 176176"/>
                  <a:gd name="connsiteX2" fmla="*/ 222865 w 770467"/>
                  <a:gd name="connsiteY2" fmla="*/ 104742 h 176176"/>
                  <a:gd name="connsiteX3" fmla="*/ 197874 w 770467"/>
                  <a:gd name="connsiteY3" fmla="*/ 176026 h 176176"/>
                  <a:gd name="connsiteX4" fmla="*/ 172064 w 770467"/>
                  <a:gd name="connsiteY4" fmla="*/ 107337 h 176176"/>
                  <a:gd name="connsiteX5" fmla="*/ 294422 w 770467"/>
                  <a:gd name="connsiteY5" fmla="*/ 2049 h 176176"/>
                  <a:gd name="connsiteX6" fmla="*/ 416232 w 770467"/>
                  <a:gd name="connsiteY6" fmla="*/ 118399 h 176176"/>
                  <a:gd name="connsiteX7" fmla="*/ 396977 w 770467"/>
                  <a:gd name="connsiteY7" fmla="*/ 176026 h 176176"/>
                  <a:gd name="connsiteX8" fmla="*/ 370486 w 770467"/>
                  <a:gd name="connsiteY8" fmla="*/ 118945 h 176176"/>
                  <a:gd name="connsiteX9" fmla="*/ 483146 w 770467"/>
                  <a:gd name="connsiteY9" fmla="*/ 1 h 176176"/>
                  <a:gd name="connsiteX10" fmla="*/ 604275 w 770467"/>
                  <a:gd name="connsiteY10" fmla="*/ 116349 h 176176"/>
                  <a:gd name="connsiteX11" fmla="*/ 581332 w 770467"/>
                  <a:gd name="connsiteY11" fmla="*/ 171110 h 176176"/>
                  <a:gd name="connsiteX12" fmla="*/ 557844 w 770467"/>
                  <a:gd name="connsiteY12" fmla="*/ 119901 h 176176"/>
                  <a:gd name="connsiteX13" fmla="*/ 668320 w 770467"/>
                  <a:gd name="connsiteY13" fmla="*/ 1777 h 176176"/>
                  <a:gd name="connsiteX14" fmla="*/ 770467 w 770467"/>
                  <a:gd name="connsiteY14" fmla="*/ 91359 h 176176"/>
                  <a:gd name="connsiteX0" fmla="*/ 0 w 770467"/>
                  <a:gd name="connsiteY0" fmla="*/ 99826 h 176176"/>
                  <a:gd name="connsiteX1" fmla="*/ 106926 w 770467"/>
                  <a:gd name="connsiteY1" fmla="*/ 3825 h 176176"/>
                  <a:gd name="connsiteX2" fmla="*/ 222865 w 770467"/>
                  <a:gd name="connsiteY2" fmla="*/ 104742 h 176176"/>
                  <a:gd name="connsiteX3" fmla="*/ 197874 w 770467"/>
                  <a:gd name="connsiteY3" fmla="*/ 176026 h 176176"/>
                  <a:gd name="connsiteX4" fmla="*/ 172064 w 770467"/>
                  <a:gd name="connsiteY4" fmla="*/ 107337 h 176176"/>
                  <a:gd name="connsiteX5" fmla="*/ 294422 w 770467"/>
                  <a:gd name="connsiteY5" fmla="*/ 2049 h 176176"/>
                  <a:gd name="connsiteX6" fmla="*/ 416232 w 770467"/>
                  <a:gd name="connsiteY6" fmla="*/ 118399 h 176176"/>
                  <a:gd name="connsiteX7" fmla="*/ 396977 w 770467"/>
                  <a:gd name="connsiteY7" fmla="*/ 176026 h 176176"/>
                  <a:gd name="connsiteX8" fmla="*/ 370486 w 770467"/>
                  <a:gd name="connsiteY8" fmla="*/ 118945 h 176176"/>
                  <a:gd name="connsiteX9" fmla="*/ 483146 w 770467"/>
                  <a:gd name="connsiteY9" fmla="*/ 1 h 176176"/>
                  <a:gd name="connsiteX10" fmla="*/ 604275 w 770467"/>
                  <a:gd name="connsiteY10" fmla="*/ 116349 h 176176"/>
                  <a:gd name="connsiteX11" fmla="*/ 581332 w 770467"/>
                  <a:gd name="connsiteY11" fmla="*/ 171110 h 176176"/>
                  <a:gd name="connsiteX12" fmla="*/ 557844 w 770467"/>
                  <a:gd name="connsiteY12" fmla="*/ 119901 h 176176"/>
                  <a:gd name="connsiteX13" fmla="*/ 668320 w 770467"/>
                  <a:gd name="connsiteY13" fmla="*/ 1777 h 176176"/>
                  <a:gd name="connsiteX14" fmla="*/ 770467 w 770467"/>
                  <a:gd name="connsiteY14" fmla="*/ 91359 h 176176"/>
                  <a:gd name="connsiteX0" fmla="*/ 0 w 770467"/>
                  <a:gd name="connsiteY0" fmla="*/ 99892 h 176242"/>
                  <a:gd name="connsiteX1" fmla="*/ 106926 w 770467"/>
                  <a:gd name="connsiteY1" fmla="*/ 3891 h 176242"/>
                  <a:gd name="connsiteX2" fmla="*/ 222865 w 770467"/>
                  <a:gd name="connsiteY2" fmla="*/ 104808 h 176242"/>
                  <a:gd name="connsiteX3" fmla="*/ 197874 w 770467"/>
                  <a:gd name="connsiteY3" fmla="*/ 176092 h 176242"/>
                  <a:gd name="connsiteX4" fmla="*/ 172064 w 770467"/>
                  <a:gd name="connsiteY4" fmla="*/ 107403 h 176242"/>
                  <a:gd name="connsiteX5" fmla="*/ 294422 w 770467"/>
                  <a:gd name="connsiteY5" fmla="*/ 2115 h 176242"/>
                  <a:gd name="connsiteX6" fmla="*/ 416232 w 770467"/>
                  <a:gd name="connsiteY6" fmla="*/ 118465 h 176242"/>
                  <a:gd name="connsiteX7" fmla="*/ 396977 w 770467"/>
                  <a:gd name="connsiteY7" fmla="*/ 176092 h 176242"/>
                  <a:gd name="connsiteX8" fmla="*/ 370486 w 770467"/>
                  <a:gd name="connsiteY8" fmla="*/ 119011 h 176242"/>
                  <a:gd name="connsiteX9" fmla="*/ 483146 w 770467"/>
                  <a:gd name="connsiteY9" fmla="*/ 67 h 176242"/>
                  <a:gd name="connsiteX10" fmla="*/ 604275 w 770467"/>
                  <a:gd name="connsiteY10" fmla="*/ 116415 h 176242"/>
                  <a:gd name="connsiteX11" fmla="*/ 581332 w 770467"/>
                  <a:gd name="connsiteY11" fmla="*/ 171176 h 176242"/>
                  <a:gd name="connsiteX12" fmla="*/ 557844 w 770467"/>
                  <a:gd name="connsiteY12" fmla="*/ 119967 h 176242"/>
                  <a:gd name="connsiteX13" fmla="*/ 668320 w 770467"/>
                  <a:gd name="connsiteY13" fmla="*/ 1843 h 176242"/>
                  <a:gd name="connsiteX14" fmla="*/ 770467 w 770467"/>
                  <a:gd name="connsiteY14" fmla="*/ 91425 h 176242"/>
                  <a:gd name="connsiteX0" fmla="*/ 0 w 770467"/>
                  <a:gd name="connsiteY0" fmla="*/ 99892 h 176242"/>
                  <a:gd name="connsiteX1" fmla="*/ 106926 w 770467"/>
                  <a:gd name="connsiteY1" fmla="*/ 3891 h 176242"/>
                  <a:gd name="connsiteX2" fmla="*/ 222865 w 770467"/>
                  <a:gd name="connsiteY2" fmla="*/ 104808 h 176242"/>
                  <a:gd name="connsiteX3" fmla="*/ 197874 w 770467"/>
                  <a:gd name="connsiteY3" fmla="*/ 176092 h 176242"/>
                  <a:gd name="connsiteX4" fmla="*/ 172064 w 770467"/>
                  <a:gd name="connsiteY4" fmla="*/ 107403 h 176242"/>
                  <a:gd name="connsiteX5" fmla="*/ 294422 w 770467"/>
                  <a:gd name="connsiteY5" fmla="*/ 2115 h 176242"/>
                  <a:gd name="connsiteX6" fmla="*/ 416232 w 770467"/>
                  <a:gd name="connsiteY6" fmla="*/ 118465 h 176242"/>
                  <a:gd name="connsiteX7" fmla="*/ 396977 w 770467"/>
                  <a:gd name="connsiteY7" fmla="*/ 176092 h 176242"/>
                  <a:gd name="connsiteX8" fmla="*/ 370486 w 770467"/>
                  <a:gd name="connsiteY8" fmla="*/ 119011 h 176242"/>
                  <a:gd name="connsiteX9" fmla="*/ 483146 w 770467"/>
                  <a:gd name="connsiteY9" fmla="*/ 67 h 176242"/>
                  <a:gd name="connsiteX10" fmla="*/ 604275 w 770467"/>
                  <a:gd name="connsiteY10" fmla="*/ 116415 h 176242"/>
                  <a:gd name="connsiteX11" fmla="*/ 581332 w 770467"/>
                  <a:gd name="connsiteY11" fmla="*/ 171176 h 176242"/>
                  <a:gd name="connsiteX12" fmla="*/ 557844 w 770467"/>
                  <a:gd name="connsiteY12" fmla="*/ 119967 h 176242"/>
                  <a:gd name="connsiteX13" fmla="*/ 668320 w 770467"/>
                  <a:gd name="connsiteY13" fmla="*/ 1843 h 176242"/>
                  <a:gd name="connsiteX14" fmla="*/ 770467 w 770467"/>
                  <a:gd name="connsiteY14" fmla="*/ 91425 h 176242"/>
                  <a:gd name="connsiteX0" fmla="*/ 0 w 770467"/>
                  <a:gd name="connsiteY0" fmla="*/ 99827 h 176177"/>
                  <a:gd name="connsiteX1" fmla="*/ 106926 w 770467"/>
                  <a:gd name="connsiteY1" fmla="*/ 3826 h 176177"/>
                  <a:gd name="connsiteX2" fmla="*/ 222865 w 770467"/>
                  <a:gd name="connsiteY2" fmla="*/ 104743 h 176177"/>
                  <a:gd name="connsiteX3" fmla="*/ 197874 w 770467"/>
                  <a:gd name="connsiteY3" fmla="*/ 176027 h 176177"/>
                  <a:gd name="connsiteX4" fmla="*/ 172064 w 770467"/>
                  <a:gd name="connsiteY4" fmla="*/ 107338 h 176177"/>
                  <a:gd name="connsiteX5" fmla="*/ 294422 w 770467"/>
                  <a:gd name="connsiteY5" fmla="*/ 2050 h 176177"/>
                  <a:gd name="connsiteX6" fmla="*/ 416232 w 770467"/>
                  <a:gd name="connsiteY6" fmla="*/ 118400 h 176177"/>
                  <a:gd name="connsiteX7" fmla="*/ 396977 w 770467"/>
                  <a:gd name="connsiteY7" fmla="*/ 176027 h 176177"/>
                  <a:gd name="connsiteX8" fmla="*/ 370486 w 770467"/>
                  <a:gd name="connsiteY8" fmla="*/ 118946 h 176177"/>
                  <a:gd name="connsiteX9" fmla="*/ 483146 w 770467"/>
                  <a:gd name="connsiteY9" fmla="*/ 2 h 176177"/>
                  <a:gd name="connsiteX10" fmla="*/ 604275 w 770467"/>
                  <a:gd name="connsiteY10" fmla="*/ 116350 h 176177"/>
                  <a:gd name="connsiteX11" fmla="*/ 581332 w 770467"/>
                  <a:gd name="connsiteY11" fmla="*/ 171111 h 176177"/>
                  <a:gd name="connsiteX12" fmla="*/ 557844 w 770467"/>
                  <a:gd name="connsiteY12" fmla="*/ 119902 h 176177"/>
                  <a:gd name="connsiteX13" fmla="*/ 668320 w 770467"/>
                  <a:gd name="connsiteY13" fmla="*/ 1778 h 176177"/>
                  <a:gd name="connsiteX14" fmla="*/ 770467 w 770467"/>
                  <a:gd name="connsiteY14" fmla="*/ 91360 h 176177"/>
                  <a:gd name="connsiteX0" fmla="*/ 0 w 770467"/>
                  <a:gd name="connsiteY0" fmla="*/ 99827 h 176177"/>
                  <a:gd name="connsiteX1" fmla="*/ 106926 w 770467"/>
                  <a:gd name="connsiteY1" fmla="*/ 3826 h 176177"/>
                  <a:gd name="connsiteX2" fmla="*/ 222865 w 770467"/>
                  <a:gd name="connsiteY2" fmla="*/ 104743 h 176177"/>
                  <a:gd name="connsiteX3" fmla="*/ 197874 w 770467"/>
                  <a:gd name="connsiteY3" fmla="*/ 176027 h 176177"/>
                  <a:gd name="connsiteX4" fmla="*/ 176981 w 770467"/>
                  <a:gd name="connsiteY4" fmla="*/ 107338 h 176177"/>
                  <a:gd name="connsiteX5" fmla="*/ 294422 w 770467"/>
                  <a:gd name="connsiteY5" fmla="*/ 2050 h 176177"/>
                  <a:gd name="connsiteX6" fmla="*/ 416232 w 770467"/>
                  <a:gd name="connsiteY6" fmla="*/ 118400 h 176177"/>
                  <a:gd name="connsiteX7" fmla="*/ 396977 w 770467"/>
                  <a:gd name="connsiteY7" fmla="*/ 176027 h 176177"/>
                  <a:gd name="connsiteX8" fmla="*/ 370486 w 770467"/>
                  <a:gd name="connsiteY8" fmla="*/ 118946 h 176177"/>
                  <a:gd name="connsiteX9" fmla="*/ 483146 w 770467"/>
                  <a:gd name="connsiteY9" fmla="*/ 2 h 176177"/>
                  <a:gd name="connsiteX10" fmla="*/ 604275 w 770467"/>
                  <a:gd name="connsiteY10" fmla="*/ 116350 h 176177"/>
                  <a:gd name="connsiteX11" fmla="*/ 581332 w 770467"/>
                  <a:gd name="connsiteY11" fmla="*/ 171111 h 176177"/>
                  <a:gd name="connsiteX12" fmla="*/ 557844 w 770467"/>
                  <a:gd name="connsiteY12" fmla="*/ 119902 h 176177"/>
                  <a:gd name="connsiteX13" fmla="*/ 668320 w 770467"/>
                  <a:gd name="connsiteY13" fmla="*/ 1778 h 176177"/>
                  <a:gd name="connsiteX14" fmla="*/ 770467 w 770467"/>
                  <a:gd name="connsiteY14" fmla="*/ 91360 h 176177"/>
                  <a:gd name="connsiteX0" fmla="*/ 0 w 770467"/>
                  <a:gd name="connsiteY0" fmla="*/ 99827 h 176177"/>
                  <a:gd name="connsiteX1" fmla="*/ 106926 w 770467"/>
                  <a:gd name="connsiteY1" fmla="*/ 3826 h 176177"/>
                  <a:gd name="connsiteX2" fmla="*/ 222865 w 770467"/>
                  <a:gd name="connsiteY2" fmla="*/ 104743 h 176177"/>
                  <a:gd name="connsiteX3" fmla="*/ 197874 w 770467"/>
                  <a:gd name="connsiteY3" fmla="*/ 176027 h 176177"/>
                  <a:gd name="connsiteX4" fmla="*/ 176981 w 770467"/>
                  <a:gd name="connsiteY4" fmla="*/ 107338 h 176177"/>
                  <a:gd name="connsiteX5" fmla="*/ 294422 w 770467"/>
                  <a:gd name="connsiteY5" fmla="*/ 2050 h 176177"/>
                  <a:gd name="connsiteX6" fmla="*/ 416232 w 770467"/>
                  <a:gd name="connsiteY6" fmla="*/ 118400 h 176177"/>
                  <a:gd name="connsiteX7" fmla="*/ 396977 w 770467"/>
                  <a:gd name="connsiteY7" fmla="*/ 176027 h 176177"/>
                  <a:gd name="connsiteX8" fmla="*/ 370486 w 770467"/>
                  <a:gd name="connsiteY8" fmla="*/ 118946 h 176177"/>
                  <a:gd name="connsiteX9" fmla="*/ 483146 w 770467"/>
                  <a:gd name="connsiteY9" fmla="*/ 2 h 176177"/>
                  <a:gd name="connsiteX10" fmla="*/ 604275 w 770467"/>
                  <a:gd name="connsiteY10" fmla="*/ 116350 h 176177"/>
                  <a:gd name="connsiteX11" fmla="*/ 581332 w 770467"/>
                  <a:gd name="connsiteY11" fmla="*/ 171111 h 176177"/>
                  <a:gd name="connsiteX12" fmla="*/ 557844 w 770467"/>
                  <a:gd name="connsiteY12" fmla="*/ 119902 h 176177"/>
                  <a:gd name="connsiteX13" fmla="*/ 668320 w 770467"/>
                  <a:gd name="connsiteY13" fmla="*/ 1778 h 176177"/>
                  <a:gd name="connsiteX14" fmla="*/ 770467 w 770467"/>
                  <a:gd name="connsiteY14" fmla="*/ 91360 h 176177"/>
                  <a:gd name="connsiteX0" fmla="*/ 0 w 770467"/>
                  <a:gd name="connsiteY0" fmla="*/ 99827 h 176177"/>
                  <a:gd name="connsiteX1" fmla="*/ 106926 w 770467"/>
                  <a:gd name="connsiteY1" fmla="*/ 3826 h 176177"/>
                  <a:gd name="connsiteX2" fmla="*/ 222865 w 770467"/>
                  <a:gd name="connsiteY2" fmla="*/ 104743 h 176177"/>
                  <a:gd name="connsiteX3" fmla="*/ 197874 w 770467"/>
                  <a:gd name="connsiteY3" fmla="*/ 176027 h 176177"/>
                  <a:gd name="connsiteX4" fmla="*/ 176981 w 770467"/>
                  <a:gd name="connsiteY4" fmla="*/ 107338 h 176177"/>
                  <a:gd name="connsiteX5" fmla="*/ 294422 w 770467"/>
                  <a:gd name="connsiteY5" fmla="*/ 2050 h 176177"/>
                  <a:gd name="connsiteX6" fmla="*/ 416232 w 770467"/>
                  <a:gd name="connsiteY6" fmla="*/ 118400 h 176177"/>
                  <a:gd name="connsiteX7" fmla="*/ 396977 w 770467"/>
                  <a:gd name="connsiteY7" fmla="*/ 176027 h 176177"/>
                  <a:gd name="connsiteX8" fmla="*/ 370486 w 770467"/>
                  <a:gd name="connsiteY8" fmla="*/ 118946 h 176177"/>
                  <a:gd name="connsiteX9" fmla="*/ 483146 w 770467"/>
                  <a:gd name="connsiteY9" fmla="*/ 2 h 176177"/>
                  <a:gd name="connsiteX10" fmla="*/ 604275 w 770467"/>
                  <a:gd name="connsiteY10" fmla="*/ 116350 h 176177"/>
                  <a:gd name="connsiteX11" fmla="*/ 581332 w 770467"/>
                  <a:gd name="connsiteY11" fmla="*/ 171111 h 176177"/>
                  <a:gd name="connsiteX12" fmla="*/ 557844 w 770467"/>
                  <a:gd name="connsiteY12" fmla="*/ 119902 h 176177"/>
                  <a:gd name="connsiteX13" fmla="*/ 668320 w 770467"/>
                  <a:gd name="connsiteY13" fmla="*/ 1778 h 176177"/>
                  <a:gd name="connsiteX14" fmla="*/ 770467 w 770467"/>
                  <a:gd name="connsiteY14" fmla="*/ 91360 h 176177"/>
                  <a:gd name="connsiteX0" fmla="*/ 0 w 770467"/>
                  <a:gd name="connsiteY0" fmla="*/ 99827 h 176177"/>
                  <a:gd name="connsiteX1" fmla="*/ 106926 w 770467"/>
                  <a:gd name="connsiteY1" fmla="*/ 3826 h 176177"/>
                  <a:gd name="connsiteX2" fmla="*/ 222865 w 770467"/>
                  <a:gd name="connsiteY2" fmla="*/ 104743 h 176177"/>
                  <a:gd name="connsiteX3" fmla="*/ 197874 w 770467"/>
                  <a:gd name="connsiteY3" fmla="*/ 176027 h 176177"/>
                  <a:gd name="connsiteX4" fmla="*/ 176981 w 770467"/>
                  <a:gd name="connsiteY4" fmla="*/ 107338 h 176177"/>
                  <a:gd name="connsiteX5" fmla="*/ 294422 w 770467"/>
                  <a:gd name="connsiteY5" fmla="*/ 2050 h 176177"/>
                  <a:gd name="connsiteX6" fmla="*/ 416232 w 770467"/>
                  <a:gd name="connsiteY6" fmla="*/ 118400 h 176177"/>
                  <a:gd name="connsiteX7" fmla="*/ 396977 w 770467"/>
                  <a:gd name="connsiteY7" fmla="*/ 176027 h 176177"/>
                  <a:gd name="connsiteX8" fmla="*/ 370486 w 770467"/>
                  <a:gd name="connsiteY8" fmla="*/ 118946 h 176177"/>
                  <a:gd name="connsiteX9" fmla="*/ 483146 w 770467"/>
                  <a:gd name="connsiteY9" fmla="*/ 2 h 176177"/>
                  <a:gd name="connsiteX10" fmla="*/ 604275 w 770467"/>
                  <a:gd name="connsiteY10" fmla="*/ 116350 h 176177"/>
                  <a:gd name="connsiteX11" fmla="*/ 581332 w 770467"/>
                  <a:gd name="connsiteY11" fmla="*/ 171111 h 176177"/>
                  <a:gd name="connsiteX12" fmla="*/ 557844 w 770467"/>
                  <a:gd name="connsiteY12" fmla="*/ 119902 h 176177"/>
                  <a:gd name="connsiteX13" fmla="*/ 668320 w 770467"/>
                  <a:gd name="connsiteY13" fmla="*/ 1778 h 176177"/>
                  <a:gd name="connsiteX14" fmla="*/ 770467 w 770467"/>
                  <a:gd name="connsiteY14" fmla="*/ 91360 h 176177"/>
                  <a:gd name="connsiteX0" fmla="*/ 0 w 770467"/>
                  <a:gd name="connsiteY0" fmla="*/ 99827 h 176177"/>
                  <a:gd name="connsiteX1" fmla="*/ 106926 w 770467"/>
                  <a:gd name="connsiteY1" fmla="*/ 3826 h 176177"/>
                  <a:gd name="connsiteX2" fmla="*/ 222865 w 770467"/>
                  <a:gd name="connsiteY2" fmla="*/ 104743 h 176177"/>
                  <a:gd name="connsiteX3" fmla="*/ 197874 w 770467"/>
                  <a:gd name="connsiteY3" fmla="*/ 176027 h 176177"/>
                  <a:gd name="connsiteX4" fmla="*/ 176981 w 770467"/>
                  <a:gd name="connsiteY4" fmla="*/ 107338 h 176177"/>
                  <a:gd name="connsiteX5" fmla="*/ 294422 w 770467"/>
                  <a:gd name="connsiteY5" fmla="*/ 2050 h 176177"/>
                  <a:gd name="connsiteX6" fmla="*/ 416232 w 770467"/>
                  <a:gd name="connsiteY6" fmla="*/ 118400 h 176177"/>
                  <a:gd name="connsiteX7" fmla="*/ 396977 w 770467"/>
                  <a:gd name="connsiteY7" fmla="*/ 176027 h 176177"/>
                  <a:gd name="connsiteX8" fmla="*/ 370486 w 770467"/>
                  <a:gd name="connsiteY8" fmla="*/ 118946 h 176177"/>
                  <a:gd name="connsiteX9" fmla="*/ 483146 w 770467"/>
                  <a:gd name="connsiteY9" fmla="*/ 2 h 176177"/>
                  <a:gd name="connsiteX10" fmla="*/ 604275 w 770467"/>
                  <a:gd name="connsiteY10" fmla="*/ 116350 h 176177"/>
                  <a:gd name="connsiteX11" fmla="*/ 581332 w 770467"/>
                  <a:gd name="connsiteY11" fmla="*/ 171111 h 176177"/>
                  <a:gd name="connsiteX12" fmla="*/ 557844 w 770467"/>
                  <a:gd name="connsiteY12" fmla="*/ 119902 h 176177"/>
                  <a:gd name="connsiteX13" fmla="*/ 668320 w 770467"/>
                  <a:gd name="connsiteY13" fmla="*/ 1778 h 176177"/>
                  <a:gd name="connsiteX14" fmla="*/ 770467 w 770467"/>
                  <a:gd name="connsiteY14" fmla="*/ 91360 h 176177"/>
                  <a:gd name="connsiteX0" fmla="*/ 0 w 770467"/>
                  <a:gd name="connsiteY0" fmla="*/ 99827 h 176177"/>
                  <a:gd name="connsiteX1" fmla="*/ 106926 w 770467"/>
                  <a:gd name="connsiteY1" fmla="*/ 3826 h 176177"/>
                  <a:gd name="connsiteX2" fmla="*/ 222865 w 770467"/>
                  <a:gd name="connsiteY2" fmla="*/ 104743 h 176177"/>
                  <a:gd name="connsiteX3" fmla="*/ 197874 w 770467"/>
                  <a:gd name="connsiteY3" fmla="*/ 176027 h 176177"/>
                  <a:gd name="connsiteX4" fmla="*/ 176981 w 770467"/>
                  <a:gd name="connsiteY4" fmla="*/ 107338 h 176177"/>
                  <a:gd name="connsiteX5" fmla="*/ 294422 w 770467"/>
                  <a:gd name="connsiteY5" fmla="*/ 2050 h 176177"/>
                  <a:gd name="connsiteX6" fmla="*/ 416232 w 770467"/>
                  <a:gd name="connsiteY6" fmla="*/ 118400 h 176177"/>
                  <a:gd name="connsiteX7" fmla="*/ 396977 w 770467"/>
                  <a:gd name="connsiteY7" fmla="*/ 176027 h 176177"/>
                  <a:gd name="connsiteX8" fmla="*/ 370486 w 770467"/>
                  <a:gd name="connsiteY8" fmla="*/ 118946 h 176177"/>
                  <a:gd name="connsiteX9" fmla="*/ 483146 w 770467"/>
                  <a:gd name="connsiteY9" fmla="*/ 2 h 176177"/>
                  <a:gd name="connsiteX10" fmla="*/ 604275 w 770467"/>
                  <a:gd name="connsiteY10" fmla="*/ 116350 h 176177"/>
                  <a:gd name="connsiteX11" fmla="*/ 581332 w 770467"/>
                  <a:gd name="connsiteY11" fmla="*/ 171111 h 176177"/>
                  <a:gd name="connsiteX12" fmla="*/ 557844 w 770467"/>
                  <a:gd name="connsiteY12" fmla="*/ 119902 h 176177"/>
                  <a:gd name="connsiteX13" fmla="*/ 668320 w 770467"/>
                  <a:gd name="connsiteY13" fmla="*/ 1778 h 176177"/>
                  <a:gd name="connsiteX14" fmla="*/ 770467 w 770467"/>
                  <a:gd name="connsiteY14" fmla="*/ 91360 h 176177"/>
                  <a:gd name="connsiteX0" fmla="*/ 0 w 775384"/>
                  <a:gd name="connsiteY0" fmla="*/ 99827 h 176177"/>
                  <a:gd name="connsiteX1" fmla="*/ 106926 w 775384"/>
                  <a:gd name="connsiteY1" fmla="*/ 3826 h 176177"/>
                  <a:gd name="connsiteX2" fmla="*/ 222865 w 775384"/>
                  <a:gd name="connsiteY2" fmla="*/ 104743 h 176177"/>
                  <a:gd name="connsiteX3" fmla="*/ 197874 w 775384"/>
                  <a:gd name="connsiteY3" fmla="*/ 176027 h 176177"/>
                  <a:gd name="connsiteX4" fmla="*/ 176981 w 775384"/>
                  <a:gd name="connsiteY4" fmla="*/ 107338 h 176177"/>
                  <a:gd name="connsiteX5" fmla="*/ 294422 w 775384"/>
                  <a:gd name="connsiteY5" fmla="*/ 2050 h 176177"/>
                  <a:gd name="connsiteX6" fmla="*/ 416232 w 775384"/>
                  <a:gd name="connsiteY6" fmla="*/ 118400 h 176177"/>
                  <a:gd name="connsiteX7" fmla="*/ 396977 w 775384"/>
                  <a:gd name="connsiteY7" fmla="*/ 176027 h 176177"/>
                  <a:gd name="connsiteX8" fmla="*/ 370486 w 775384"/>
                  <a:gd name="connsiteY8" fmla="*/ 118946 h 176177"/>
                  <a:gd name="connsiteX9" fmla="*/ 483146 w 775384"/>
                  <a:gd name="connsiteY9" fmla="*/ 2 h 176177"/>
                  <a:gd name="connsiteX10" fmla="*/ 604275 w 775384"/>
                  <a:gd name="connsiteY10" fmla="*/ 116350 h 176177"/>
                  <a:gd name="connsiteX11" fmla="*/ 581332 w 775384"/>
                  <a:gd name="connsiteY11" fmla="*/ 171111 h 176177"/>
                  <a:gd name="connsiteX12" fmla="*/ 557844 w 775384"/>
                  <a:gd name="connsiteY12" fmla="*/ 119902 h 176177"/>
                  <a:gd name="connsiteX13" fmla="*/ 668320 w 775384"/>
                  <a:gd name="connsiteY13" fmla="*/ 1778 h 176177"/>
                  <a:gd name="connsiteX14" fmla="*/ 775384 w 775384"/>
                  <a:gd name="connsiteY14" fmla="*/ 103650 h 176177"/>
                  <a:gd name="connsiteX0" fmla="*/ 0 w 775384"/>
                  <a:gd name="connsiteY0" fmla="*/ 99827 h 176177"/>
                  <a:gd name="connsiteX1" fmla="*/ 106926 w 775384"/>
                  <a:gd name="connsiteY1" fmla="*/ 3826 h 176177"/>
                  <a:gd name="connsiteX2" fmla="*/ 222865 w 775384"/>
                  <a:gd name="connsiteY2" fmla="*/ 104743 h 176177"/>
                  <a:gd name="connsiteX3" fmla="*/ 197874 w 775384"/>
                  <a:gd name="connsiteY3" fmla="*/ 176027 h 176177"/>
                  <a:gd name="connsiteX4" fmla="*/ 176981 w 775384"/>
                  <a:gd name="connsiteY4" fmla="*/ 107338 h 176177"/>
                  <a:gd name="connsiteX5" fmla="*/ 294422 w 775384"/>
                  <a:gd name="connsiteY5" fmla="*/ 2050 h 176177"/>
                  <a:gd name="connsiteX6" fmla="*/ 416232 w 775384"/>
                  <a:gd name="connsiteY6" fmla="*/ 118400 h 176177"/>
                  <a:gd name="connsiteX7" fmla="*/ 396977 w 775384"/>
                  <a:gd name="connsiteY7" fmla="*/ 176027 h 176177"/>
                  <a:gd name="connsiteX8" fmla="*/ 370486 w 775384"/>
                  <a:gd name="connsiteY8" fmla="*/ 118946 h 176177"/>
                  <a:gd name="connsiteX9" fmla="*/ 483146 w 775384"/>
                  <a:gd name="connsiteY9" fmla="*/ 2 h 176177"/>
                  <a:gd name="connsiteX10" fmla="*/ 604275 w 775384"/>
                  <a:gd name="connsiteY10" fmla="*/ 116350 h 176177"/>
                  <a:gd name="connsiteX11" fmla="*/ 581332 w 775384"/>
                  <a:gd name="connsiteY11" fmla="*/ 171111 h 176177"/>
                  <a:gd name="connsiteX12" fmla="*/ 557844 w 775384"/>
                  <a:gd name="connsiteY12" fmla="*/ 119902 h 176177"/>
                  <a:gd name="connsiteX13" fmla="*/ 668320 w 775384"/>
                  <a:gd name="connsiteY13" fmla="*/ 1778 h 176177"/>
                  <a:gd name="connsiteX14" fmla="*/ 775384 w 775384"/>
                  <a:gd name="connsiteY14" fmla="*/ 103650 h 176177"/>
                  <a:gd name="connsiteX0" fmla="*/ 0 w 775384"/>
                  <a:gd name="connsiteY0" fmla="*/ 99827 h 176177"/>
                  <a:gd name="connsiteX1" fmla="*/ 106926 w 775384"/>
                  <a:gd name="connsiteY1" fmla="*/ 3826 h 176177"/>
                  <a:gd name="connsiteX2" fmla="*/ 222865 w 775384"/>
                  <a:gd name="connsiteY2" fmla="*/ 104743 h 176177"/>
                  <a:gd name="connsiteX3" fmla="*/ 197874 w 775384"/>
                  <a:gd name="connsiteY3" fmla="*/ 176027 h 176177"/>
                  <a:gd name="connsiteX4" fmla="*/ 176981 w 775384"/>
                  <a:gd name="connsiteY4" fmla="*/ 107338 h 176177"/>
                  <a:gd name="connsiteX5" fmla="*/ 294422 w 775384"/>
                  <a:gd name="connsiteY5" fmla="*/ 2050 h 176177"/>
                  <a:gd name="connsiteX6" fmla="*/ 416232 w 775384"/>
                  <a:gd name="connsiteY6" fmla="*/ 118400 h 176177"/>
                  <a:gd name="connsiteX7" fmla="*/ 396977 w 775384"/>
                  <a:gd name="connsiteY7" fmla="*/ 176027 h 176177"/>
                  <a:gd name="connsiteX8" fmla="*/ 370486 w 775384"/>
                  <a:gd name="connsiteY8" fmla="*/ 118946 h 176177"/>
                  <a:gd name="connsiteX9" fmla="*/ 483146 w 775384"/>
                  <a:gd name="connsiteY9" fmla="*/ 2 h 176177"/>
                  <a:gd name="connsiteX10" fmla="*/ 604275 w 775384"/>
                  <a:gd name="connsiteY10" fmla="*/ 116350 h 176177"/>
                  <a:gd name="connsiteX11" fmla="*/ 581332 w 775384"/>
                  <a:gd name="connsiteY11" fmla="*/ 171111 h 176177"/>
                  <a:gd name="connsiteX12" fmla="*/ 557844 w 775384"/>
                  <a:gd name="connsiteY12" fmla="*/ 119902 h 176177"/>
                  <a:gd name="connsiteX13" fmla="*/ 668320 w 775384"/>
                  <a:gd name="connsiteY13" fmla="*/ 1778 h 176177"/>
                  <a:gd name="connsiteX14" fmla="*/ 775384 w 775384"/>
                  <a:gd name="connsiteY14" fmla="*/ 103650 h 176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5384" h="176177">
                    <a:moveTo>
                      <a:pt x="0" y="99827"/>
                    </a:moveTo>
                    <a:cubicBezTo>
                      <a:pt x="20551" y="50393"/>
                      <a:pt x="23078" y="7924"/>
                      <a:pt x="106926" y="3826"/>
                    </a:cubicBezTo>
                    <a:cubicBezTo>
                      <a:pt x="190774" y="-272"/>
                      <a:pt x="207707" y="76043"/>
                      <a:pt x="222865" y="104743"/>
                    </a:cubicBezTo>
                    <a:cubicBezTo>
                      <a:pt x="238023" y="133443"/>
                      <a:pt x="207980" y="176824"/>
                      <a:pt x="197874" y="176027"/>
                    </a:cubicBezTo>
                    <a:cubicBezTo>
                      <a:pt x="187768" y="175230"/>
                      <a:pt x="160890" y="136334"/>
                      <a:pt x="176981" y="107338"/>
                    </a:cubicBezTo>
                    <a:cubicBezTo>
                      <a:pt x="193072" y="78342"/>
                      <a:pt x="207843" y="5123"/>
                      <a:pt x="294422" y="2050"/>
                    </a:cubicBezTo>
                    <a:cubicBezTo>
                      <a:pt x="381001" y="-1023"/>
                      <a:pt x="399140" y="89404"/>
                      <a:pt x="416232" y="118400"/>
                    </a:cubicBezTo>
                    <a:cubicBezTo>
                      <a:pt x="433324" y="147396"/>
                      <a:pt x="408289" y="173478"/>
                      <a:pt x="396977" y="176027"/>
                    </a:cubicBezTo>
                    <a:cubicBezTo>
                      <a:pt x="385665" y="178576"/>
                      <a:pt x="356125" y="148283"/>
                      <a:pt x="370486" y="118946"/>
                    </a:cubicBezTo>
                    <a:cubicBezTo>
                      <a:pt x="384847" y="89609"/>
                      <a:pt x="399935" y="435"/>
                      <a:pt x="483146" y="2"/>
                    </a:cubicBezTo>
                    <a:cubicBezTo>
                      <a:pt x="566357" y="-431"/>
                      <a:pt x="587911" y="87832"/>
                      <a:pt x="604275" y="116350"/>
                    </a:cubicBezTo>
                    <a:cubicBezTo>
                      <a:pt x="620639" y="144868"/>
                      <a:pt x="591938" y="168880"/>
                      <a:pt x="581332" y="171111"/>
                    </a:cubicBezTo>
                    <a:cubicBezTo>
                      <a:pt x="570726" y="173342"/>
                      <a:pt x="543346" y="148124"/>
                      <a:pt x="557844" y="119902"/>
                    </a:cubicBezTo>
                    <a:cubicBezTo>
                      <a:pt x="572342" y="91680"/>
                      <a:pt x="597651" y="2029"/>
                      <a:pt x="668320" y="1778"/>
                    </a:cubicBezTo>
                    <a:cubicBezTo>
                      <a:pt x="738989" y="1527"/>
                      <a:pt x="759680" y="47206"/>
                      <a:pt x="775384" y="10365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266" name="群組 265">
            <a:extLst>
              <a:ext uri="{FF2B5EF4-FFF2-40B4-BE49-F238E27FC236}">
                <a16:creationId xmlns:a16="http://schemas.microsoft.com/office/drawing/2014/main" id="{6EEE42BD-CE69-4B54-9729-87D126AC10BD}"/>
              </a:ext>
            </a:extLst>
          </p:cNvPr>
          <p:cNvGrpSpPr/>
          <p:nvPr/>
        </p:nvGrpSpPr>
        <p:grpSpPr>
          <a:xfrm>
            <a:off x="7792134" y="2880725"/>
            <a:ext cx="1044000" cy="347064"/>
            <a:chOff x="4715997" y="3855593"/>
            <a:chExt cx="968720" cy="288580"/>
          </a:xfrm>
        </p:grpSpPr>
        <p:cxnSp>
          <p:nvCxnSpPr>
            <p:cNvPr id="267" name="直線接點 266">
              <a:extLst>
                <a:ext uri="{FF2B5EF4-FFF2-40B4-BE49-F238E27FC236}">
                  <a16:creationId xmlns:a16="http://schemas.microsoft.com/office/drawing/2014/main" id="{D1998DB6-D1AB-4B42-9157-9719C5B44A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15997" y="4002971"/>
              <a:ext cx="43169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直線接點 267">
              <a:extLst>
                <a:ext uri="{FF2B5EF4-FFF2-40B4-BE49-F238E27FC236}">
                  <a16:creationId xmlns:a16="http://schemas.microsoft.com/office/drawing/2014/main" id="{A9AD4C78-0438-4768-8A11-DF57A781FB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53025" y="4004981"/>
              <a:ext cx="43169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直線接點 268">
              <a:extLst>
                <a:ext uri="{FF2B5EF4-FFF2-40B4-BE49-F238E27FC236}">
                  <a16:creationId xmlns:a16="http://schemas.microsoft.com/office/drawing/2014/main" id="{4439DC0B-1C40-48BD-8F8E-0196681B42DA}"/>
                </a:ext>
              </a:extLst>
            </p:cNvPr>
            <p:cNvCxnSpPr>
              <a:cxnSpLocks/>
            </p:cNvCxnSpPr>
            <p:nvPr/>
          </p:nvCxnSpPr>
          <p:spPr>
            <a:xfrm>
              <a:off x="5259884" y="3857941"/>
              <a:ext cx="0" cy="286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直線接點 269">
              <a:extLst>
                <a:ext uri="{FF2B5EF4-FFF2-40B4-BE49-F238E27FC236}">
                  <a16:creationId xmlns:a16="http://schemas.microsoft.com/office/drawing/2014/main" id="{EAF7F736-C003-4462-967B-102E38F6E05C}"/>
                </a:ext>
              </a:extLst>
            </p:cNvPr>
            <p:cNvCxnSpPr>
              <a:cxnSpLocks/>
            </p:cNvCxnSpPr>
            <p:nvPr/>
          </p:nvCxnSpPr>
          <p:spPr>
            <a:xfrm>
              <a:off x="5173454" y="3855593"/>
              <a:ext cx="0" cy="286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群組 174">
            <a:extLst>
              <a:ext uri="{FF2B5EF4-FFF2-40B4-BE49-F238E27FC236}">
                <a16:creationId xmlns:a16="http://schemas.microsoft.com/office/drawing/2014/main" id="{D22C5329-0080-496F-866F-F8F295C6808B}"/>
              </a:ext>
            </a:extLst>
          </p:cNvPr>
          <p:cNvGrpSpPr/>
          <p:nvPr/>
        </p:nvGrpSpPr>
        <p:grpSpPr>
          <a:xfrm>
            <a:off x="4215519" y="4272932"/>
            <a:ext cx="1869086" cy="465061"/>
            <a:chOff x="1818504" y="5000289"/>
            <a:chExt cx="1080000" cy="288925"/>
          </a:xfrm>
        </p:grpSpPr>
        <p:sp>
          <p:nvSpPr>
            <p:cNvPr id="176" name="Freeform 22">
              <a:extLst>
                <a:ext uri="{FF2B5EF4-FFF2-40B4-BE49-F238E27FC236}">
                  <a16:creationId xmlns:a16="http://schemas.microsoft.com/office/drawing/2014/main" id="{07CFD339-8D8F-450B-AEEB-91B70D4E62C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18504" y="5000289"/>
              <a:ext cx="1080000" cy="288925"/>
            </a:xfrm>
            <a:custGeom>
              <a:avLst/>
              <a:gdLst>
                <a:gd name="T0" fmla="*/ 1658 w 1785"/>
                <a:gd name="T1" fmla="*/ 454 h 454"/>
                <a:gd name="T2" fmla="*/ 1681 w 1785"/>
                <a:gd name="T3" fmla="*/ 451 h 454"/>
                <a:gd name="T4" fmla="*/ 1701 w 1785"/>
                <a:gd name="T5" fmla="*/ 445 h 454"/>
                <a:gd name="T6" fmla="*/ 1722 w 1785"/>
                <a:gd name="T7" fmla="*/ 437 h 454"/>
                <a:gd name="T8" fmla="*/ 1740 w 1785"/>
                <a:gd name="T9" fmla="*/ 425 h 454"/>
                <a:gd name="T10" fmla="*/ 1755 w 1785"/>
                <a:gd name="T11" fmla="*/ 408 h 454"/>
                <a:gd name="T12" fmla="*/ 1767 w 1785"/>
                <a:gd name="T13" fmla="*/ 390 h 454"/>
                <a:gd name="T14" fmla="*/ 1777 w 1785"/>
                <a:gd name="T15" fmla="*/ 369 h 454"/>
                <a:gd name="T16" fmla="*/ 1783 w 1785"/>
                <a:gd name="T17" fmla="*/ 349 h 454"/>
                <a:gd name="T18" fmla="*/ 1785 w 1785"/>
                <a:gd name="T19" fmla="*/ 326 h 454"/>
                <a:gd name="T20" fmla="*/ 1785 w 1785"/>
                <a:gd name="T21" fmla="*/ 127 h 454"/>
                <a:gd name="T22" fmla="*/ 1783 w 1785"/>
                <a:gd name="T23" fmla="*/ 105 h 454"/>
                <a:gd name="T24" fmla="*/ 1777 w 1785"/>
                <a:gd name="T25" fmla="*/ 82 h 454"/>
                <a:gd name="T26" fmla="*/ 1767 w 1785"/>
                <a:gd name="T27" fmla="*/ 64 h 454"/>
                <a:gd name="T28" fmla="*/ 1755 w 1785"/>
                <a:gd name="T29" fmla="*/ 45 h 454"/>
                <a:gd name="T30" fmla="*/ 1740 w 1785"/>
                <a:gd name="T31" fmla="*/ 29 h 454"/>
                <a:gd name="T32" fmla="*/ 1722 w 1785"/>
                <a:gd name="T33" fmla="*/ 16 h 454"/>
                <a:gd name="T34" fmla="*/ 1701 w 1785"/>
                <a:gd name="T35" fmla="*/ 8 h 454"/>
                <a:gd name="T36" fmla="*/ 1681 w 1785"/>
                <a:gd name="T37" fmla="*/ 2 h 454"/>
                <a:gd name="T38" fmla="*/ 1658 w 1785"/>
                <a:gd name="T39" fmla="*/ 0 h 454"/>
                <a:gd name="T40" fmla="*/ 127 w 1785"/>
                <a:gd name="T41" fmla="*/ 0 h 454"/>
                <a:gd name="T42" fmla="*/ 107 w 1785"/>
                <a:gd name="T43" fmla="*/ 2 h 454"/>
                <a:gd name="T44" fmla="*/ 84 w 1785"/>
                <a:gd name="T45" fmla="*/ 8 h 454"/>
                <a:gd name="T46" fmla="*/ 64 w 1785"/>
                <a:gd name="T47" fmla="*/ 16 h 454"/>
                <a:gd name="T48" fmla="*/ 47 w 1785"/>
                <a:gd name="T49" fmla="*/ 29 h 454"/>
                <a:gd name="T50" fmla="*/ 31 w 1785"/>
                <a:gd name="T51" fmla="*/ 45 h 454"/>
                <a:gd name="T52" fmla="*/ 18 w 1785"/>
                <a:gd name="T53" fmla="*/ 64 h 454"/>
                <a:gd name="T54" fmla="*/ 8 w 1785"/>
                <a:gd name="T55" fmla="*/ 84 h 454"/>
                <a:gd name="T56" fmla="*/ 2 w 1785"/>
                <a:gd name="T57" fmla="*/ 105 h 454"/>
                <a:gd name="T58" fmla="*/ 0 w 1785"/>
                <a:gd name="T59" fmla="*/ 127 h 454"/>
                <a:gd name="T60" fmla="*/ 0 w 1785"/>
                <a:gd name="T61" fmla="*/ 326 h 454"/>
                <a:gd name="T62" fmla="*/ 2 w 1785"/>
                <a:gd name="T63" fmla="*/ 349 h 454"/>
                <a:gd name="T64" fmla="*/ 8 w 1785"/>
                <a:gd name="T65" fmla="*/ 369 h 454"/>
                <a:gd name="T66" fmla="*/ 18 w 1785"/>
                <a:gd name="T67" fmla="*/ 390 h 454"/>
                <a:gd name="T68" fmla="*/ 31 w 1785"/>
                <a:gd name="T69" fmla="*/ 408 h 454"/>
                <a:gd name="T70" fmla="*/ 47 w 1785"/>
                <a:gd name="T71" fmla="*/ 425 h 454"/>
                <a:gd name="T72" fmla="*/ 64 w 1785"/>
                <a:gd name="T73" fmla="*/ 437 h 454"/>
                <a:gd name="T74" fmla="*/ 84 w 1785"/>
                <a:gd name="T75" fmla="*/ 445 h 454"/>
                <a:gd name="T76" fmla="*/ 107 w 1785"/>
                <a:gd name="T77" fmla="*/ 451 h 454"/>
                <a:gd name="T78" fmla="*/ 127 w 1785"/>
                <a:gd name="T79" fmla="*/ 454 h 454"/>
                <a:gd name="T80" fmla="*/ 1658 w 1785"/>
                <a:gd name="T81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5" h="454">
                  <a:moveTo>
                    <a:pt x="1658" y="454"/>
                  </a:moveTo>
                  <a:lnTo>
                    <a:pt x="1681" y="451"/>
                  </a:lnTo>
                  <a:lnTo>
                    <a:pt x="1701" y="445"/>
                  </a:lnTo>
                  <a:lnTo>
                    <a:pt x="1722" y="437"/>
                  </a:lnTo>
                  <a:lnTo>
                    <a:pt x="1740" y="425"/>
                  </a:lnTo>
                  <a:lnTo>
                    <a:pt x="1755" y="408"/>
                  </a:lnTo>
                  <a:lnTo>
                    <a:pt x="1767" y="390"/>
                  </a:lnTo>
                  <a:lnTo>
                    <a:pt x="1777" y="369"/>
                  </a:lnTo>
                  <a:lnTo>
                    <a:pt x="1783" y="349"/>
                  </a:lnTo>
                  <a:lnTo>
                    <a:pt x="1785" y="326"/>
                  </a:lnTo>
                  <a:lnTo>
                    <a:pt x="1785" y="127"/>
                  </a:lnTo>
                  <a:lnTo>
                    <a:pt x="1783" y="105"/>
                  </a:lnTo>
                  <a:lnTo>
                    <a:pt x="1777" y="82"/>
                  </a:lnTo>
                  <a:lnTo>
                    <a:pt x="1767" y="64"/>
                  </a:lnTo>
                  <a:lnTo>
                    <a:pt x="1755" y="45"/>
                  </a:lnTo>
                  <a:lnTo>
                    <a:pt x="1740" y="29"/>
                  </a:lnTo>
                  <a:lnTo>
                    <a:pt x="1722" y="16"/>
                  </a:lnTo>
                  <a:lnTo>
                    <a:pt x="1701" y="8"/>
                  </a:lnTo>
                  <a:lnTo>
                    <a:pt x="1681" y="2"/>
                  </a:lnTo>
                  <a:lnTo>
                    <a:pt x="1658" y="0"/>
                  </a:lnTo>
                  <a:lnTo>
                    <a:pt x="127" y="0"/>
                  </a:lnTo>
                  <a:lnTo>
                    <a:pt x="107" y="2"/>
                  </a:lnTo>
                  <a:lnTo>
                    <a:pt x="84" y="8"/>
                  </a:lnTo>
                  <a:lnTo>
                    <a:pt x="64" y="16"/>
                  </a:lnTo>
                  <a:lnTo>
                    <a:pt x="47" y="29"/>
                  </a:lnTo>
                  <a:lnTo>
                    <a:pt x="31" y="45"/>
                  </a:lnTo>
                  <a:lnTo>
                    <a:pt x="18" y="64"/>
                  </a:lnTo>
                  <a:lnTo>
                    <a:pt x="8" y="84"/>
                  </a:lnTo>
                  <a:lnTo>
                    <a:pt x="2" y="105"/>
                  </a:lnTo>
                  <a:lnTo>
                    <a:pt x="0" y="127"/>
                  </a:lnTo>
                  <a:lnTo>
                    <a:pt x="0" y="326"/>
                  </a:lnTo>
                  <a:lnTo>
                    <a:pt x="2" y="349"/>
                  </a:lnTo>
                  <a:lnTo>
                    <a:pt x="8" y="369"/>
                  </a:lnTo>
                  <a:lnTo>
                    <a:pt x="18" y="390"/>
                  </a:lnTo>
                  <a:lnTo>
                    <a:pt x="31" y="408"/>
                  </a:lnTo>
                  <a:lnTo>
                    <a:pt x="47" y="425"/>
                  </a:lnTo>
                  <a:lnTo>
                    <a:pt x="64" y="437"/>
                  </a:lnTo>
                  <a:lnTo>
                    <a:pt x="84" y="445"/>
                  </a:lnTo>
                  <a:lnTo>
                    <a:pt x="107" y="451"/>
                  </a:lnTo>
                  <a:lnTo>
                    <a:pt x="127" y="454"/>
                  </a:lnTo>
                  <a:lnTo>
                    <a:pt x="1658" y="454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77" name="Freeform 23">
              <a:extLst>
                <a:ext uri="{FF2B5EF4-FFF2-40B4-BE49-F238E27FC236}">
                  <a16:creationId xmlns:a16="http://schemas.microsoft.com/office/drawing/2014/main" id="{59974EC1-BF66-43DC-8C89-06A8EDECA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7697" y="5126870"/>
              <a:ext cx="144000" cy="36000"/>
            </a:xfrm>
            <a:custGeom>
              <a:avLst/>
              <a:gdLst>
                <a:gd name="T0" fmla="*/ 20 w 543"/>
                <a:gd name="T1" fmla="*/ 41 h 41"/>
                <a:gd name="T2" fmla="*/ 20 w 543"/>
                <a:gd name="T3" fmla="*/ 41 h 41"/>
                <a:gd name="T4" fmla="*/ 18 w 543"/>
                <a:gd name="T5" fmla="*/ 41 h 41"/>
                <a:gd name="T6" fmla="*/ 14 w 543"/>
                <a:gd name="T7" fmla="*/ 41 h 41"/>
                <a:gd name="T8" fmla="*/ 10 w 543"/>
                <a:gd name="T9" fmla="*/ 39 h 41"/>
                <a:gd name="T10" fmla="*/ 8 w 543"/>
                <a:gd name="T11" fmla="*/ 37 h 41"/>
                <a:gd name="T12" fmla="*/ 6 w 543"/>
                <a:gd name="T13" fmla="*/ 35 h 41"/>
                <a:gd name="T14" fmla="*/ 4 w 543"/>
                <a:gd name="T15" fmla="*/ 31 h 41"/>
                <a:gd name="T16" fmla="*/ 2 w 543"/>
                <a:gd name="T17" fmla="*/ 29 h 41"/>
                <a:gd name="T18" fmla="*/ 0 w 543"/>
                <a:gd name="T19" fmla="*/ 25 h 41"/>
                <a:gd name="T20" fmla="*/ 0 w 543"/>
                <a:gd name="T21" fmla="*/ 21 h 41"/>
                <a:gd name="T22" fmla="*/ 0 w 543"/>
                <a:gd name="T23" fmla="*/ 19 h 41"/>
                <a:gd name="T24" fmla="*/ 2 w 543"/>
                <a:gd name="T25" fmla="*/ 15 h 41"/>
                <a:gd name="T26" fmla="*/ 4 w 543"/>
                <a:gd name="T27" fmla="*/ 11 h 41"/>
                <a:gd name="T28" fmla="*/ 6 w 543"/>
                <a:gd name="T29" fmla="*/ 9 h 41"/>
                <a:gd name="T30" fmla="*/ 8 w 543"/>
                <a:gd name="T31" fmla="*/ 6 h 41"/>
                <a:gd name="T32" fmla="*/ 10 w 543"/>
                <a:gd name="T33" fmla="*/ 4 h 41"/>
                <a:gd name="T34" fmla="*/ 14 w 543"/>
                <a:gd name="T35" fmla="*/ 2 h 41"/>
                <a:gd name="T36" fmla="*/ 18 w 543"/>
                <a:gd name="T37" fmla="*/ 2 h 41"/>
                <a:gd name="T38" fmla="*/ 20 w 543"/>
                <a:gd name="T39" fmla="*/ 0 h 41"/>
                <a:gd name="T40" fmla="*/ 20 w 543"/>
                <a:gd name="T41" fmla="*/ 0 h 41"/>
                <a:gd name="T42" fmla="*/ 522 w 543"/>
                <a:gd name="T43" fmla="*/ 0 h 41"/>
                <a:gd name="T44" fmla="*/ 522 w 543"/>
                <a:gd name="T45" fmla="*/ 0 h 41"/>
                <a:gd name="T46" fmla="*/ 527 w 543"/>
                <a:gd name="T47" fmla="*/ 2 h 41"/>
                <a:gd name="T48" fmla="*/ 529 w 543"/>
                <a:gd name="T49" fmla="*/ 2 h 41"/>
                <a:gd name="T50" fmla="*/ 533 w 543"/>
                <a:gd name="T51" fmla="*/ 4 h 41"/>
                <a:gd name="T52" fmla="*/ 535 w 543"/>
                <a:gd name="T53" fmla="*/ 6 h 41"/>
                <a:gd name="T54" fmla="*/ 537 w 543"/>
                <a:gd name="T55" fmla="*/ 9 h 41"/>
                <a:gd name="T56" fmla="*/ 539 w 543"/>
                <a:gd name="T57" fmla="*/ 11 h 41"/>
                <a:gd name="T58" fmla="*/ 541 w 543"/>
                <a:gd name="T59" fmla="*/ 15 h 41"/>
                <a:gd name="T60" fmla="*/ 543 w 543"/>
                <a:gd name="T61" fmla="*/ 19 h 41"/>
                <a:gd name="T62" fmla="*/ 543 w 543"/>
                <a:gd name="T63" fmla="*/ 21 h 41"/>
                <a:gd name="T64" fmla="*/ 543 w 543"/>
                <a:gd name="T65" fmla="*/ 25 h 41"/>
                <a:gd name="T66" fmla="*/ 541 w 543"/>
                <a:gd name="T67" fmla="*/ 29 h 41"/>
                <a:gd name="T68" fmla="*/ 539 w 543"/>
                <a:gd name="T69" fmla="*/ 31 h 41"/>
                <a:gd name="T70" fmla="*/ 537 w 543"/>
                <a:gd name="T71" fmla="*/ 35 h 41"/>
                <a:gd name="T72" fmla="*/ 535 w 543"/>
                <a:gd name="T73" fmla="*/ 37 h 41"/>
                <a:gd name="T74" fmla="*/ 533 w 543"/>
                <a:gd name="T75" fmla="*/ 39 h 41"/>
                <a:gd name="T76" fmla="*/ 529 w 543"/>
                <a:gd name="T77" fmla="*/ 41 h 41"/>
                <a:gd name="T78" fmla="*/ 527 w 543"/>
                <a:gd name="T79" fmla="*/ 41 h 41"/>
                <a:gd name="T80" fmla="*/ 522 w 543"/>
                <a:gd name="T81" fmla="*/ 41 h 41"/>
                <a:gd name="T82" fmla="*/ 522 w 543"/>
                <a:gd name="T83" fmla="*/ 41 h 41"/>
                <a:gd name="T84" fmla="*/ 20 w 543"/>
                <a:gd name="T8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43" h="41">
                  <a:moveTo>
                    <a:pt x="20" y="41"/>
                  </a:moveTo>
                  <a:lnTo>
                    <a:pt x="20" y="41"/>
                  </a:lnTo>
                  <a:lnTo>
                    <a:pt x="18" y="41"/>
                  </a:lnTo>
                  <a:lnTo>
                    <a:pt x="14" y="41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6" y="35"/>
                  </a:lnTo>
                  <a:lnTo>
                    <a:pt x="4" y="31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2" y="15"/>
                  </a:lnTo>
                  <a:lnTo>
                    <a:pt x="4" y="11"/>
                  </a:lnTo>
                  <a:lnTo>
                    <a:pt x="6" y="9"/>
                  </a:lnTo>
                  <a:lnTo>
                    <a:pt x="8" y="6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522" y="0"/>
                  </a:lnTo>
                  <a:lnTo>
                    <a:pt x="527" y="2"/>
                  </a:lnTo>
                  <a:lnTo>
                    <a:pt x="529" y="2"/>
                  </a:lnTo>
                  <a:lnTo>
                    <a:pt x="533" y="4"/>
                  </a:lnTo>
                  <a:lnTo>
                    <a:pt x="535" y="6"/>
                  </a:lnTo>
                  <a:lnTo>
                    <a:pt x="537" y="9"/>
                  </a:lnTo>
                  <a:lnTo>
                    <a:pt x="539" y="11"/>
                  </a:lnTo>
                  <a:lnTo>
                    <a:pt x="541" y="15"/>
                  </a:lnTo>
                  <a:lnTo>
                    <a:pt x="543" y="19"/>
                  </a:lnTo>
                  <a:lnTo>
                    <a:pt x="543" y="21"/>
                  </a:lnTo>
                  <a:lnTo>
                    <a:pt x="543" y="25"/>
                  </a:lnTo>
                  <a:lnTo>
                    <a:pt x="541" y="29"/>
                  </a:lnTo>
                  <a:lnTo>
                    <a:pt x="539" y="31"/>
                  </a:lnTo>
                  <a:lnTo>
                    <a:pt x="537" y="35"/>
                  </a:lnTo>
                  <a:lnTo>
                    <a:pt x="535" y="37"/>
                  </a:lnTo>
                  <a:lnTo>
                    <a:pt x="533" y="39"/>
                  </a:lnTo>
                  <a:lnTo>
                    <a:pt x="529" y="41"/>
                  </a:lnTo>
                  <a:lnTo>
                    <a:pt x="527" y="41"/>
                  </a:lnTo>
                  <a:lnTo>
                    <a:pt x="522" y="41"/>
                  </a:lnTo>
                  <a:lnTo>
                    <a:pt x="20" y="41"/>
                  </a:lnTo>
                  <a:close/>
                </a:path>
              </a:pathLst>
            </a:custGeom>
            <a:solidFill>
              <a:srgbClr val="FFFFFF"/>
            </a:solidFill>
            <a:ln w="127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78" name="Freeform 24">
              <a:extLst>
                <a:ext uri="{FF2B5EF4-FFF2-40B4-BE49-F238E27FC236}">
                  <a16:creationId xmlns:a16="http://schemas.microsoft.com/office/drawing/2014/main" id="{C1034EBA-0F13-4AF8-B478-668B1A3E4D7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50571" y="5089189"/>
              <a:ext cx="108303" cy="113665"/>
            </a:xfrm>
            <a:custGeom>
              <a:avLst/>
              <a:gdLst>
                <a:gd name="T0" fmla="*/ 179 w 179"/>
                <a:gd name="T1" fmla="*/ 88 h 178"/>
                <a:gd name="T2" fmla="*/ 177 w 179"/>
                <a:gd name="T3" fmla="*/ 108 h 178"/>
                <a:gd name="T4" fmla="*/ 170 w 179"/>
                <a:gd name="T5" fmla="*/ 127 h 178"/>
                <a:gd name="T6" fmla="*/ 160 w 179"/>
                <a:gd name="T7" fmla="*/ 143 h 178"/>
                <a:gd name="T8" fmla="*/ 148 w 179"/>
                <a:gd name="T9" fmla="*/ 158 h 178"/>
                <a:gd name="T10" fmla="*/ 132 w 179"/>
                <a:gd name="T11" fmla="*/ 168 h 178"/>
                <a:gd name="T12" fmla="*/ 113 w 179"/>
                <a:gd name="T13" fmla="*/ 176 h 178"/>
                <a:gd name="T14" fmla="*/ 95 w 179"/>
                <a:gd name="T15" fmla="*/ 178 h 178"/>
                <a:gd name="T16" fmla="*/ 74 w 179"/>
                <a:gd name="T17" fmla="*/ 178 h 178"/>
                <a:gd name="T18" fmla="*/ 56 w 179"/>
                <a:gd name="T19" fmla="*/ 172 h 178"/>
                <a:gd name="T20" fmla="*/ 39 w 179"/>
                <a:gd name="T21" fmla="*/ 164 h 178"/>
                <a:gd name="T22" fmla="*/ 25 w 179"/>
                <a:gd name="T23" fmla="*/ 151 h 178"/>
                <a:gd name="T24" fmla="*/ 13 w 179"/>
                <a:gd name="T25" fmla="*/ 135 h 178"/>
                <a:gd name="T26" fmla="*/ 4 w 179"/>
                <a:gd name="T27" fmla="*/ 119 h 178"/>
                <a:gd name="T28" fmla="*/ 0 w 179"/>
                <a:gd name="T29" fmla="*/ 98 h 178"/>
                <a:gd name="T30" fmla="*/ 0 w 179"/>
                <a:gd name="T31" fmla="*/ 80 h 178"/>
                <a:gd name="T32" fmla="*/ 4 w 179"/>
                <a:gd name="T33" fmla="*/ 61 h 178"/>
                <a:gd name="T34" fmla="*/ 13 w 179"/>
                <a:gd name="T35" fmla="*/ 43 h 178"/>
                <a:gd name="T36" fmla="*/ 23 w 179"/>
                <a:gd name="T37" fmla="*/ 26 h 178"/>
                <a:gd name="T38" fmla="*/ 39 w 179"/>
                <a:gd name="T39" fmla="*/ 14 h 178"/>
                <a:gd name="T40" fmla="*/ 56 w 179"/>
                <a:gd name="T41" fmla="*/ 6 h 178"/>
                <a:gd name="T42" fmla="*/ 74 w 179"/>
                <a:gd name="T43" fmla="*/ 0 h 178"/>
                <a:gd name="T44" fmla="*/ 95 w 179"/>
                <a:gd name="T45" fmla="*/ 0 h 178"/>
                <a:gd name="T46" fmla="*/ 113 w 179"/>
                <a:gd name="T47" fmla="*/ 2 h 178"/>
                <a:gd name="T48" fmla="*/ 132 w 179"/>
                <a:gd name="T49" fmla="*/ 10 h 178"/>
                <a:gd name="T50" fmla="*/ 148 w 179"/>
                <a:gd name="T51" fmla="*/ 20 h 178"/>
                <a:gd name="T52" fmla="*/ 160 w 179"/>
                <a:gd name="T53" fmla="*/ 34 h 178"/>
                <a:gd name="T54" fmla="*/ 170 w 179"/>
                <a:gd name="T55" fmla="*/ 51 h 178"/>
                <a:gd name="T56" fmla="*/ 177 w 179"/>
                <a:gd name="T57" fmla="*/ 69 h 178"/>
                <a:gd name="T58" fmla="*/ 179 w 179"/>
                <a:gd name="T59" fmla="*/ 88 h 178"/>
                <a:gd name="T60" fmla="*/ 179 w 179"/>
                <a:gd name="T61" fmla="*/ 8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" h="178">
                  <a:moveTo>
                    <a:pt x="179" y="88"/>
                  </a:moveTo>
                  <a:lnTo>
                    <a:pt x="177" y="108"/>
                  </a:lnTo>
                  <a:lnTo>
                    <a:pt x="170" y="127"/>
                  </a:lnTo>
                  <a:lnTo>
                    <a:pt x="160" y="143"/>
                  </a:lnTo>
                  <a:lnTo>
                    <a:pt x="148" y="158"/>
                  </a:lnTo>
                  <a:lnTo>
                    <a:pt x="132" y="168"/>
                  </a:lnTo>
                  <a:lnTo>
                    <a:pt x="113" y="176"/>
                  </a:lnTo>
                  <a:lnTo>
                    <a:pt x="95" y="178"/>
                  </a:lnTo>
                  <a:lnTo>
                    <a:pt x="74" y="178"/>
                  </a:lnTo>
                  <a:lnTo>
                    <a:pt x="56" y="172"/>
                  </a:lnTo>
                  <a:lnTo>
                    <a:pt x="39" y="164"/>
                  </a:lnTo>
                  <a:lnTo>
                    <a:pt x="25" y="151"/>
                  </a:lnTo>
                  <a:lnTo>
                    <a:pt x="13" y="135"/>
                  </a:lnTo>
                  <a:lnTo>
                    <a:pt x="4" y="119"/>
                  </a:lnTo>
                  <a:lnTo>
                    <a:pt x="0" y="98"/>
                  </a:lnTo>
                  <a:lnTo>
                    <a:pt x="0" y="80"/>
                  </a:lnTo>
                  <a:lnTo>
                    <a:pt x="4" y="61"/>
                  </a:lnTo>
                  <a:lnTo>
                    <a:pt x="13" y="43"/>
                  </a:lnTo>
                  <a:lnTo>
                    <a:pt x="23" y="26"/>
                  </a:lnTo>
                  <a:lnTo>
                    <a:pt x="39" y="14"/>
                  </a:lnTo>
                  <a:lnTo>
                    <a:pt x="56" y="6"/>
                  </a:lnTo>
                  <a:lnTo>
                    <a:pt x="74" y="0"/>
                  </a:lnTo>
                  <a:lnTo>
                    <a:pt x="95" y="0"/>
                  </a:lnTo>
                  <a:lnTo>
                    <a:pt x="113" y="2"/>
                  </a:lnTo>
                  <a:lnTo>
                    <a:pt x="132" y="10"/>
                  </a:lnTo>
                  <a:lnTo>
                    <a:pt x="148" y="20"/>
                  </a:lnTo>
                  <a:lnTo>
                    <a:pt x="160" y="34"/>
                  </a:lnTo>
                  <a:lnTo>
                    <a:pt x="170" y="51"/>
                  </a:lnTo>
                  <a:lnTo>
                    <a:pt x="177" y="69"/>
                  </a:lnTo>
                  <a:lnTo>
                    <a:pt x="179" y="88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79" name="Freeform 25">
              <a:extLst>
                <a:ext uri="{FF2B5EF4-FFF2-40B4-BE49-F238E27FC236}">
                  <a16:creationId xmlns:a16="http://schemas.microsoft.com/office/drawing/2014/main" id="{F596D65A-F81E-419E-AF29-0052DE268A4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83243" y="5124114"/>
              <a:ext cx="41748" cy="43815"/>
            </a:xfrm>
            <a:custGeom>
              <a:avLst/>
              <a:gdLst>
                <a:gd name="T0" fmla="*/ 69 w 69"/>
                <a:gd name="T1" fmla="*/ 33 h 68"/>
                <a:gd name="T2" fmla="*/ 67 w 69"/>
                <a:gd name="T3" fmla="*/ 45 h 68"/>
                <a:gd name="T4" fmla="*/ 61 w 69"/>
                <a:gd name="T5" fmla="*/ 55 h 68"/>
                <a:gd name="T6" fmla="*/ 53 w 69"/>
                <a:gd name="T7" fmla="*/ 64 h 68"/>
                <a:gd name="T8" fmla="*/ 41 w 69"/>
                <a:gd name="T9" fmla="*/ 68 h 68"/>
                <a:gd name="T10" fmla="*/ 28 w 69"/>
                <a:gd name="T11" fmla="*/ 68 h 68"/>
                <a:gd name="T12" fmla="*/ 18 w 69"/>
                <a:gd name="T13" fmla="*/ 64 h 68"/>
                <a:gd name="T14" fmla="*/ 8 w 69"/>
                <a:gd name="T15" fmla="*/ 55 h 68"/>
                <a:gd name="T16" fmla="*/ 2 w 69"/>
                <a:gd name="T17" fmla="*/ 45 h 68"/>
                <a:gd name="T18" fmla="*/ 0 w 69"/>
                <a:gd name="T19" fmla="*/ 33 h 68"/>
                <a:gd name="T20" fmla="*/ 2 w 69"/>
                <a:gd name="T21" fmla="*/ 23 h 68"/>
                <a:gd name="T22" fmla="*/ 8 w 69"/>
                <a:gd name="T23" fmla="*/ 12 h 68"/>
                <a:gd name="T24" fmla="*/ 18 w 69"/>
                <a:gd name="T25" fmla="*/ 4 h 68"/>
                <a:gd name="T26" fmla="*/ 28 w 69"/>
                <a:gd name="T27" fmla="*/ 0 h 68"/>
                <a:gd name="T28" fmla="*/ 41 w 69"/>
                <a:gd name="T29" fmla="*/ 0 h 68"/>
                <a:gd name="T30" fmla="*/ 53 w 69"/>
                <a:gd name="T31" fmla="*/ 4 h 68"/>
                <a:gd name="T32" fmla="*/ 61 w 69"/>
                <a:gd name="T33" fmla="*/ 12 h 68"/>
                <a:gd name="T34" fmla="*/ 67 w 69"/>
                <a:gd name="T35" fmla="*/ 23 h 68"/>
                <a:gd name="T36" fmla="*/ 69 w 69"/>
                <a:gd name="T37" fmla="*/ 33 h 68"/>
                <a:gd name="T38" fmla="*/ 69 w 69"/>
                <a:gd name="T39" fmla="*/ 3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68">
                  <a:moveTo>
                    <a:pt x="69" y="33"/>
                  </a:moveTo>
                  <a:lnTo>
                    <a:pt x="67" y="45"/>
                  </a:lnTo>
                  <a:lnTo>
                    <a:pt x="61" y="55"/>
                  </a:lnTo>
                  <a:lnTo>
                    <a:pt x="53" y="64"/>
                  </a:lnTo>
                  <a:lnTo>
                    <a:pt x="41" y="68"/>
                  </a:lnTo>
                  <a:lnTo>
                    <a:pt x="28" y="68"/>
                  </a:lnTo>
                  <a:lnTo>
                    <a:pt x="18" y="64"/>
                  </a:lnTo>
                  <a:lnTo>
                    <a:pt x="8" y="55"/>
                  </a:lnTo>
                  <a:lnTo>
                    <a:pt x="2" y="45"/>
                  </a:lnTo>
                  <a:lnTo>
                    <a:pt x="0" y="33"/>
                  </a:lnTo>
                  <a:lnTo>
                    <a:pt x="2" y="23"/>
                  </a:lnTo>
                  <a:lnTo>
                    <a:pt x="8" y="12"/>
                  </a:lnTo>
                  <a:lnTo>
                    <a:pt x="18" y="4"/>
                  </a:lnTo>
                  <a:lnTo>
                    <a:pt x="28" y="0"/>
                  </a:lnTo>
                  <a:lnTo>
                    <a:pt x="41" y="0"/>
                  </a:lnTo>
                  <a:lnTo>
                    <a:pt x="53" y="4"/>
                  </a:lnTo>
                  <a:lnTo>
                    <a:pt x="61" y="12"/>
                  </a:lnTo>
                  <a:lnTo>
                    <a:pt x="67" y="23"/>
                  </a:lnTo>
                  <a:lnTo>
                    <a:pt x="69" y="33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80" name="Freeform 31">
              <a:extLst>
                <a:ext uri="{FF2B5EF4-FFF2-40B4-BE49-F238E27FC236}">
                  <a16:creationId xmlns:a16="http://schemas.microsoft.com/office/drawing/2014/main" id="{913B16FA-9545-4A6D-925F-C1BDEFADBB2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52084" y="5089189"/>
              <a:ext cx="109513" cy="113665"/>
            </a:xfrm>
            <a:custGeom>
              <a:avLst/>
              <a:gdLst>
                <a:gd name="T0" fmla="*/ 181 w 181"/>
                <a:gd name="T1" fmla="*/ 88 h 178"/>
                <a:gd name="T2" fmla="*/ 179 w 181"/>
                <a:gd name="T3" fmla="*/ 108 h 178"/>
                <a:gd name="T4" fmla="*/ 173 w 181"/>
                <a:gd name="T5" fmla="*/ 127 h 178"/>
                <a:gd name="T6" fmla="*/ 162 w 181"/>
                <a:gd name="T7" fmla="*/ 143 h 178"/>
                <a:gd name="T8" fmla="*/ 148 w 181"/>
                <a:gd name="T9" fmla="*/ 158 h 178"/>
                <a:gd name="T10" fmla="*/ 132 w 181"/>
                <a:gd name="T11" fmla="*/ 168 h 178"/>
                <a:gd name="T12" fmla="*/ 115 w 181"/>
                <a:gd name="T13" fmla="*/ 176 h 178"/>
                <a:gd name="T14" fmla="*/ 95 w 181"/>
                <a:gd name="T15" fmla="*/ 178 h 178"/>
                <a:gd name="T16" fmla="*/ 76 w 181"/>
                <a:gd name="T17" fmla="*/ 178 h 178"/>
                <a:gd name="T18" fmla="*/ 58 w 181"/>
                <a:gd name="T19" fmla="*/ 172 h 178"/>
                <a:gd name="T20" fmla="*/ 39 w 181"/>
                <a:gd name="T21" fmla="*/ 164 h 178"/>
                <a:gd name="T22" fmla="*/ 25 w 181"/>
                <a:gd name="T23" fmla="*/ 151 h 178"/>
                <a:gd name="T24" fmla="*/ 13 w 181"/>
                <a:gd name="T25" fmla="*/ 135 h 178"/>
                <a:gd name="T26" fmla="*/ 4 w 181"/>
                <a:gd name="T27" fmla="*/ 119 h 178"/>
                <a:gd name="T28" fmla="*/ 0 w 181"/>
                <a:gd name="T29" fmla="*/ 98 h 178"/>
                <a:gd name="T30" fmla="*/ 0 w 181"/>
                <a:gd name="T31" fmla="*/ 80 h 178"/>
                <a:gd name="T32" fmla="*/ 4 w 181"/>
                <a:gd name="T33" fmla="*/ 61 h 178"/>
                <a:gd name="T34" fmla="*/ 13 w 181"/>
                <a:gd name="T35" fmla="*/ 43 h 178"/>
                <a:gd name="T36" fmla="*/ 25 w 181"/>
                <a:gd name="T37" fmla="*/ 26 h 178"/>
                <a:gd name="T38" fmla="*/ 39 w 181"/>
                <a:gd name="T39" fmla="*/ 14 h 178"/>
                <a:gd name="T40" fmla="*/ 58 w 181"/>
                <a:gd name="T41" fmla="*/ 6 h 178"/>
                <a:gd name="T42" fmla="*/ 76 w 181"/>
                <a:gd name="T43" fmla="*/ 0 h 178"/>
                <a:gd name="T44" fmla="*/ 95 w 181"/>
                <a:gd name="T45" fmla="*/ 0 h 178"/>
                <a:gd name="T46" fmla="*/ 115 w 181"/>
                <a:gd name="T47" fmla="*/ 2 h 178"/>
                <a:gd name="T48" fmla="*/ 132 w 181"/>
                <a:gd name="T49" fmla="*/ 10 h 178"/>
                <a:gd name="T50" fmla="*/ 148 w 181"/>
                <a:gd name="T51" fmla="*/ 20 h 178"/>
                <a:gd name="T52" fmla="*/ 162 w 181"/>
                <a:gd name="T53" fmla="*/ 34 h 178"/>
                <a:gd name="T54" fmla="*/ 173 w 181"/>
                <a:gd name="T55" fmla="*/ 51 h 178"/>
                <a:gd name="T56" fmla="*/ 179 w 181"/>
                <a:gd name="T57" fmla="*/ 69 h 178"/>
                <a:gd name="T58" fmla="*/ 181 w 181"/>
                <a:gd name="T59" fmla="*/ 88 h 178"/>
                <a:gd name="T60" fmla="*/ 181 w 181"/>
                <a:gd name="T61" fmla="*/ 8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1" h="178">
                  <a:moveTo>
                    <a:pt x="181" y="88"/>
                  </a:moveTo>
                  <a:lnTo>
                    <a:pt x="179" y="108"/>
                  </a:lnTo>
                  <a:lnTo>
                    <a:pt x="173" y="127"/>
                  </a:lnTo>
                  <a:lnTo>
                    <a:pt x="162" y="143"/>
                  </a:lnTo>
                  <a:lnTo>
                    <a:pt x="148" y="158"/>
                  </a:lnTo>
                  <a:lnTo>
                    <a:pt x="132" y="168"/>
                  </a:lnTo>
                  <a:lnTo>
                    <a:pt x="115" y="176"/>
                  </a:lnTo>
                  <a:lnTo>
                    <a:pt x="95" y="178"/>
                  </a:lnTo>
                  <a:lnTo>
                    <a:pt x="76" y="178"/>
                  </a:lnTo>
                  <a:lnTo>
                    <a:pt x="58" y="172"/>
                  </a:lnTo>
                  <a:lnTo>
                    <a:pt x="39" y="164"/>
                  </a:lnTo>
                  <a:lnTo>
                    <a:pt x="25" y="151"/>
                  </a:lnTo>
                  <a:lnTo>
                    <a:pt x="13" y="135"/>
                  </a:lnTo>
                  <a:lnTo>
                    <a:pt x="4" y="119"/>
                  </a:lnTo>
                  <a:lnTo>
                    <a:pt x="0" y="98"/>
                  </a:lnTo>
                  <a:lnTo>
                    <a:pt x="0" y="80"/>
                  </a:lnTo>
                  <a:lnTo>
                    <a:pt x="4" y="61"/>
                  </a:lnTo>
                  <a:lnTo>
                    <a:pt x="13" y="43"/>
                  </a:lnTo>
                  <a:lnTo>
                    <a:pt x="25" y="26"/>
                  </a:lnTo>
                  <a:lnTo>
                    <a:pt x="39" y="14"/>
                  </a:lnTo>
                  <a:lnTo>
                    <a:pt x="58" y="6"/>
                  </a:lnTo>
                  <a:lnTo>
                    <a:pt x="76" y="0"/>
                  </a:lnTo>
                  <a:lnTo>
                    <a:pt x="95" y="0"/>
                  </a:lnTo>
                  <a:lnTo>
                    <a:pt x="115" y="2"/>
                  </a:lnTo>
                  <a:lnTo>
                    <a:pt x="132" y="10"/>
                  </a:lnTo>
                  <a:lnTo>
                    <a:pt x="148" y="20"/>
                  </a:lnTo>
                  <a:lnTo>
                    <a:pt x="162" y="34"/>
                  </a:lnTo>
                  <a:lnTo>
                    <a:pt x="173" y="51"/>
                  </a:lnTo>
                  <a:lnTo>
                    <a:pt x="179" y="69"/>
                  </a:lnTo>
                  <a:lnTo>
                    <a:pt x="181" y="88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81" name="Freeform 32">
              <a:extLst>
                <a:ext uri="{FF2B5EF4-FFF2-40B4-BE49-F238E27FC236}">
                  <a16:creationId xmlns:a16="http://schemas.microsoft.com/office/drawing/2014/main" id="{FD171B35-F5F6-4DDE-B431-C121E5515D9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85966" y="5124114"/>
              <a:ext cx="41748" cy="43815"/>
            </a:xfrm>
            <a:custGeom>
              <a:avLst/>
              <a:gdLst>
                <a:gd name="T0" fmla="*/ 69 w 69"/>
                <a:gd name="T1" fmla="*/ 33 h 68"/>
                <a:gd name="T2" fmla="*/ 67 w 69"/>
                <a:gd name="T3" fmla="*/ 45 h 68"/>
                <a:gd name="T4" fmla="*/ 61 w 69"/>
                <a:gd name="T5" fmla="*/ 55 h 68"/>
                <a:gd name="T6" fmla="*/ 51 w 69"/>
                <a:gd name="T7" fmla="*/ 64 h 68"/>
                <a:gd name="T8" fmla="*/ 41 w 69"/>
                <a:gd name="T9" fmla="*/ 68 h 68"/>
                <a:gd name="T10" fmla="*/ 28 w 69"/>
                <a:gd name="T11" fmla="*/ 68 h 68"/>
                <a:gd name="T12" fmla="*/ 16 w 69"/>
                <a:gd name="T13" fmla="*/ 64 h 68"/>
                <a:gd name="T14" fmla="*/ 8 w 69"/>
                <a:gd name="T15" fmla="*/ 55 h 68"/>
                <a:gd name="T16" fmla="*/ 2 w 69"/>
                <a:gd name="T17" fmla="*/ 45 h 68"/>
                <a:gd name="T18" fmla="*/ 0 w 69"/>
                <a:gd name="T19" fmla="*/ 33 h 68"/>
                <a:gd name="T20" fmla="*/ 2 w 69"/>
                <a:gd name="T21" fmla="*/ 23 h 68"/>
                <a:gd name="T22" fmla="*/ 8 w 69"/>
                <a:gd name="T23" fmla="*/ 12 h 68"/>
                <a:gd name="T24" fmla="*/ 16 w 69"/>
                <a:gd name="T25" fmla="*/ 4 h 68"/>
                <a:gd name="T26" fmla="*/ 28 w 69"/>
                <a:gd name="T27" fmla="*/ 0 h 68"/>
                <a:gd name="T28" fmla="*/ 41 w 69"/>
                <a:gd name="T29" fmla="*/ 0 h 68"/>
                <a:gd name="T30" fmla="*/ 51 w 69"/>
                <a:gd name="T31" fmla="*/ 4 h 68"/>
                <a:gd name="T32" fmla="*/ 61 w 69"/>
                <a:gd name="T33" fmla="*/ 12 h 68"/>
                <a:gd name="T34" fmla="*/ 67 w 69"/>
                <a:gd name="T35" fmla="*/ 23 h 68"/>
                <a:gd name="T36" fmla="*/ 69 w 69"/>
                <a:gd name="T37" fmla="*/ 33 h 68"/>
                <a:gd name="T38" fmla="*/ 69 w 69"/>
                <a:gd name="T39" fmla="*/ 3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68">
                  <a:moveTo>
                    <a:pt x="69" y="33"/>
                  </a:moveTo>
                  <a:lnTo>
                    <a:pt x="67" y="45"/>
                  </a:lnTo>
                  <a:lnTo>
                    <a:pt x="61" y="55"/>
                  </a:lnTo>
                  <a:lnTo>
                    <a:pt x="51" y="64"/>
                  </a:lnTo>
                  <a:lnTo>
                    <a:pt x="41" y="68"/>
                  </a:lnTo>
                  <a:lnTo>
                    <a:pt x="28" y="68"/>
                  </a:lnTo>
                  <a:lnTo>
                    <a:pt x="16" y="64"/>
                  </a:lnTo>
                  <a:lnTo>
                    <a:pt x="8" y="55"/>
                  </a:lnTo>
                  <a:lnTo>
                    <a:pt x="2" y="45"/>
                  </a:lnTo>
                  <a:lnTo>
                    <a:pt x="0" y="33"/>
                  </a:lnTo>
                  <a:lnTo>
                    <a:pt x="2" y="23"/>
                  </a:lnTo>
                  <a:lnTo>
                    <a:pt x="8" y="12"/>
                  </a:lnTo>
                  <a:lnTo>
                    <a:pt x="16" y="4"/>
                  </a:lnTo>
                  <a:lnTo>
                    <a:pt x="28" y="0"/>
                  </a:lnTo>
                  <a:lnTo>
                    <a:pt x="41" y="0"/>
                  </a:lnTo>
                  <a:lnTo>
                    <a:pt x="51" y="4"/>
                  </a:lnTo>
                  <a:lnTo>
                    <a:pt x="61" y="12"/>
                  </a:lnTo>
                  <a:lnTo>
                    <a:pt x="67" y="23"/>
                  </a:lnTo>
                  <a:lnTo>
                    <a:pt x="69" y="33"/>
                  </a:lnTo>
                  <a:close/>
                </a:path>
              </a:pathLst>
            </a:custGeom>
            <a:solidFill>
              <a:srgbClr val="E0E0E0"/>
            </a:solidFill>
            <a:ln w="762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82" name="WordArt 37">
              <a:extLst>
                <a:ext uri="{FF2B5EF4-FFF2-40B4-BE49-F238E27FC236}">
                  <a16:creationId xmlns:a16="http://schemas.microsoft.com/office/drawing/2014/main" id="{16DF466C-757C-4CD1-A30D-8FD85505E3C7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959847" y="5010450"/>
              <a:ext cx="168807" cy="8636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b="1" kern="10" spc="0" dirty="0">
                  <a:ln w="317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Arial Unicode MS"/>
                </a:rPr>
                <a:t>I21</a:t>
              </a:r>
              <a:endParaRPr lang="zh-TW" altLang="en-US" sz="1400" b="1" kern="10" spc="0" dirty="0">
                <a:ln w="317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rial Unicode MS"/>
              </a:endParaRPr>
            </a:p>
          </p:txBody>
        </p:sp>
        <p:sp>
          <p:nvSpPr>
            <p:cNvPr id="183" name="WordArt 41">
              <a:extLst>
                <a:ext uri="{FF2B5EF4-FFF2-40B4-BE49-F238E27FC236}">
                  <a16:creationId xmlns:a16="http://schemas.microsoft.com/office/drawing/2014/main" id="{E1EA64FF-5A51-4371-967F-55DD91599D2B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2433285" y="5214944"/>
              <a:ext cx="425345" cy="56515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zh-TW" sz="1400" kern="10" dirty="0"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Verdana Ref"/>
                </a:rPr>
                <a:t>INDUCTOR</a:t>
              </a:r>
              <a:endParaRPr lang="zh-TW" altLang="en-US" sz="1400" kern="10" spc="0" dirty="0">
                <a:ln w="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Verdana Ref"/>
              </a:endParaRPr>
            </a:p>
          </p:txBody>
        </p:sp>
        <p:sp>
          <p:nvSpPr>
            <p:cNvPr id="184" name="Freeform 8">
              <a:extLst>
                <a:ext uri="{FF2B5EF4-FFF2-40B4-BE49-F238E27FC236}">
                  <a16:creationId xmlns:a16="http://schemas.microsoft.com/office/drawing/2014/main" id="{AFE9F714-8C2E-4409-967E-64A6AB49B0D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23079" y="5043798"/>
              <a:ext cx="716918" cy="104308"/>
            </a:xfrm>
            <a:custGeom>
              <a:avLst/>
              <a:gdLst>
                <a:gd name="T0" fmla="*/ 0 w 935"/>
                <a:gd name="T1" fmla="*/ 136 h 136"/>
                <a:gd name="T2" fmla="*/ 108 w 935"/>
                <a:gd name="T3" fmla="*/ 135 h 136"/>
                <a:gd name="T4" fmla="*/ 213 w 935"/>
                <a:gd name="T5" fmla="*/ 22 h 136"/>
                <a:gd name="T6" fmla="*/ 341 w 935"/>
                <a:gd name="T7" fmla="*/ 135 h 136"/>
                <a:gd name="T8" fmla="*/ 461 w 935"/>
                <a:gd name="T9" fmla="*/ 15 h 136"/>
                <a:gd name="T10" fmla="*/ 581 w 935"/>
                <a:gd name="T11" fmla="*/ 135 h 136"/>
                <a:gd name="T12" fmla="*/ 693 w 935"/>
                <a:gd name="T13" fmla="*/ 7 h 136"/>
                <a:gd name="T14" fmla="*/ 813 w 935"/>
                <a:gd name="T15" fmla="*/ 135 h 136"/>
                <a:gd name="T16" fmla="*/ 935 w 935"/>
                <a:gd name="T17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5" h="136">
                  <a:moveTo>
                    <a:pt x="0" y="136"/>
                  </a:moveTo>
                  <a:lnTo>
                    <a:pt x="108" y="135"/>
                  </a:lnTo>
                  <a:cubicBezTo>
                    <a:pt x="144" y="116"/>
                    <a:pt x="138" y="22"/>
                    <a:pt x="213" y="22"/>
                  </a:cubicBezTo>
                  <a:cubicBezTo>
                    <a:pt x="288" y="22"/>
                    <a:pt x="300" y="115"/>
                    <a:pt x="341" y="135"/>
                  </a:cubicBezTo>
                  <a:cubicBezTo>
                    <a:pt x="382" y="134"/>
                    <a:pt x="379" y="23"/>
                    <a:pt x="461" y="15"/>
                  </a:cubicBezTo>
                  <a:cubicBezTo>
                    <a:pt x="543" y="7"/>
                    <a:pt x="541" y="116"/>
                    <a:pt x="581" y="135"/>
                  </a:cubicBezTo>
                  <a:cubicBezTo>
                    <a:pt x="620" y="134"/>
                    <a:pt x="603" y="14"/>
                    <a:pt x="693" y="7"/>
                  </a:cubicBezTo>
                  <a:cubicBezTo>
                    <a:pt x="783" y="0"/>
                    <a:pt x="773" y="113"/>
                    <a:pt x="813" y="135"/>
                  </a:cubicBezTo>
                  <a:lnTo>
                    <a:pt x="935" y="136"/>
                  </a:lnTo>
                </a:path>
              </a:pathLst>
            </a:cu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185" name="Freeform 23">
              <a:extLst>
                <a:ext uri="{FF2B5EF4-FFF2-40B4-BE49-F238E27FC236}">
                  <a16:creationId xmlns:a16="http://schemas.microsoft.com/office/drawing/2014/main" id="{B29E19B0-749C-4767-B0D3-524473145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5122" y="5123625"/>
              <a:ext cx="144000" cy="36000"/>
            </a:xfrm>
            <a:custGeom>
              <a:avLst/>
              <a:gdLst>
                <a:gd name="T0" fmla="*/ 20 w 543"/>
                <a:gd name="T1" fmla="*/ 41 h 41"/>
                <a:gd name="T2" fmla="*/ 20 w 543"/>
                <a:gd name="T3" fmla="*/ 41 h 41"/>
                <a:gd name="T4" fmla="*/ 18 w 543"/>
                <a:gd name="T5" fmla="*/ 41 h 41"/>
                <a:gd name="T6" fmla="*/ 14 w 543"/>
                <a:gd name="T7" fmla="*/ 41 h 41"/>
                <a:gd name="T8" fmla="*/ 10 w 543"/>
                <a:gd name="T9" fmla="*/ 39 h 41"/>
                <a:gd name="T10" fmla="*/ 8 w 543"/>
                <a:gd name="T11" fmla="*/ 37 h 41"/>
                <a:gd name="T12" fmla="*/ 6 w 543"/>
                <a:gd name="T13" fmla="*/ 35 h 41"/>
                <a:gd name="T14" fmla="*/ 4 w 543"/>
                <a:gd name="T15" fmla="*/ 31 h 41"/>
                <a:gd name="T16" fmla="*/ 2 w 543"/>
                <a:gd name="T17" fmla="*/ 29 h 41"/>
                <a:gd name="T18" fmla="*/ 0 w 543"/>
                <a:gd name="T19" fmla="*/ 25 h 41"/>
                <a:gd name="T20" fmla="*/ 0 w 543"/>
                <a:gd name="T21" fmla="*/ 21 h 41"/>
                <a:gd name="T22" fmla="*/ 0 w 543"/>
                <a:gd name="T23" fmla="*/ 19 h 41"/>
                <a:gd name="T24" fmla="*/ 2 w 543"/>
                <a:gd name="T25" fmla="*/ 15 h 41"/>
                <a:gd name="T26" fmla="*/ 4 w 543"/>
                <a:gd name="T27" fmla="*/ 11 h 41"/>
                <a:gd name="T28" fmla="*/ 6 w 543"/>
                <a:gd name="T29" fmla="*/ 9 h 41"/>
                <a:gd name="T30" fmla="*/ 8 w 543"/>
                <a:gd name="T31" fmla="*/ 6 h 41"/>
                <a:gd name="T32" fmla="*/ 10 w 543"/>
                <a:gd name="T33" fmla="*/ 4 h 41"/>
                <a:gd name="T34" fmla="*/ 14 w 543"/>
                <a:gd name="T35" fmla="*/ 2 h 41"/>
                <a:gd name="T36" fmla="*/ 18 w 543"/>
                <a:gd name="T37" fmla="*/ 2 h 41"/>
                <a:gd name="T38" fmla="*/ 20 w 543"/>
                <a:gd name="T39" fmla="*/ 0 h 41"/>
                <a:gd name="T40" fmla="*/ 20 w 543"/>
                <a:gd name="T41" fmla="*/ 0 h 41"/>
                <a:gd name="T42" fmla="*/ 522 w 543"/>
                <a:gd name="T43" fmla="*/ 0 h 41"/>
                <a:gd name="T44" fmla="*/ 522 w 543"/>
                <a:gd name="T45" fmla="*/ 0 h 41"/>
                <a:gd name="T46" fmla="*/ 527 w 543"/>
                <a:gd name="T47" fmla="*/ 2 h 41"/>
                <a:gd name="T48" fmla="*/ 529 w 543"/>
                <a:gd name="T49" fmla="*/ 2 h 41"/>
                <a:gd name="T50" fmla="*/ 533 w 543"/>
                <a:gd name="T51" fmla="*/ 4 h 41"/>
                <a:gd name="T52" fmla="*/ 535 w 543"/>
                <a:gd name="T53" fmla="*/ 6 h 41"/>
                <a:gd name="T54" fmla="*/ 537 w 543"/>
                <a:gd name="T55" fmla="*/ 9 h 41"/>
                <a:gd name="T56" fmla="*/ 539 w 543"/>
                <a:gd name="T57" fmla="*/ 11 h 41"/>
                <a:gd name="T58" fmla="*/ 541 w 543"/>
                <a:gd name="T59" fmla="*/ 15 h 41"/>
                <a:gd name="T60" fmla="*/ 543 w 543"/>
                <a:gd name="T61" fmla="*/ 19 h 41"/>
                <a:gd name="T62" fmla="*/ 543 w 543"/>
                <a:gd name="T63" fmla="*/ 21 h 41"/>
                <a:gd name="T64" fmla="*/ 543 w 543"/>
                <a:gd name="T65" fmla="*/ 25 h 41"/>
                <a:gd name="T66" fmla="*/ 541 w 543"/>
                <a:gd name="T67" fmla="*/ 29 h 41"/>
                <a:gd name="T68" fmla="*/ 539 w 543"/>
                <a:gd name="T69" fmla="*/ 31 h 41"/>
                <a:gd name="T70" fmla="*/ 537 w 543"/>
                <a:gd name="T71" fmla="*/ 35 h 41"/>
                <a:gd name="T72" fmla="*/ 535 w 543"/>
                <a:gd name="T73" fmla="*/ 37 h 41"/>
                <a:gd name="T74" fmla="*/ 533 w 543"/>
                <a:gd name="T75" fmla="*/ 39 h 41"/>
                <a:gd name="T76" fmla="*/ 529 w 543"/>
                <a:gd name="T77" fmla="*/ 41 h 41"/>
                <a:gd name="T78" fmla="*/ 527 w 543"/>
                <a:gd name="T79" fmla="*/ 41 h 41"/>
                <a:gd name="T80" fmla="*/ 522 w 543"/>
                <a:gd name="T81" fmla="*/ 41 h 41"/>
                <a:gd name="T82" fmla="*/ 522 w 543"/>
                <a:gd name="T83" fmla="*/ 41 h 41"/>
                <a:gd name="T84" fmla="*/ 20 w 543"/>
                <a:gd name="T8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43" h="41">
                  <a:moveTo>
                    <a:pt x="20" y="41"/>
                  </a:moveTo>
                  <a:lnTo>
                    <a:pt x="20" y="41"/>
                  </a:lnTo>
                  <a:lnTo>
                    <a:pt x="18" y="41"/>
                  </a:lnTo>
                  <a:lnTo>
                    <a:pt x="14" y="41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6" y="35"/>
                  </a:lnTo>
                  <a:lnTo>
                    <a:pt x="4" y="31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2" y="15"/>
                  </a:lnTo>
                  <a:lnTo>
                    <a:pt x="4" y="11"/>
                  </a:lnTo>
                  <a:lnTo>
                    <a:pt x="6" y="9"/>
                  </a:lnTo>
                  <a:lnTo>
                    <a:pt x="8" y="6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522" y="0"/>
                  </a:lnTo>
                  <a:lnTo>
                    <a:pt x="527" y="2"/>
                  </a:lnTo>
                  <a:lnTo>
                    <a:pt x="529" y="2"/>
                  </a:lnTo>
                  <a:lnTo>
                    <a:pt x="533" y="4"/>
                  </a:lnTo>
                  <a:lnTo>
                    <a:pt x="535" y="6"/>
                  </a:lnTo>
                  <a:lnTo>
                    <a:pt x="537" y="9"/>
                  </a:lnTo>
                  <a:lnTo>
                    <a:pt x="539" y="11"/>
                  </a:lnTo>
                  <a:lnTo>
                    <a:pt x="541" y="15"/>
                  </a:lnTo>
                  <a:lnTo>
                    <a:pt x="543" y="19"/>
                  </a:lnTo>
                  <a:lnTo>
                    <a:pt x="543" y="21"/>
                  </a:lnTo>
                  <a:lnTo>
                    <a:pt x="543" y="25"/>
                  </a:lnTo>
                  <a:lnTo>
                    <a:pt x="541" y="29"/>
                  </a:lnTo>
                  <a:lnTo>
                    <a:pt x="539" y="31"/>
                  </a:lnTo>
                  <a:lnTo>
                    <a:pt x="537" y="35"/>
                  </a:lnTo>
                  <a:lnTo>
                    <a:pt x="535" y="37"/>
                  </a:lnTo>
                  <a:lnTo>
                    <a:pt x="533" y="39"/>
                  </a:lnTo>
                  <a:lnTo>
                    <a:pt x="529" y="41"/>
                  </a:lnTo>
                  <a:lnTo>
                    <a:pt x="527" y="41"/>
                  </a:lnTo>
                  <a:lnTo>
                    <a:pt x="522" y="41"/>
                  </a:lnTo>
                  <a:lnTo>
                    <a:pt x="20" y="41"/>
                  </a:lnTo>
                  <a:close/>
                </a:path>
              </a:pathLst>
            </a:custGeom>
            <a:solidFill>
              <a:srgbClr val="FFFFFF"/>
            </a:solidFill>
            <a:ln w="127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80649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98C07998-A765-4E61-AB7F-FBEA40C5A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0" y="174060"/>
            <a:ext cx="9129950" cy="556914"/>
          </a:xfrm>
        </p:spPr>
        <p:txBody>
          <a:bodyPr>
            <a:noAutofit/>
          </a:bodyPr>
          <a:lstStyle/>
          <a:p>
            <a:r>
              <a:rPr lang="zh-TW" altLang="en-US" sz="2800" dirty="0"/>
              <a:t>不同</a:t>
            </a:r>
            <a:r>
              <a:rPr lang="en-US" altLang="zh-TW" sz="2800" i="1" dirty="0"/>
              <a:t>R</a:t>
            </a:r>
            <a:r>
              <a:rPr lang="zh-TW" altLang="en-US" sz="2800" i="1" dirty="0"/>
              <a:t>、</a:t>
            </a:r>
            <a:r>
              <a:rPr lang="en-US" altLang="zh-TW" sz="2800" i="1" dirty="0"/>
              <a:t>L</a:t>
            </a:r>
            <a:r>
              <a:rPr lang="zh-TW" altLang="en-US" sz="2800" i="1" dirty="0"/>
              <a:t> 、 </a:t>
            </a:r>
            <a:r>
              <a:rPr lang="en-US" altLang="zh-TW" sz="2800" i="1" dirty="0"/>
              <a:t>C</a:t>
            </a:r>
            <a:r>
              <a:rPr lang="zh-TW" altLang="en-US" sz="2800" dirty="0"/>
              <a:t>值組合的</a:t>
            </a:r>
            <a:r>
              <a:rPr lang="en-US" altLang="zh-TW" sz="2800" i="1" dirty="0"/>
              <a:t>RLC</a:t>
            </a:r>
            <a:r>
              <a:rPr lang="zh-TW" altLang="en-US" sz="2800" dirty="0"/>
              <a:t>並聯電路的實驗測量與比較</a:t>
            </a:r>
          </a:p>
        </p:txBody>
      </p:sp>
      <p:sp>
        <p:nvSpPr>
          <p:cNvPr id="5" name="內容版面配置區 6">
            <a:extLst>
              <a:ext uri="{FF2B5EF4-FFF2-40B4-BE49-F238E27FC236}">
                <a16:creationId xmlns:a16="http://schemas.microsoft.com/office/drawing/2014/main" id="{B28FC1A7-9E95-4B07-BCD4-B5F702F9BDEB}"/>
              </a:ext>
            </a:extLst>
          </p:cNvPr>
          <p:cNvSpPr txBox="1">
            <a:spLocks/>
          </p:cNvSpPr>
          <p:nvPr/>
        </p:nvSpPr>
        <p:spPr>
          <a:xfrm>
            <a:off x="380429" y="730974"/>
            <a:ext cx="8562849" cy="19453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 marL="3429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 marL="685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 marL="10287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5pPr>
            <a:lvl6pPr marL="17145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300"/>
              </a:spcBef>
              <a:buClrTx/>
              <a:buAutoNum type="arabicPeriod"/>
            </a:pPr>
            <a:r>
              <a:rPr lang="zh-TW" altLang="en-US" dirty="0">
                <a:solidFill>
                  <a:schemeClr val="tx1"/>
                </a:solidFill>
              </a:rPr>
              <a:t>請根據下列六組不同的</a:t>
            </a:r>
            <a:r>
              <a:rPr lang="en-US" altLang="zh-TW" dirty="0">
                <a:solidFill>
                  <a:schemeClr val="tx1"/>
                </a:solidFill>
              </a:rPr>
              <a:t>R</a:t>
            </a:r>
            <a:r>
              <a:rPr lang="zh-TW" altLang="en-US" dirty="0">
                <a:solidFill>
                  <a:schemeClr val="tx1"/>
                </a:solidFill>
              </a:rPr>
              <a:t>、</a:t>
            </a:r>
            <a:r>
              <a:rPr lang="en-US" altLang="zh-TW" dirty="0">
                <a:solidFill>
                  <a:schemeClr val="tx1"/>
                </a:solidFill>
              </a:rPr>
              <a:t>L</a:t>
            </a:r>
            <a:r>
              <a:rPr lang="zh-TW" altLang="en-US" dirty="0">
                <a:solidFill>
                  <a:schemeClr val="tx1"/>
                </a:solidFill>
              </a:rPr>
              <a:t>、</a:t>
            </a:r>
            <a:r>
              <a:rPr lang="en-US" altLang="zh-TW" dirty="0">
                <a:solidFill>
                  <a:schemeClr val="tx1"/>
                </a:solidFill>
              </a:rPr>
              <a:t>C</a:t>
            </a:r>
            <a:r>
              <a:rPr lang="zh-TW" altLang="en-US" dirty="0">
                <a:solidFill>
                  <a:schemeClr val="tx1"/>
                </a:solidFill>
              </a:rPr>
              <a:t>值組合，</a:t>
            </a:r>
            <a:r>
              <a:rPr lang="zh-TW" altLang="en-US" dirty="0">
                <a:solidFill>
                  <a:srgbClr val="000000"/>
                </a:solidFill>
              </a:rPr>
              <a:t>輸入</a:t>
            </a:r>
            <a:r>
              <a:rPr lang="en-US" altLang="zh-TW" dirty="0">
                <a:solidFill>
                  <a:srgbClr val="000000"/>
                </a:solidFill>
              </a:rPr>
              <a:t>5V</a:t>
            </a:r>
            <a:r>
              <a:rPr lang="zh-TW" altLang="en-US" dirty="0">
                <a:solidFill>
                  <a:schemeClr val="tx1"/>
                </a:solidFill>
              </a:rPr>
              <a:t>，</a:t>
            </a:r>
            <a:r>
              <a:rPr lang="en-US" altLang="zh-TW" dirty="0">
                <a:solidFill>
                  <a:srgbClr val="000000"/>
                </a:solidFill>
              </a:rPr>
              <a:t>f = </a:t>
            </a:r>
            <a:r>
              <a:rPr lang="zh-TW" altLang="zh-TW" dirty="0">
                <a:solidFill>
                  <a:srgbClr val="000000"/>
                </a:solidFill>
              </a:rPr>
              <a:t> </a:t>
            </a:r>
            <a:r>
              <a:rPr lang="en-US" altLang="zh-TW" dirty="0">
                <a:solidFill>
                  <a:srgbClr val="000000"/>
                </a:solidFill>
              </a:rPr>
              <a:t>25 Hz </a:t>
            </a:r>
            <a:r>
              <a:rPr lang="zh-TW" altLang="zh-TW" dirty="0">
                <a:solidFill>
                  <a:srgbClr val="000000"/>
                </a:solidFill>
              </a:rPr>
              <a:t>的方波</a:t>
            </a:r>
            <a:r>
              <a:rPr lang="zh-TW" altLang="en-US" dirty="0">
                <a:solidFill>
                  <a:srgbClr val="000000"/>
                </a:solidFill>
              </a:rPr>
              <a:t>，</a:t>
            </a:r>
            <a:r>
              <a:rPr lang="zh-TW" altLang="en-US" dirty="0">
                <a:solidFill>
                  <a:schemeClr val="tx1"/>
                </a:solidFill>
              </a:rPr>
              <a:t>觀察電容充放電情形。 </a:t>
            </a:r>
            <a:endParaRPr lang="en-US" altLang="zh-TW" dirty="0">
              <a:solidFill>
                <a:schemeClr val="tx1"/>
              </a:solidFill>
            </a:endParaRP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buClrTx/>
              <a:buAutoNum type="arabicPeriod"/>
            </a:pPr>
            <a:r>
              <a:rPr lang="zh-TW" altLang="en-US" dirty="0">
                <a:solidFill>
                  <a:schemeClr val="tx1"/>
                </a:solidFill>
              </a:rPr>
              <a:t>根據以上實驗結果，作次阻尼振盪</a:t>
            </a:r>
            <a:r>
              <a:rPr lang="en-US" altLang="zh-TW" dirty="0">
                <a:solidFill>
                  <a:schemeClr val="tx1"/>
                </a:solidFill>
              </a:rPr>
              <a:t>V</a:t>
            </a:r>
            <a:r>
              <a:rPr lang="en-US" altLang="zh-TW" baseline="-25000" dirty="0">
                <a:solidFill>
                  <a:schemeClr val="tx1"/>
                </a:solidFill>
              </a:rPr>
              <a:t>C</a:t>
            </a:r>
            <a:r>
              <a:rPr lang="en-US" altLang="zh-TW" dirty="0">
                <a:solidFill>
                  <a:schemeClr val="tx1"/>
                </a:solidFill>
              </a:rPr>
              <a:t>(t) </a:t>
            </a:r>
            <a:r>
              <a:rPr lang="zh-TW" altLang="en-US" dirty="0">
                <a:solidFill>
                  <a:schemeClr val="tx1"/>
                </a:solidFill>
              </a:rPr>
              <a:t>變化圖。</a:t>
            </a:r>
            <a:endParaRPr lang="en-US" altLang="zh-TW" dirty="0">
              <a:solidFill>
                <a:schemeClr val="tx1"/>
              </a:solidFill>
            </a:endParaRP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buClrTx/>
              <a:buAutoNum type="arabicPeriod"/>
            </a:pPr>
            <a:r>
              <a:rPr lang="zh-TW" altLang="en-US" dirty="0">
                <a:solidFill>
                  <a:schemeClr val="tx1"/>
                </a:solidFill>
              </a:rPr>
              <a:t>改用可變電阻</a:t>
            </a:r>
            <a:r>
              <a:rPr lang="en-US" altLang="zh-TW" dirty="0">
                <a:solidFill>
                  <a:schemeClr val="tx1"/>
                </a:solidFill>
              </a:rPr>
              <a:t>(0-20 </a:t>
            </a:r>
            <a:r>
              <a:rPr lang="en-US" altLang="zh-TW" dirty="0" err="1">
                <a:solidFill>
                  <a:schemeClr val="tx1"/>
                </a:solidFill>
              </a:rPr>
              <a:t>kΩ</a:t>
            </a:r>
            <a:r>
              <a:rPr lang="en-US" altLang="zh-TW" dirty="0">
                <a:solidFill>
                  <a:schemeClr val="tx1"/>
                </a:solidFill>
              </a:rPr>
              <a:t>)</a:t>
            </a:r>
            <a:r>
              <a:rPr lang="zh-TW" altLang="en-US" dirty="0">
                <a:solidFill>
                  <a:schemeClr val="tx1"/>
                </a:solidFill>
              </a:rPr>
              <a:t>，觀察振盪波形，找出臨界電阻值。</a:t>
            </a:r>
          </a:p>
          <a:p>
            <a:pPr marL="271463" indent="-271463">
              <a:lnSpc>
                <a:spcPct val="120000"/>
              </a:lnSpc>
              <a:spcBef>
                <a:spcPts val="300"/>
              </a:spcBef>
              <a:buClrTx/>
            </a:pPr>
            <a:endParaRPr lang="en-US" altLang="zh-TW" dirty="0">
              <a:solidFill>
                <a:schemeClr val="tx1"/>
              </a:solidFill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9EA6030D-CD23-421E-A910-2524E03F6B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034454"/>
              </p:ext>
            </p:extLst>
          </p:nvPr>
        </p:nvGraphicFramePr>
        <p:xfrm>
          <a:off x="199621" y="2768747"/>
          <a:ext cx="8944379" cy="370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353">
                  <a:extLst>
                    <a:ext uri="{9D8B030D-6E8A-4147-A177-3AD203B41FA5}">
                      <a16:colId xmlns:a16="http://schemas.microsoft.com/office/drawing/2014/main" val="2665731792"/>
                    </a:ext>
                  </a:extLst>
                </a:gridCol>
                <a:gridCol w="1390919">
                  <a:extLst>
                    <a:ext uri="{9D8B030D-6E8A-4147-A177-3AD203B41FA5}">
                      <a16:colId xmlns:a16="http://schemas.microsoft.com/office/drawing/2014/main" val="3628715930"/>
                    </a:ext>
                  </a:extLst>
                </a:gridCol>
                <a:gridCol w="1101142">
                  <a:extLst>
                    <a:ext uri="{9D8B030D-6E8A-4147-A177-3AD203B41FA5}">
                      <a16:colId xmlns:a16="http://schemas.microsoft.com/office/drawing/2014/main" val="1070731281"/>
                    </a:ext>
                  </a:extLst>
                </a:gridCol>
                <a:gridCol w="1152660">
                  <a:extLst>
                    <a:ext uri="{9D8B030D-6E8A-4147-A177-3AD203B41FA5}">
                      <a16:colId xmlns:a16="http://schemas.microsoft.com/office/drawing/2014/main" val="2861822188"/>
                    </a:ext>
                  </a:extLst>
                </a:gridCol>
                <a:gridCol w="2021984">
                  <a:extLst>
                    <a:ext uri="{9D8B030D-6E8A-4147-A177-3AD203B41FA5}">
                      <a16:colId xmlns:a16="http://schemas.microsoft.com/office/drawing/2014/main" val="846146858"/>
                    </a:ext>
                  </a:extLst>
                </a:gridCol>
                <a:gridCol w="2073498">
                  <a:extLst>
                    <a:ext uri="{9D8B030D-6E8A-4147-A177-3AD203B41FA5}">
                      <a16:colId xmlns:a16="http://schemas.microsoft.com/office/drawing/2014/main" val="3889041139"/>
                    </a:ext>
                  </a:extLst>
                </a:gridCol>
                <a:gridCol w="656823">
                  <a:extLst>
                    <a:ext uri="{9D8B030D-6E8A-4147-A177-3AD203B41FA5}">
                      <a16:colId xmlns:a16="http://schemas.microsoft.com/office/drawing/2014/main" val="3405932126"/>
                    </a:ext>
                  </a:extLst>
                </a:gridCol>
              </a:tblGrid>
              <a:tr h="53072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＃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電感 </a:t>
                      </a:r>
                      <a:r>
                        <a:rPr lang="en-US" altLang="zh-TW" sz="2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L</a:t>
                      </a:r>
                      <a:endParaRPr lang="zh-TW" altLang="en-US" sz="2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電容 </a:t>
                      </a:r>
                      <a:r>
                        <a:rPr lang="en-US" altLang="zh-TW" sz="2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C</a:t>
                      </a:r>
                      <a:endParaRPr lang="zh-TW" altLang="en-US" sz="2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電阻 </a:t>
                      </a:r>
                      <a:r>
                        <a:rPr lang="en-US" altLang="zh-TW" sz="2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</a:t>
                      </a:r>
                      <a:endParaRPr lang="zh-TW" altLang="en-US" sz="2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振盪角頻率</a:t>
                      </a:r>
                      <a:r>
                        <a:rPr lang="en-US" sz="2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ω</a:t>
                      </a:r>
                      <a:r>
                        <a:rPr lang="en-US" sz="2400" kern="100" baseline="-250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理論計算值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振盪角頻率</a:t>
                      </a:r>
                      <a:r>
                        <a:rPr lang="en-US" sz="2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ω</a:t>
                      </a:r>
                      <a:r>
                        <a:rPr lang="en-US" sz="2400" kern="100" baseline="-250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實驗值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偏</a:t>
                      </a:r>
                      <a:endParaRPr lang="en-US" altLang="zh-TW" sz="24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差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937270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zh-TW" altLang="en-US" sz="2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100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0.1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 Ω</a:t>
                      </a:r>
                      <a:endParaRPr lang="zh-TW" sz="2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17084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</a:t>
                      </a:r>
                      <a:endParaRPr lang="zh-TW" altLang="en-US" sz="2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100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0.1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kΩ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500312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3.</a:t>
                      </a:r>
                      <a:endParaRPr lang="zh-TW" altLang="en-US" sz="2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100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0.1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kΩ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096127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4.</a:t>
                      </a:r>
                      <a:endParaRPr lang="zh-TW" altLang="en-US" sz="2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100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TW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 Ω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35099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5.</a:t>
                      </a:r>
                      <a:endParaRPr lang="zh-TW" altLang="en-US" sz="2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100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TW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kΩ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3259487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6.</a:t>
                      </a:r>
                      <a:endParaRPr lang="zh-TW" altLang="en-US" sz="2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100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TW" sz="24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kΩ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38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48888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98C07998-A765-4E61-AB7F-FBEA40C5A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0" y="174060"/>
            <a:ext cx="9129950" cy="556914"/>
          </a:xfrm>
        </p:spPr>
        <p:txBody>
          <a:bodyPr>
            <a:noAutofit/>
          </a:bodyPr>
          <a:lstStyle/>
          <a:p>
            <a:r>
              <a:rPr lang="zh-TW" altLang="en-US" sz="2800" dirty="0"/>
              <a:t>不同</a:t>
            </a:r>
            <a:r>
              <a:rPr lang="en-US" altLang="zh-TW" sz="2800" i="1" dirty="0"/>
              <a:t>R</a:t>
            </a:r>
            <a:r>
              <a:rPr lang="zh-TW" altLang="en-US" sz="2800" i="1" dirty="0"/>
              <a:t>、</a:t>
            </a:r>
            <a:r>
              <a:rPr lang="en-US" altLang="zh-TW" sz="2800" i="1" dirty="0"/>
              <a:t>L</a:t>
            </a:r>
            <a:r>
              <a:rPr lang="zh-TW" altLang="en-US" sz="2800" i="1" dirty="0"/>
              <a:t> 、 </a:t>
            </a:r>
            <a:r>
              <a:rPr lang="en-US" altLang="zh-TW" sz="2800" i="1" dirty="0"/>
              <a:t>C</a:t>
            </a:r>
            <a:r>
              <a:rPr lang="zh-TW" altLang="en-US" sz="2800" dirty="0"/>
              <a:t>值組合的</a:t>
            </a:r>
            <a:r>
              <a:rPr lang="en-US" altLang="zh-TW" sz="2800" i="1" dirty="0"/>
              <a:t>RLC</a:t>
            </a:r>
            <a:r>
              <a:rPr lang="zh-TW" altLang="en-US" sz="2800" dirty="0"/>
              <a:t>並聯電路的實驗測量與比較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9EA6030D-CD23-421E-A910-2524E03F6B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147478"/>
              </p:ext>
            </p:extLst>
          </p:nvPr>
        </p:nvGraphicFramePr>
        <p:xfrm>
          <a:off x="199621" y="2824088"/>
          <a:ext cx="8944379" cy="370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353">
                  <a:extLst>
                    <a:ext uri="{9D8B030D-6E8A-4147-A177-3AD203B41FA5}">
                      <a16:colId xmlns:a16="http://schemas.microsoft.com/office/drawing/2014/main" val="2665731792"/>
                    </a:ext>
                  </a:extLst>
                </a:gridCol>
                <a:gridCol w="1390919">
                  <a:extLst>
                    <a:ext uri="{9D8B030D-6E8A-4147-A177-3AD203B41FA5}">
                      <a16:colId xmlns:a16="http://schemas.microsoft.com/office/drawing/2014/main" val="3628715930"/>
                    </a:ext>
                  </a:extLst>
                </a:gridCol>
                <a:gridCol w="1101142">
                  <a:extLst>
                    <a:ext uri="{9D8B030D-6E8A-4147-A177-3AD203B41FA5}">
                      <a16:colId xmlns:a16="http://schemas.microsoft.com/office/drawing/2014/main" val="1070731281"/>
                    </a:ext>
                  </a:extLst>
                </a:gridCol>
                <a:gridCol w="1152660">
                  <a:extLst>
                    <a:ext uri="{9D8B030D-6E8A-4147-A177-3AD203B41FA5}">
                      <a16:colId xmlns:a16="http://schemas.microsoft.com/office/drawing/2014/main" val="2861822188"/>
                    </a:ext>
                  </a:extLst>
                </a:gridCol>
                <a:gridCol w="2021984">
                  <a:extLst>
                    <a:ext uri="{9D8B030D-6E8A-4147-A177-3AD203B41FA5}">
                      <a16:colId xmlns:a16="http://schemas.microsoft.com/office/drawing/2014/main" val="846146858"/>
                    </a:ext>
                  </a:extLst>
                </a:gridCol>
                <a:gridCol w="2073498">
                  <a:extLst>
                    <a:ext uri="{9D8B030D-6E8A-4147-A177-3AD203B41FA5}">
                      <a16:colId xmlns:a16="http://schemas.microsoft.com/office/drawing/2014/main" val="3889041139"/>
                    </a:ext>
                  </a:extLst>
                </a:gridCol>
                <a:gridCol w="656823">
                  <a:extLst>
                    <a:ext uri="{9D8B030D-6E8A-4147-A177-3AD203B41FA5}">
                      <a16:colId xmlns:a16="http://schemas.microsoft.com/office/drawing/2014/main" val="3405932126"/>
                    </a:ext>
                  </a:extLst>
                </a:gridCol>
              </a:tblGrid>
              <a:tr h="53072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＃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電感 </a:t>
                      </a:r>
                      <a:r>
                        <a:rPr lang="en-US" altLang="zh-TW" sz="2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L</a:t>
                      </a:r>
                      <a:endParaRPr lang="zh-TW" altLang="en-US" sz="2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電容 </a:t>
                      </a:r>
                      <a:r>
                        <a:rPr lang="en-US" altLang="zh-TW" sz="2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C</a:t>
                      </a:r>
                      <a:endParaRPr lang="zh-TW" altLang="en-US" sz="2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電阻 </a:t>
                      </a:r>
                      <a:r>
                        <a:rPr lang="en-US" altLang="zh-TW" sz="2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</a:t>
                      </a:r>
                      <a:endParaRPr lang="zh-TW" altLang="en-US" sz="2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振盪角頻率</a:t>
                      </a:r>
                      <a:r>
                        <a:rPr lang="en-US" sz="2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ω</a:t>
                      </a:r>
                      <a:r>
                        <a:rPr lang="en-US" sz="2400" kern="100" baseline="-250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理論計算值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振盪角頻率</a:t>
                      </a:r>
                      <a:r>
                        <a:rPr lang="en-US" sz="2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ω</a:t>
                      </a:r>
                      <a:r>
                        <a:rPr lang="en-US" sz="2400" kern="100" baseline="-250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實驗值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偏</a:t>
                      </a:r>
                      <a:endParaRPr lang="en-US" altLang="zh-TW" sz="24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差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937270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zh-TW" altLang="en-US" sz="2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TW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0.1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 Ω</a:t>
                      </a:r>
                      <a:endParaRPr lang="zh-TW" sz="2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17084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</a:t>
                      </a:r>
                      <a:endParaRPr lang="zh-TW" altLang="en-US" sz="2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TW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0.1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kΩ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500312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3.</a:t>
                      </a:r>
                      <a:endParaRPr lang="zh-TW" altLang="en-US" sz="2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TW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0.1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kΩ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096127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4.</a:t>
                      </a:r>
                      <a:endParaRPr lang="zh-TW" altLang="en-US" sz="2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TW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TW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 Ω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35099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5.</a:t>
                      </a:r>
                      <a:endParaRPr lang="zh-TW" altLang="en-US" sz="2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TW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TW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zh-TW" alt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kΩ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3259487"/>
                  </a:ext>
                </a:extLst>
              </a:tr>
              <a:tr h="4014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6.</a:t>
                      </a:r>
                      <a:endParaRPr lang="zh-TW" altLang="en-US" sz="2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TW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mH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TW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μF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kΩ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3869"/>
                  </a:ext>
                </a:extLst>
              </a:tr>
            </a:tbl>
          </a:graphicData>
        </a:graphic>
      </p:graphicFrame>
      <p:sp>
        <p:nvSpPr>
          <p:cNvPr id="8" name="內容版面配置區 6">
            <a:extLst>
              <a:ext uri="{FF2B5EF4-FFF2-40B4-BE49-F238E27FC236}">
                <a16:creationId xmlns:a16="http://schemas.microsoft.com/office/drawing/2014/main" id="{7827CF76-93A0-43CD-A089-CEEB25493BD0}"/>
              </a:ext>
            </a:extLst>
          </p:cNvPr>
          <p:cNvSpPr txBox="1">
            <a:spLocks/>
          </p:cNvSpPr>
          <p:nvPr/>
        </p:nvSpPr>
        <p:spPr>
          <a:xfrm>
            <a:off x="373404" y="730974"/>
            <a:ext cx="8536420" cy="19453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 marL="3429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 marL="685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 marL="10287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5pPr>
            <a:lvl6pPr marL="17145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300"/>
              </a:spcBef>
              <a:buClrTx/>
              <a:buAutoNum type="arabicPeriod"/>
            </a:pPr>
            <a:r>
              <a:rPr lang="zh-TW" altLang="en-US" dirty="0">
                <a:solidFill>
                  <a:srgbClr val="000000"/>
                </a:solidFill>
              </a:rPr>
              <a:t>請根據下列六組不同的</a:t>
            </a:r>
            <a:r>
              <a:rPr lang="en-US" altLang="zh-TW" dirty="0">
                <a:solidFill>
                  <a:srgbClr val="000000"/>
                </a:solidFill>
              </a:rPr>
              <a:t>R</a:t>
            </a:r>
            <a:r>
              <a:rPr lang="zh-TW" altLang="en-US" dirty="0">
                <a:solidFill>
                  <a:srgbClr val="000000"/>
                </a:solidFill>
              </a:rPr>
              <a:t>、</a:t>
            </a:r>
            <a:r>
              <a:rPr lang="en-US" altLang="zh-TW" dirty="0">
                <a:solidFill>
                  <a:srgbClr val="000000"/>
                </a:solidFill>
              </a:rPr>
              <a:t>L</a:t>
            </a:r>
            <a:r>
              <a:rPr lang="zh-TW" altLang="en-US" dirty="0">
                <a:solidFill>
                  <a:srgbClr val="000000"/>
                </a:solidFill>
              </a:rPr>
              <a:t>、</a:t>
            </a:r>
            <a:r>
              <a:rPr lang="en-US" altLang="zh-TW" dirty="0">
                <a:solidFill>
                  <a:srgbClr val="000000"/>
                </a:solidFill>
              </a:rPr>
              <a:t>C</a:t>
            </a:r>
            <a:r>
              <a:rPr lang="zh-TW" altLang="en-US" dirty="0">
                <a:solidFill>
                  <a:srgbClr val="000000"/>
                </a:solidFill>
              </a:rPr>
              <a:t>值組合，輸入</a:t>
            </a:r>
            <a:r>
              <a:rPr lang="en-US" altLang="zh-TW" dirty="0">
                <a:solidFill>
                  <a:srgbClr val="000000"/>
                </a:solidFill>
              </a:rPr>
              <a:t>5V</a:t>
            </a:r>
            <a:r>
              <a:rPr lang="zh-TW" altLang="en-US" dirty="0">
                <a:solidFill>
                  <a:srgbClr val="000000"/>
                </a:solidFill>
              </a:rPr>
              <a:t>，</a:t>
            </a:r>
            <a:r>
              <a:rPr lang="en-US" altLang="zh-TW" dirty="0">
                <a:solidFill>
                  <a:srgbClr val="000000"/>
                </a:solidFill>
              </a:rPr>
              <a:t>f = </a:t>
            </a:r>
            <a:r>
              <a:rPr lang="zh-TW" altLang="zh-TW" dirty="0">
                <a:solidFill>
                  <a:srgbClr val="000000"/>
                </a:solidFill>
              </a:rPr>
              <a:t> </a:t>
            </a:r>
            <a:r>
              <a:rPr lang="en-US" altLang="zh-TW" dirty="0">
                <a:solidFill>
                  <a:srgbClr val="000000"/>
                </a:solidFill>
              </a:rPr>
              <a:t>25 Hz </a:t>
            </a:r>
            <a:r>
              <a:rPr lang="zh-TW" altLang="zh-TW" dirty="0">
                <a:solidFill>
                  <a:srgbClr val="000000"/>
                </a:solidFill>
              </a:rPr>
              <a:t>的方波</a:t>
            </a:r>
            <a:r>
              <a:rPr lang="zh-TW" altLang="en-US" dirty="0">
                <a:solidFill>
                  <a:srgbClr val="000000"/>
                </a:solidFill>
              </a:rPr>
              <a:t>，觀察電容充放電情形。 </a:t>
            </a:r>
            <a:endParaRPr lang="en-US" altLang="zh-TW" dirty="0">
              <a:solidFill>
                <a:srgbClr val="000000"/>
              </a:solidFill>
            </a:endParaRP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buClrTx/>
              <a:buAutoNum type="arabicPeriod"/>
            </a:pPr>
            <a:r>
              <a:rPr lang="zh-TW" altLang="en-US" dirty="0">
                <a:solidFill>
                  <a:srgbClr val="000000"/>
                </a:solidFill>
              </a:rPr>
              <a:t>根據以上實驗結果，作次阻尼振盪</a:t>
            </a:r>
            <a:r>
              <a:rPr lang="en-US" altLang="zh-TW" dirty="0">
                <a:solidFill>
                  <a:srgbClr val="000000"/>
                </a:solidFill>
              </a:rPr>
              <a:t>V</a:t>
            </a:r>
            <a:r>
              <a:rPr lang="en-US" altLang="zh-TW" baseline="-25000" dirty="0">
                <a:solidFill>
                  <a:srgbClr val="000000"/>
                </a:solidFill>
              </a:rPr>
              <a:t>C</a:t>
            </a:r>
            <a:r>
              <a:rPr lang="en-US" altLang="zh-TW" dirty="0">
                <a:solidFill>
                  <a:srgbClr val="000000"/>
                </a:solidFill>
              </a:rPr>
              <a:t>(t) </a:t>
            </a:r>
            <a:r>
              <a:rPr lang="zh-TW" altLang="en-US" dirty="0">
                <a:solidFill>
                  <a:srgbClr val="000000"/>
                </a:solidFill>
              </a:rPr>
              <a:t>變化圖。</a:t>
            </a:r>
            <a:endParaRPr lang="en-US" altLang="zh-TW" dirty="0">
              <a:solidFill>
                <a:srgbClr val="000000"/>
              </a:solidFill>
            </a:endParaRP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buClrTx/>
              <a:buAutoNum type="arabicPeriod"/>
            </a:pPr>
            <a:r>
              <a:rPr lang="zh-TW" altLang="en-US" dirty="0">
                <a:solidFill>
                  <a:srgbClr val="000000"/>
                </a:solidFill>
              </a:rPr>
              <a:t>改用可變電阻</a:t>
            </a:r>
            <a:r>
              <a:rPr lang="en-US" altLang="zh-TW" dirty="0">
                <a:solidFill>
                  <a:srgbClr val="000000"/>
                </a:solidFill>
              </a:rPr>
              <a:t>(0-20 </a:t>
            </a:r>
            <a:r>
              <a:rPr lang="en-US" altLang="zh-TW" dirty="0" err="1">
                <a:solidFill>
                  <a:srgbClr val="000000"/>
                </a:solidFill>
              </a:rPr>
              <a:t>kΩ</a:t>
            </a:r>
            <a:r>
              <a:rPr lang="en-US" altLang="zh-TW" dirty="0">
                <a:solidFill>
                  <a:srgbClr val="000000"/>
                </a:solidFill>
              </a:rPr>
              <a:t>)</a:t>
            </a:r>
            <a:r>
              <a:rPr lang="zh-TW" altLang="en-US" dirty="0">
                <a:solidFill>
                  <a:srgbClr val="000000"/>
                </a:solidFill>
              </a:rPr>
              <a:t>，觀察振盪波形，找出臨界電阻值。</a:t>
            </a:r>
          </a:p>
        </p:txBody>
      </p:sp>
    </p:spTree>
    <p:extLst>
      <p:ext uri="{BB962C8B-B14F-4D97-AF65-F5344CB8AC3E}">
        <p14:creationId xmlns:p14="http://schemas.microsoft.com/office/powerpoint/2010/main" val="14469652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8CF9C3D7-60E2-44F3-B697-9B8E2F501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729" y="77965"/>
            <a:ext cx="7589931" cy="772935"/>
          </a:xfrm>
        </p:spPr>
        <p:txBody>
          <a:bodyPr/>
          <a:lstStyle/>
          <a:p>
            <a:r>
              <a:rPr lang="en-US" altLang="zh-TW" dirty="0">
                <a:effectLst/>
              </a:rPr>
              <a:t>RLC</a:t>
            </a:r>
            <a:r>
              <a:rPr lang="zh-TW" altLang="en-US" dirty="0">
                <a:effectLst/>
              </a:rPr>
              <a:t>並聯 實驗結果</a:t>
            </a:r>
          </a:p>
        </p:txBody>
      </p:sp>
      <p:graphicFrame>
        <p:nvGraphicFramePr>
          <p:cNvPr id="8" name="圖表 7">
            <a:extLst>
              <a:ext uri="{FF2B5EF4-FFF2-40B4-BE49-F238E27FC236}">
                <a16:creationId xmlns:a16="http://schemas.microsoft.com/office/drawing/2014/main" id="{CBC951E1-9430-42DC-9AA4-0BA3CDE63D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6528443"/>
              </p:ext>
            </p:extLst>
          </p:nvPr>
        </p:nvGraphicFramePr>
        <p:xfrm>
          <a:off x="321276" y="2032000"/>
          <a:ext cx="8575589" cy="482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" name="群組 1">
            <a:extLst>
              <a:ext uri="{FF2B5EF4-FFF2-40B4-BE49-F238E27FC236}">
                <a16:creationId xmlns:a16="http://schemas.microsoft.com/office/drawing/2014/main" id="{B9899E85-A669-47C4-BE6A-4FE9BFD0B21B}"/>
              </a:ext>
            </a:extLst>
          </p:cNvPr>
          <p:cNvGrpSpPr/>
          <p:nvPr/>
        </p:nvGrpSpPr>
        <p:grpSpPr>
          <a:xfrm>
            <a:off x="1689105" y="2806702"/>
            <a:ext cx="6578595" cy="2952001"/>
            <a:chOff x="1537896" y="3205555"/>
            <a:chExt cx="1166863" cy="797580"/>
          </a:xfrm>
        </p:grpSpPr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6E989A8C-CC2C-487D-B0CA-394561909F65}"/>
                </a:ext>
              </a:extLst>
            </p:cNvPr>
            <p:cNvCxnSpPr/>
            <p:nvPr/>
          </p:nvCxnSpPr>
          <p:spPr>
            <a:xfrm>
              <a:off x="2458055" y="3995600"/>
              <a:ext cx="246704" cy="0"/>
            </a:xfrm>
            <a:prstGeom prst="line">
              <a:avLst/>
            </a:prstGeom>
            <a:ln w="12700"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" name="直線接點 6">
              <a:extLst>
                <a:ext uri="{FF2B5EF4-FFF2-40B4-BE49-F238E27FC236}">
                  <a16:creationId xmlns:a16="http://schemas.microsoft.com/office/drawing/2014/main" id="{02717A04-677D-4638-88AF-0EC3468854E0}"/>
                </a:ext>
              </a:extLst>
            </p:cNvPr>
            <p:cNvCxnSpPr/>
            <p:nvPr/>
          </p:nvCxnSpPr>
          <p:spPr>
            <a:xfrm>
              <a:off x="1843896" y="3208238"/>
              <a:ext cx="612522" cy="0"/>
            </a:xfrm>
            <a:prstGeom prst="line">
              <a:avLst/>
            </a:prstGeom>
            <a:ln w="12700"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AAF799AD-CE0B-4440-89BA-DEC654DB069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064128" y="3600187"/>
              <a:ext cx="787853" cy="0"/>
            </a:xfrm>
            <a:prstGeom prst="line">
              <a:avLst/>
            </a:prstGeom>
            <a:ln w="12700"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E84B301F-CB69-4CD7-8BD9-F23F77414DF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445596" y="3604345"/>
              <a:ext cx="797580" cy="0"/>
            </a:xfrm>
            <a:prstGeom prst="line">
              <a:avLst/>
            </a:prstGeom>
            <a:ln w="12700"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898E1B91-EB11-4862-B788-74868333A2DC}"/>
                </a:ext>
              </a:extLst>
            </p:cNvPr>
            <p:cNvCxnSpPr/>
            <p:nvPr/>
          </p:nvCxnSpPr>
          <p:spPr>
            <a:xfrm>
              <a:off x="1537896" y="3993742"/>
              <a:ext cx="306000" cy="0"/>
            </a:xfrm>
            <a:prstGeom prst="line">
              <a:avLst/>
            </a:prstGeom>
            <a:ln w="12700"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99E47F17-9BBF-49D3-98D3-294F4731D391}"/>
              </a:ext>
            </a:extLst>
          </p:cNvPr>
          <p:cNvSpPr/>
          <p:nvPr/>
        </p:nvSpPr>
        <p:spPr>
          <a:xfrm>
            <a:off x="247135" y="794091"/>
            <a:ext cx="88451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8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pPr>
            <a:r>
              <a:rPr lang="zh-TW" altLang="en-US" sz="2800" dirty="0">
                <a:solidFill>
                  <a:srgbClr val="000000"/>
                </a:solidFill>
              </a:rPr>
              <a:t>降壓後輸入電壓</a:t>
            </a:r>
            <a:r>
              <a:rPr lang="zh-TW" altLang="zh-TW" sz="2800" dirty="0">
                <a:solidFill>
                  <a:srgbClr val="000000"/>
                </a:solidFill>
              </a:rPr>
              <a:t>， </a:t>
            </a:r>
            <a:r>
              <a:rPr lang="en-US" altLang="zh-TW" sz="2800" i="1" dirty="0">
                <a:solidFill>
                  <a:srgbClr val="000000"/>
                </a:solidFill>
              </a:rPr>
              <a:t>f</a:t>
            </a:r>
            <a:r>
              <a:rPr lang="en-US" altLang="zh-TW" sz="2800" dirty="0">
                <a:solidFill>
                  <a:srgbClr val="000000"/>
                </a:solidFill>
              </a:rPr>
              <a:t> = </a:t>
            </a:r>
            <a:r>
              <a:rPr lang="zh-TW" altLang="zh-TW" sz="2800" dirty="0">
                <a:solidFill>
                  <a:srgbClr val="000000"/>
                </a:solidFill>
              </a:rPr>
              <a:t> </a:t>
            </a:r>
            <a:r>
              <a:rPr lang="en-US" altLang="zh-TW" sz="2800" dirty="0">
                <a:solidFill>
                  <a:srgbClr val="000000"/>
                </a:solidFill>
              </a:rPr>
              <a:t>25 Hz </a:t>
            </a:r>
            <a:r>
              <a:rPr lang="zh-TW" altLang="zh-TW" sz="2800" dirty="0">
                <a:solidFill>
                  <a:srgbClr val="000000"/>
                </a:solidFill>
              </a:rPr>
              <a:t>的方波</a:t>
            </a:r>
            <a:r>
              <a:rPr lang="en-US" altLang="zh-TW" sz="2800" dirty="0">
                <a:solidFill>
                  <a:srgbClr val="000000"/>
                </a:solidFill>
              </a:rPr>
              <a:t>(</a:t>
            </a:r>
            <a:r>
              <a:rPr lang="zh-TW" altLang="en-US" sz="2800" dirty="0">
                <a:solidFill>
                  <a:srgbClr val="000000"/>
                </a:solidFill>
              </a:rPr>
              <a:t>虛線</a:t>
            </a:r>
            <a:r>
              <a:rPr lang="en-US" altLang="zh-TW" sz="2800" dirty="0">
                <a:solidFill>
                  <a:srgbClr val="000000"/>
                </a:solidFill>
              </a:rPr>
              <a:t>)</a:t>
            </a:r>
          </a:p>
          <a:p>
            <a:pPr algn="ctr">
              <a:defRPr sz="28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pPr>
            <a:r>
              <a:rPr lang="zh-TW" altLang="en-US" sz="2800" dirty="0">
                <a:solidFill>
                  <a:srgbClr val="000000"/>
                </a:solidFill>
              </a:rPr>
              <a:t>與</a:t>
            </a:r>
            <a:r>
              <a:rPr lang="en-US" altLang="zh-TW" sz="2800" i="1" dirty="0">
                <a:solidFill>
                  <a:srgbClr val="000000"/>
                </a:solidFill>
              </a:rPr>
              <a:t>R</a:t>
            </a:r>
            <a:r>
              <a:rPr lang="en-US" altLang="zh-TW" sz="2800" dirty="0">
                <a:solidFill>
                  <a:srgbClr val="000000"/>
                </a:solidFill>
              </a:rPr>
              <a:t> = 100 k</a:t>
            </a:r>
            <a:r>
              <a:rPr lang="en-US" altLang="zh-TW" sz="2800" dirty="0">
                <a:solidFill>
                  <a:srgbClr val="000000"/>
                </a:solidFill>
                <a:sym typeface="Symbol" panose="05050102010706020507" pitchFamily="18" charset="2"/>
              </a:rPr>
              <a:t></a:t>
            </a:r>
            <a:r>
              <a:rPr lang="zh-TW" altLang="en-US" sz="2800" dirty="0">
                <a:solidFill>
                  <a:srgbClr val="000000"/>
                </a:solidFill>
              </a:rPr>
              <a:t>，</a:t>
            </a:r>
            <a:r>
              <a:rPr lang="en-US" altLang="zh-TW" sz="2800" i="1" dirty="0">
                <a:solidFill>
                  <a:srgbClr val="000000"/>
                </a:solidFill>
              </a:rPr>
              <a:t>C</a:t>
            </a:r>
            <a:r>
              <a:rPr lang="zh-TW" altLang="en-US" sz="2800" dirty="0">
                <a:solidFill>
                  <a:srgbClr val="000000"/>
                </a:solidFill>
              </a:rPr>
              <a:t> </a:t>
            </a:r>
            <a:r>
              <a:rPr lang="en-US" altLang="zh-TW" sz="2800" dirty="0">
                <a:solidFill>
                  <a:srgbClr val="000000"/>
                </a:solidFill>
              </a:rPr>
              <a:t>=</a:t>
            </a:r>
            <a:r>
              <a:rPr lang="zh-TW" altLang="en-US" sz="2800" dirty="0">
                <a:solidFill>
                  <a:srgbClr val="000000"/>
                </a:solidFill>
              </a:rPr>
              <a:t> </a:t>
            </a:r>
            <a:r>
              <a:rPr lang="en-US" altLang="zh-TW" sz="2800" dirty="0">
                <a:solidFill>
                  <a:srgbClr val="000000"/>
                </a:solidFill>
              </a:rPr>
              <a:t>0.1</a:t>
            </a:r>
            <a:r>
              <a:rPr lang="zh-TW" altLang="en-US" sz="2800" dirty="0">
                <a:solidFill>
                  <a:srgbClr val="000000"/>
                </a:solidFill>
              </a:rPr>
              <a:t> </a:t>
            </a:r>
            <a:r>
              <a:rPr lang="en-US" altLang="zh-TW" dirty="0">
                <a:solidFill>
                  <a:srgbClr val="000000"/>
                </a:solidFill>
                <a:latin typeface="Symbol" panose="05050102010706020507" pitchFamily="18" charset="2"/>
              </a:rPr>
              <a:t></a:t>
            </a:r>
            <a:r>
              <a:rPr lang="en-US" altLang="zh-TW" dirty="0">
                <a:solidFill>
                  <a:srgbClr val="000000"/>
                </a:solidFill>
              </a:rPr>
              <a:t>F</a:t>
            </a:r>
            <a:r>
              <a:rPr lang="en-US" altLang="zh-TW" sz="2800" dirty="0">
                <a:solidFill>
                  <a:srgbClr val="000000"/>
                </a:solidFill>
              </a:rPr>
              <a:t> </a:t>
            </a:r>
            <a:r>
              <a:rPr lang="zh-TW" altLang="en-US" sz="2800" dirty="0">
                <a:solidFill>
                  <a:srgbClr val="000000"/>
                </a:solidFill>
              </a:rPr>
              <a:t>，</a:t>
            </a:r>
            <a:r>
              <a:rPr lang="en-US" altLang="zh-TW" sz="2800" i="1" dirty="0">
                <a:solidFill>
                  <a:srgbClr val="000000"/>
                </a:solidFill>
              </a:rPr>
              <a:t>L</a:t>
            </a:r>
            <a:r>
              <a:rPr lang="en-US" altLang="zh-TW" sz="2800" dirty="0">
                <a:solidFill>
                  <a:srgbClr val="000000"/>
                </a:solidFill>
              </a:rPr>
              <a:t> =1000 </a:t>
            </a:r>
            <a:r>
              <a:rPr lang="en-US" altLang="zh-TW" sz="2800" dirty="0" err="1">
                <a:solidFill>
                  <a:srgbClr val="000000"/>
                </a:solidFill>
              </a:rPr>
              <a:t>mh</a:t>
            </a:r>
            <a:r>
              <a:rPr lang="zh-TW" altLang="en-US" sz="2800" dirty="0">
                <a:solidFill>
                  <a:srgbClr val="000000"/>
                </a:solidFill>
              </a:rPr>
              <a:t>，</a:t>
            </a:r>
            <a:endParaRPr lang="en-US" altLang="zh-TW" sz="2800" dirty="0">
              <a:solidFill>
                <a:srgbClr val="000000"/>
              </a:solidFill>
            </a:endParaRPr>
          </a:p>
          <a:p>
            <a:pPr algn="ctr">
              <a:defRPr sz="28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pPr>
            <a:r>
              <a:rPr lang="en-US" altLang="zh-TW" sz="2800" dirty="0">
                <a:solidFill>
                  <a:srgbClr val="000000"/>
                </a:solidFill>
              </a:rPr>
              <a:t>RLC</a:t>
            </a:r>
            <a:r>
              <a:rPr lang="zh-TW" altLang="en-US" sz="2800" dirty="0">
                <a:solidFill>
                  <a:srgbClr val="000000"/>
                </a:solidFill>
              </a:rPr>
              <a:t>並聯之電容充放電情形</a:t>
            </a:r>
            <a:r>
              <a:rPr lang="en-US" altLang="zh-TW" sz="2800" dirty="0">
                <a:solidFill>
                  <a:srgbClr val="000000"/>
                </a:solidFill>
              </a:rPr>
              <a:t>(</a:t>
            </a:r>
            <a:r>
              <a:rPr lang="zh-TW" altLang="en-US" sz="2800" dirty="0">
                <a:solidFill>
                  <a:srgbClr val="000000"/>
                </a:solidFill>
              </a:rPr>
              <a:t>實線</a:t>
            </a:r>
            <a:r>
              <a:rPr lang="en-US" altLang="zh-TW" sz="2800" dirty="0">
                <a:solidFill>
                  <a:srgbClr val="000000"/>
                </a:solidFill>
              </a:rPr>
              <a:t>)</a:t>
            </a:r>
            <a:endParaRPr lang="zh-TW" altLang="zh-TW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4951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8CF9C3D7-60E2-44F3-B697-9B8E2F501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effectLst/>
              </a:rPr>
              <a:t>RLC</a:t>
            </a:r>
            <a:r>
              <a:rPr lang="zh-TW" altLang="en-US" dirty="0">
                <a:effectLst/>
              </a:rPr>
              <a:t>並聯 實驗結果</a:t>
            </a:r>
          </a:p>
        </p:txBody>
      </p:sp>
      <p:graphicFrame>
        <p:nvGraphicFramePr>
          <p:cNvPr id="8" name="圖表 7">
            <a:extLst>
              <a:ext uri="{FF2B5EF4-FFF2-40B4-BE49-F238E27FC236}">
                <a16:creationId xmlns:a16="http://schemas.microsoft.com/office/drawing/2014/main" id="{CBC951E1-9430-42DC-9AA4-0BA3CDE63D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7606438"/>
              </p:ext>
            </p:extLst>
          </p:nvPr>
        </p:nvGraphicFramePr>
        <p:xfrm>
          <a:off x="244889" y="1608284"/>
          <a:ext cx="8600303" cy="51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群組 4">
            <a:extLst>
              <a:ext uri="{FF2B5EF4-FFF2-40B4-BE49-F238E27FC236}">
                <a16:creationId xmlns:a16="http://schemas.microsoft.com/office/drawing/2014/main" id="{3F93FC21-2815-4D71-9FEF-5AA107A41852}"/>
              </a:ext>
            </a:extLst>
          </p:cNvPr>
          <p:cNvGrpSpPr/>
          <p:nvPr/>
        </p:nvGrpSpPr>
        <p:grpSpPr>
          <a:xfrm>
            <a:off x="2654299" y="3048000"/>
            <a:ext cx="5688000" cy="2755900"/>
            <a:chOff x="1537896" y="3205554"/>
            <a:chExt cx="918522" cy="823866"/>
          </a:xfrm>
        </p:grpSpPr>
        <p:cxnSp>
          <p:nvCxnSpPr>
            <p:cNvPr id="7" name="直線接點 6">
              <a:extLst>
                <a:ext uri="{FF2B5EF4-FFF2-40B4-BE49-F238E27FC236}">
                  <a16:creationId xmlns:a16="http://schemas.microsoft.com/office/drawing/2014/main" id="{BDF44795-D75E-4AD0-BA79-910B5D4D3253}"/>
                </a:ext>
              </a:extLst>
            </p:cNvPr>
            <p:cNvCxnSpPr/>
            <p:nvPr/>
          </p:nvCxnSpPr>
          <p:spPr>
            <a:xfrm>
              <a:off x="1843896" y="3208238"/>
              <a:ext cx="612522" cy="0"/>
            </a:xfrm>
            <a:prstGeom prst="line">
              <a:avLst/>
            </a:prstGeom>
            <a:ln w="12700"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E6B51039-841F-4228-AD46-80808F13825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435125" y="3614816"/>
              <a:ext cx="818523" cy="0"/>
            </a:xfrm>
            <a:prstGeom prst="line">
              <a:avLst/>
            </a:prstGeom>
            <a:ln w="12700"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4057412F-7A6B-4D39-A8D3-83C7A98C63E9}"/>
                </a:ext>
              </a:extLst>
            </p:cNvPr>
            <p:cNvCxnSpPr/>
            <p:nvPr/>
          </p:nvCxnSpPr>
          <p:spPr>
            <a:xfrm>
              <a:off x="1537896" y="4029420"/>
              <a:ext cx="306000" cy="0"/>
            </a:xfrm>
            <a:prstGeom prst="line">
              <a:avLst/>
            </a:prstGeom>
            <a:ln w="12700">
              <a:solidFill>
                <a:srgbClr val="0000CC"/>
              </a:solidFill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A04C334A-0074-459D-BBB4-A6D841754AFF}"/>
              </a:ext>
            </a:extLst>
          </p:cNvPr>
          <p:cNvSpPr/>
          <p:nvPr/>
        </p:nvSpPr>
        <p:spPr>
          <a:xfrm>
            <a:off x="247135" y="935026"/>
            <a:ext cx="87838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8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pPr>
            <a:r>
              <a:rPr lang="zh-TW" altLang="en-US" sz="2800" dirty="0">
                <a:solidFill>
                  <a:srgbClr val="000000"/>
                </a:solidFill>
              </a:rPr>
              <a:t>降壓後輸入電壓</a:t>
            </a:r>
            <a:r>
              <a:rPr lang="zh-TW" altLang="zh-TW" sz="2800" dirty="0">
                <a:solidFill>
                  <a:srgbClr val="000000"/>
                </a:solidFill>
              </a:rPr>
              <a:t>， </a:t>
            </a:r>
            <a:r>
              <a:rPr lang="en-US" altLang="zh-TW" sz="2800" i="1" dirty="0">
                <a:solidFill>
                  <a:srgbClr val="000000"/>
                </a:solidFill>
              </a:rPr>
              <a:t>f</a:t>
            </a:r>
            <a:r>
              <a:rPr lang="en-US" altLang="zh-TW" sz="2800" dirty="0">
                <a:solidFill>
                  <a:srgbClr val="000000"/>
                </a:solidFill>
              </a:rPr>
              <a:t> = </a:t>
            </a:r>
            <a:r>
              <a:rPr lang="zh-TW" altLang="zh-TW" sz="2800" dirty="0">
                <a:solidFill>
                  <a:srgbClr val="000000"/>
                </a:solidFill>
              </a:rPr>
              <a:t> </a:t>
            </a:r>
            <a:r>
              <a:rPr lang="en-US" altLang="zh-TW" sz="2800" dirty="0">
                <a:solidFill>
                  <a:srgbClr val="000000"/>
                </a:solidFill>
              </a:rPr>
              <a:t>25 Hz </a:t>
            </a:r>
            <a:r>
              <a:rPr lang="zh-TW" altLang="zh-TW" sz="2800" dirty="0">
                <a:solidFill>
                  <a:srgbClr val="000000"/>
                </a:solidFill>
              </a:rPr>
              <a:t>的方波</a:t>
            </a:r>
            <a:r>
              <a:rPr lang="en-US" altLang="zh-TW" sz="2800" dirty="0">
                <a:solidFill>
                  <a:srgbClr val="000000"/>
                </a:solidFill>
              </a:rPr>
              <a:t>(</a:t>
            </a:r>
            <a:r>
              <a:rPr lang="zh-TW" altLang="en-US" sz="2800" dirty="0">
                <a:solidFill>
                  <a:srgbClr val="000000"/>
                </a:solidFill>
              </a:rPr>
              <a:t>虛線</a:t>
            </a:r>
            <a:r>
              <a:rPr lang="en-US" altLang="zh-TW" sz="2800" dirty="0">
                <a:solidFill>
                  <a:srgbClr val="000000"/>
                </a:solidFill>
              </a:rPr>
              <a:t>)</a:t>
            </a:r>
          </a:p>
          <a:p>
            <a:pPr algn="ctr">
              <a:defRPr sz="28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pPr>
            <a:r>
              <a:rPr lang="zh-TW" altLang="en-US" sz="2800" dirty="0">
                <a:solidFill>
                  <a:srgbClr val="000000"/>
                </a:solidFill>
              </a:rPr>
              <a:t>與</a:t>
            </a:r>
            <a:r>
              <a:rPr lang="en-US" altLang="zh-TW" sz="2800" i="1" dirty="0">
                <a:solidFill>
                  <a:srgbClr val="000000"/>
                </a:solidFill>
              </a:rPr>
              <a:t>R</a:t>
            </a:r>
            <a:r>
              <a:rPr lang="en-US" altLang="zh-TW" sz="2800" dirty="0">
                <a:solidFill>
                  <a:srgbClr val="000000"/>
                </a:solidFill>
              </a:rPr>
              <a:t> = 100 k</a:t>
            </a:r>
            <a:r>
              <a:rPr lang="en-US" altLang="zh-TW" sz="2800" dirty="0">
                <a:solidFill>
                  <a:srgbClr val="000000"/>
                </a:solidFill>
                <a:sym typeface="Symbol" panose="05050102010706020507" pitchFamily="18" charset="2"/>
              </a:rPr>
              <a:t></a:t>
            </a:r>
            <a:r>
              <a:rPr lang="zh-TW" altLang="en-US" sz="2800" dirty="0">
                <a:solidFill>
                  <a:srgbClr val="000000"/>
                </a:solidFill>
              </a:rPr>
              <a:t>，</a:t>
            </a:r>
            <a:r>
              <a:rPr lang="en-US" altLang="zh-TW" sz="2800" i="1" dirty="0">
                <a:solidFill>
                  <a:srgbClr val="000000"/>
                </a:solidFill>
              </a:rPr>
              <a:t>C</a:t>
            </a:r>
            <a:r>
              <a:rPr lang="zh-TW" altLang="en-US" sz="2800" dirty="0">
                <a:solidFill>
                  <a:srgbClr val="000000"/>
                </a:solidFill>
              </a:rPr>
              <a:t> </a:t>
            </a:r>
            <a:r>
              <a:rPr lang="en-US" altLang="zh-TW" sz="2800" dirty="0">
                <a:solidFill>
                  <a:srgbClr val="000000"/>
                </a:solidFill>
              </a:rPr>
              <a:t>=</a:t>
            </a:r>
            <a:r>
              <a:rPr lang="zh-TW" altLang="en-US" sz="2800" dirty="0">
                <a:solidFill>
                  <a:srgbClr val="000000"/>
                </a:solidFill>
              </a:rPr>
              <a:t> </a:t>
            </a:r>
            <a:r>
              <a:rPr lang="en-US" altLang="zh-TW" sz="2800" dirty="0">
                <a:solidFill>
                  <a:srgbClr val="000000"/>
                </a:solidFill>
              </a:rPr>
              <a:t>0.1</a:t>
            </a:r>
            <a:r>
              <a:rPr lang="zh-TW" altLang="en-US" sz="2800" dirty="0">
                <a:solidFill>
                  <a:srgbClr val="000000"/>
                </a:solidFill>
              </a:rPr>
              <a:t> </a:t>
            </a:r>
            <a:r>
              <a:rPr lang="en-US" altLang="zh-TW" dirty="0">
                <a:solidFill>
                  <a:srgbClr val="000000"/>
                </a:solidFill>
                <a:latin typeface="Symbol" panose="05050102010706020507" pitchFamily="18" charset="2"/>
              </a:rPr>
              <a:t></a:t>
            </a:r>
            <a:r>
              <a:rPr lang="en-US" altLang="zh-TW" dirty="0">
                <a:solidFill>
                  <a:srgbClr val="000000"/>
                </a:solidFill>
              </a:rPr>
              <a:t>F</a:t>
            </a:r>
            <a:r>
              <a:rPr lang="en-US" altLang="zh-TW" sz="2800" dirty="0">
                <a:solidFill>
                  <a:srgbClr val="000000"/>
                </a:solidFill>
              </a:rPr>
              <a:t> </a:t>
            </a:r>
            <a:r>
              <a:rPr lang="zh-TW" altLang="en-US" sz="2800" dirty="0">
                <a:solidFill>
                  <a:srgbClr val="000000"/>
                </a:solidFill>
              </a:rPr>
              <a:t>，</a:t>
            </a:r>
            <a:r>
              <a:rPr lang="en-US" altLang="zh-TW" sz="2800" i="1" dirty="0">
                <a:solidFill>
                  <a:srgbClr val="000000"/>
                </a:solidFill>
              </a:rPr>
              <a:t>L</a:t>
            </a:r>
            <a:r>
              <a:rPr lang="en-US" altLang="zh-TW" sz="2800" dirty="0">
                <a:solidFill>
                  <a:srgbClr val="000000"/>
                </a:solidFill>
              </a:rPr>
              <a:t> =1000 </a:t>
            </a:r>
            <a:r>
              <a:rPr lang="en-US" altLang="zh-TW" sz="2800" dirty="0" err="1">
                <a:solidFill>
                  <a:srgbClr val="000000"/>
                </a:solidFill>
              </a:rPr>
              <a:t>mh</a:t>
            </a:r>
            <a:r>
              <a:rPr lang="zh-TW" altLang="en-US" sz="2800" dirty="0">
                <a:solidFill>
                  <a:srgbClr val="000000"/>
                </a:solidFill>
              </a:rPr>
              <a:t>，</a:t>
            </a:r>
            <a:endParaRPr lang="en-US" altLang="zh-TW" sz="2800" dirty="0">
              <a:solidFill>
                <a:srgbClr val="000000"/>
              </a:solidFill>
            </a:endParaRPr>
          </a:p>
          <a:p>
            <a:pPr algn="ctr">
              <a:defRPr sz="28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pPr>
            <a:r>
              <a:rPr lang="en-US" altLang="zh-TW" sz="2800" dirty="0">
                <a:solidFill>
                  <a:srgbClr val="000000"/>
                </a:solidFill>
              </a:rPr>
              <a:t>RLC</a:t>
            </a:r>
            <a:r>
              <a:rPr lang="zh-TW" altLang="en-US" sz="2800" dirty="0">
                <a:solidFill>
                  <a:srgbClr val="000000"/>
                </a:solidFill>
              </a:rPr>
              <a:t>並聯之電容充放電情形</a:t>
            </a:r>
            <a:r>
              <a:rPr lang="en-US" altLang="zh-TW" sz="2800" dirty="0">
                <a:solidFill>
                  <a:srgbClr val="000000"/>
                </a:solidFill>
              </a:rPr>
              <a:t>(</a:t>
            </a:r>
            <a:r>
              <a:rPr lang="zh-TW" altLang="en-US" sz="2800" dirty="0">
                <a:solidFill>
                  <a:srgbClr val="000000"/>
                </a:solidFill>
              </a:rPr>
              <a:t>實線</a:t>
            </a:r>
            <a:r>
              <a:rPr lang="en-US" altLang="zh-TW" sz="2800" dirty="0">
                <a:solidFill>
                  <a:srgbClr val="000000"/>
                </a:solidFill>
              </a:rPr>
              <a:t>)</a:t>
            </a:r>
            <a:endParaRPr lang="zh-TW" altLang="zh-TW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6335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4" t="4299" r="1790"/>
          <a:stretch/>
        </p:blipFill>
        <p:spPr>
          <a:xfrm>
            <a:off x="290945" y="193542"/>
            <a:ext cx="4272570" cy="356140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56114" y="62856"/>
            <a:ext cx="5736772" cy="728884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effectLst/>
              </a:rPr>
              <a:t>RLC</a:t>
            </a:r>
            <a:r>
              <a:rPr lang="zh-TW" altLang="en-US" dirty="0">
                <a:effectLst/>
              </a:rPr>
              <a:t>電路模擬分析實驗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41618" y="934476"/>
            <a:ext cx="4610496" cy="982639"/>
          </a:xfrm>
        </p:spPr>
        <p:txBody>
          <a:bodyPr>
            <a:normAutofit/>
          </a:bodyPr>
          <a:lstStyle/>
          <a:p>
            <a:pPr>
              <a:buSzPct val="80000"/>
            </a:pPr>
            <a:r>
              <a:rPr lang="zh-TW" altLang="en-US" dirty="0">
                <a:solidFill>
                  <a:schemeClr val="tx1"/>
                </a:solidFill>
              </a:rPr>
              <a:t>電路模擬軟體</a:t>
            </a:r>
            <a:r>
              <a:rPr lang="en-US" altLang="zh-TW" dirty="0">
                <a:solidFill>
                  <a:schemeClr val="tx1"/>
                </a:solidFill>
              </a:rPr>
              <a:t>(</a:t>
            </a:r>
            <a:r>
              <a:rPr lang="zh-TW" altLang="en-US" dirty="0">
                <a:solidFill>
                  <a:schemeClr val="tx1"/>
                </a:solidFill>
              </a:rPr>
              <a:t>免費</a:t>
            </a:r>
            <a:r>
              <a:rPr lang="en-US" altLang="zh-TW" dirty="0">
                <a:solidFill>
                  <a:schemeClr val="tx1"/>
                </a:solidFill>
              </a:rPr>
              <a:t>)</a:t>
            </a:r>
            <a:r>
              <a:rPr lang="zh-TW" altLang="en-US" dirty="0">
                <a:solidFill>
                  <a:schemeClr val="tx1"/>
                </a:solidFill>
              </a:rPr>
              <a:t>： </a:t>
            </a:r>
            <a:r>
              <a:rPr lang="en-US" altLang="zh-TW" dirty="0">
                <a:hlinkClick r:id="rId4"/>
              </a:rPr>
              <a:t>https://www.circuitlab.com/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9" t="12269" r="3777" b="9610"/>
          <a:stretch/>
        </p:blipFill>
        <p:spPr>
          <a:xfrm>
            <a:off x="1087345" y="3499100"/>
            <a:ext cx="7664769" cy="242442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6" name="文字方塊 5"/>
          <p:cNvSpPr txBox="1"/>
          <p:nvPr/>
        </p:nvSpPr>
        <p:spPr>
          <a:xfrm>
            <a:off x="4513304" y="2382630"/>
            <a:ext cx="4680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黃色線條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：輸入的方波電壓源信號</a:t>
            </a:r>
            <a:r>
              <a:rPr lang="en-US" altLang="zh-TW" sz="2400" i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v</a:t>
            </a:r>
            <a:r>
              <a:rPr lang="en-US" altLang="zh-TW" sz="2400" baseline="-25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en-US" altLang="zh-TW" sz="2400" i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，此處設為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25 Hz</a:t>
            </a:r>
            <a:endParaRPr lang="zh-TW" altLang="en-US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087345" y="5963489"/>
            <a:ext cx="6508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藍色線條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：為跨過</a:t>
            </a:r>
            <a:r>
              <a:rPr lang="en-US" altLang="zh-TW" sz="2400" i="1" dirty="0">
                <a:latin typeface="標楷體" panose="03000509000000000000" pitchFamily="65" charset="-120"/>
                <a:ea typeface="標楷體" panose="03000509000000000000" pitchFamily="65" charset="-120"/>
              </a:rPr>
              <a:t>R</a:t>
            </a:r>
            <a:r>
              <a:rPr lang="en-US" altLang="zh-TW" sz="2400" baseline="-25000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電阻的輸出電壓信號</a:t>
            </a:r>
            <a:r>
              <a:rPr lang="en-US" altLang="zh-TW" sz="2400" i="1" dirty="0" err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v</a:t>
            </a:r>
            <a:r>
              <a:rPr lang="en-US" altLang="zh-TW" sz="2400" i="1" baseline="-25000" dirty="0" err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out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en-US" altLang="zh-TW" sz="2400" i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t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，也是跨過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RLC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三個電路元件的電壓結果。</a:t>
            </a:r>
          </a:p>
        </p:txBody>
      </p:sp>
    </p:spTree>
    <p:extLst>
      <p:ext uri="{BB962C8B-B14F-4D97-AF65-F5344CB8AC3E}">
        <p14:creationId xmlns:p14="http://schemas.microsoft.com/office/powerpoint/2010/main" val="1074534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8772" y="1229701"/>
            <a:ext cx="8702211" cy="506638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zh-TW" altLang="en-US" sz="3200" b="1" dirty="0">
                <a:solidFill>
                  <a:schemeClr val="tx1"/>
                </a:solidFill>
              </a:rPr>
              <a:t>三種基本線性類比積體電路元件包含： 電阻器 </a:t>
            </a:r>
            <a:r>
              <a:rPr lang="en-US" altLang="zh-TW" sz="3200" b="1" dirty="0">
                <a:solidFill>
                  <a:schemeClr val="tx1"/>
                </a:solidFill>
              </a:rPr>
              <a:t>(</a:t>
            </a:r>
            <a:r>
              <a:rPr lang="en-US" altLang="zh-TW" sz="3200" b="1" i="1" dirty="0">
                <a:solidFill>
                  <a:schemeClr val="tx1"/>
                </a:solidFill>
              </a:rPr>
              <a:t>R</a:t>
            </a:r>
            <a:r>
              <a:rPr lang="en-US" altLang="zh-TW" sz="3200" b="1" dirty="0">
                <a:solidFill>
                  <a:schemeClr val="tx1"/>
                </a:solidFill>
              </a:rPr>
              <a:t>)</a:t>
            </a:r>
            <a:r>
              <a:rPr lang="zh-TW" altLang="en-US" sz="3200" b="1" dirty="0">
                <a:solidFill>
                  <a:schemeClr val="tx1"/>
                </a:solidFill>
              </a:rPr>
              <a:t>、 電容器 </a:t>
            </a:r>
            <a:r>
              <a:rPr lang="en-US" altLang="zh-TW" sz="3200" b="1" dirty="0">
                <a:solidFill>
                  <a:schemeClr val="tx1"/>
                </a:solidFill>
              </a:rPr>
              <a:t>(</a:t>
            </a:r>
            <a:r>
              <a:rPr lang="en-US" altLang="zh-TW" sz="3200" b="1" i="1" dirty="0">
                <a:solidFill>
                  <a:schemeClr val="tx1"/>
                </a:solidFill>
              </a:rPr>
              <a:t>C</a:t>
            </a:r>
            <a:r>
              <a:rPr lang="en-US" altLang="zh-TW" sz="3200" b="1" dirty="0">
                <a:solidFill>
                  <a:schemeClr val="tx1"/>
                </a:solidFill>
              </a:rPr>
              <a:t>) </a:t>
            </a:r>
            <a:r>
              <a:rPr lang="zh-TW" altLang="en-US" sz="3200" b="1" dirty="0">
                <a:solidFill>
                  <a:schemeClr val="tx1"/>
                </a:solidFill>
              </a:rPr>
              <a:t>和電感元件 </a:t>
            </a:r>
            <a:r>
              <a:rPr lang="en-US" altLang="zh-TW" sz="3200" b="1" dirty="0">
                <a:solidFill>
                  <a:schemeClr val="tx1"/>
                </a:solidFill>
              </a:rPr>
              <a:t>(</a:t>
            </a:r>
            <a:r>
              <a:rPr lang="en-US" altLang="zh-TW" sz="3200" b="1" i="1" dirty="0">
                <a:solidFill>
                  <a:schemeClr val="tx1"/>
                </a:solidFill>
              </a:rPr>
              <a:t>L</a:t>
            </a:r>
            <a:r>
              <a:rPr lang="en-US" altLang="zh-TW" sz="3200" b="1" dirty="0">
                <a:solidFill>
                  <a:schemeClr val="tx1"/>
                </a:solidFill>
              </a:rPr>
              <a:t>)</a:t>
            </a:r>
            <a:r>
              <a:rPr lang="zh-TW" altLang="en-US" sz="3200" b="1" dirty="0">
                <a:solidFill>
                  <a:schemeClr val="tx1"/>
                </a:solidFill>
              </a:rPr>
              <a:t>。 </a:t>
            </a:r>
            <a:endParaRPr lang="en-US" altLang="zh-TW" sz="3200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sz="3200" b="1" dirty="0">
                <a:solidFill>
                  <a:schemeClr val="tx1"/>
                </a:solidFill>
              </a:rPr>
              <a:t>可藉由下列四種複合性材料組合而成： </a:t>
            </a:r>
            <a:r>
              <a:rPr lang="en-US" altLang="zh-TW" sz="3200" b="1" i="1" dirty="0">
                <a:solidFill>
                  <a:schemeClr val="tx1"/>
                </a:solidFill>
              </a:rPr>
              <a:t>RC</a:t>
            </a:r>
            <a:r>
              <a:rPr lang="zh-TW" altLang="en-US" sz="3200" b="1" dirty="0">
                <a:solidFill>
                  <a:schemeClr val="tx1"/>
                </a:solidFill>
              </a:rPr>
              <a:t>電路、 </a:t>
            </a:r>
            <a:r>
              <a:rPr lang="en-US" altLang="zh-TW" sz="3200" b="1" i="1" dirty="0">
                <a:solidFill>
                  <a:schemeClr val="tx1"/>
                </a:solidFill>
              </a:rPr>
              <a:t>RL</a:t>
            </a:r>
            <a:r>
              <a:rPr lang="zh-TW" altLang="en-US" sz="3200" b="1" dirty="0">
                <a:solidFill>
                  <a:schemeClr val="tx1"/>
                </a:solidFill>
              </a:rPr>
              <a:t>電路、 </a:t>
            </a:r>
            <a:r>
              <a:rPr lang="en-US" altLang="zh-TW" sz="3200" b="1" i="1" dirty="0">
                <a:solidFill>
                  <a:schemeClr val="tx1"/>
                </a:solidFill>
              </a:rPr>
              <a:t>LC</a:t>
            </a:r>
            <a:r>
              <a:rPr lang="zh-TW" altLang="en-US" sz="3200" b="1" dirty="0">
                <a:solidFill>
                  <a:schemeClr val="tx1"/>
                </a:solidFill>
              </a:rPr>
              <a:t>電路 及 </a:t>
            </a:r>
            <a:r>
              <a:rPr lang="en-US" altLang="zh-TW" sz="3200" b="1" i="1" dirty="0">
                <a:solidFill>
                  <a:schemeClr val="tx1"/>
                </a:solidFill>
              </a:rPr>
              <a:t>RLC</a:t>
            </a:r>
            <a:r>
              <a:rPr lang="zh-TW" altLang="en-US" sz="3200" b="1" dirty="0">
                <a:solidFill>
                  <a:schemeClr val="tx1"/>
                </a:solidFill>
              </a:rPr>
              <a:t>電路 。</a:t>
            </a:r>
            <a:endParaRPr lang="en-US" altLang="zh-TW" sz="3200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sz="3200" b="1" dirty="0">
                <a:solidFill>
                  <a:schemeClr val="tx1"/>
                </a:solidFill>
              </a:rPr>
              <a:t>這些電路中，主要的重要類型為許多類比積體電路的基礎。 一致的是， 它們皆可藉由 無源濾波器運作。</a:t>
            </a:r>
          </a:p>
        </p:txBody>
      </p:sp>
    </p:spTree>
    <p:extLst>
      <p:ext uri="{BB962C8B-B14F-4D97-AF65-F5344CB8AC3E}">
        <p14:creationId xmlns:p14="http://schemas.microsoft.com/office/powerpoint/2010/main" val="21482291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2262" y="1089279"/>
            <a:ext cx="8868722" cy="4801439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  <a:buSzPct val="80000"/>
            </a:pPr>
            <a:r>
              <a:rPr lang="en-US" altLang="zh-TW" b="1" dirty="0">
                <a:solidFill>
                  <a:srgbClr val="0000FF"/>
                </a:solidFill>
              </a:rPr>
              <a:t>Visio2019</a:t>
            </a:r>
            <a:r>
              <a:rPr lang="zh-TW" altLang="en-US" dirty="0">
                <a:solidFill>
                  <a:schemeClr val="tx1"/>
                </a:solidFill>
              </a:rPr>
              <a:t>的雲端硬碟網址</a:t>
            </a:r>
            <a:r>
              <a:rPr lang="en-US" altLang="zh-TW" dirty="0">
                <a:solidFill>
                  <a:schemeClr val="tx1"/>
                </a:solidFill>
              </a:rPr>
              <a:t>: </a:t>
            </a:r>
            <a:r>
              <a:rPr lang="en-US" altLang="zh-TW" dirty="0">
                <a:hlinkClick r:id="rId2"/>
              </a:rPr>
              <a:t>https://drive.google.com/open?id=1QF3WYQomG_JenvhrwpCxTEF1HeyZxu9z</a:t>
            </a:r>
            <a:endParaRPr lang="en-US" altLang="zh-TW" dirty="0"/>
          </a:p>
          <a:p>
            <a:pPr marL="730250" indent="-457200">
              <a:lnSpc>
                <a:spcPct val="120000"/>
              </a:lnSpc>
              <a:spcBef>
                <a:spcPts val="0"/>
              </a:spcBef>
              <a:buSzPct val="80000"/>
            </a:pPr>
            <a:r>
              <a:rPr lang="zh-TW" altLang="en-US" dirty="0">
                <a:solidFill>
                  <a:schemeClr val="tx1"/>
                </a:solidFill>
              </a:rPr>
              <a:t>安裝完成後，需經學校網路驗證，才能正常使用。</a:t>
            </a:r>
          </a:p>
          <a:p>
            <a:pPr>
              <a:lnSpc>
                <a:spcPct val="120000"/>
              </a:lnSpc>
              <a:spcBef>
                <a:spcPts val="0"/>
              </a:spcBef>
              <a:buSzPct val="80000"/>
            </a:pPr>
            <a:r>
              <a:rPr lang="en-US" altLang="zh-TW" dirty="0" err="1">
                <a:hlinkClick r:id="rId3"/>
              </a:rPr>
              <a:t>Circuitlab</a:t>
            </a:r>
            <a:r>
              <a:rPr lang="zh-TW" altLang="en-US" dirty="0"/>
              <a:t> </a:t>
            </a:r>
            <a:r>
              <a:rPr lang="zh-TW" altLang="en-US" b="1" dirty="0">
                <a:solidFill>
                  <a:schemeClr val="tx1"/>
                </a:solidFill>
              </a:rPr>
              <a:t>線上製作電路圖</a:t>
            </a:r>
            <a:r>
              <a:rPr lang="zh-TW" altLang="en-US" dirty="0">
                <a:solidFill>
                  <a:schemeClr val="tx1"/>
                </a:solidFill>
              </a:rPr>
              <a:t>網址：</a:t>
            </a:r>
            <a:r>
              <a:rPr lang="en-US" altLang="zh-TW" dirty="0">
                <a:hlinkClick r:id="rId3"/>
              </a:rPr>
              <a:t>https://www.circuitlab.com/editor/</a:t>
            </a:r>
            <a:r>
              <a:rPr lang="zh-TW" altLang="en-US" dirty="0">
                <a:solidFill>
                  <a:schemeClr val="tx1"/>
                </a:solidFill>
              </a:rPr>
              <a:t>，有基本的電路元件可方便使用，推薦給大家使用。</a:t>
            </a:r>
            <a:endParaRPr lang="en-US" altLang="zh-TW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SzPct val="80000"/>
            </a:pPr>
            <a:r>
              <a:rPr lang="en-US" altLang="zh-TW" dirty="0" err="1">
                <a:hlinkClick r:id="rId3"/>
              </a:rPr>
              <a:t>Circuitlab</a:t>
            </a:r>
            <a:r>
              <a:rPr lang="zh-TW" altLang="en-US" dirty="0">
                <a:solidFill>
                  <a:schemeClr val="tx1"/>
                </a:solidFill>
              </a:rPr>
              <a:t>線上電路圖繪製的操作介紹影片：</a:t>
            </a:r>
            <a:r>
              <a:rPr lang="en-US" altLang="zh-TW" dirty="0">
                <a:hlinkClick r:id="rId4"/>
              </a:rPr>
              <a:t>https://www.youtube.com/watch?v=f52GV1IpwVk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0067213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193791" y="694108"/>
                <a:ext cx="8950208" cy="6163892"/>
              </a:xfrm>
            </p:spPr>
            <p:txBody>
              <a:bodyPr>
                <a:noAutofit/>
              </a:bodyPr>
              <a:lstStyle/>
              <a:p>
                <a:pPr marL="357188" lvl="0" indent="-357188">
                  <a:spcBef>
                    <a:spcPts val="600"/>
                  </a:spcBef>
                  <a:buClr>
                    <a:schemeClr val="tx1"/>
                  </a:buClr>
                  <a:buFont typeface="+mj-lt"/>
                  <a:buAutoNum type="arabicPeriod"/>
                </a:pPr>
                <a:r>
                  <a:rPr lang="zh-TW" altLang="zh-TW" sz="2600" dirty="0">
                    <a:solidFill>
                      <a:schemeClr val="tx1"/>
                    </a:solidFill>
                  </a:rPr>
                  <a:t>請證明</a:t>
                </a:r>
                <a:r>
                  <a:rPr lang="en-US" altLang="zh-TW" sz="2600" i="1" dirty="0">
                    <a:solidFill>
                      <a:schemeClr val="tx1"/>
                    </a:solidFill>
                  </a:rPr>
                  <a:t>RC</a:t>
                </a:r>
                <a:r>
                  <a:rPr lang="zh-TW" altLang="zh-TW" sz="2600" dirty="0">
                    <a:solidFill>
                      <a:schemeClr val="tx1"/>
                    </a:solidFill>
                  </a:rPr>
                  <a:t>乘積的單位為</a:t>
                </a:r>
                <a:r>
                  <a:rPr lang="en-US" altLang="zh-TW" sz="2600" dirty="0">
                    <a:solidFill>
                      <a:schemeClr val="tx1"/>
                    </a:solidFill>
                  </a:rPr>
                  <a:t>“</a:t>
                </a:r>
                <a:r>
                  <a:rPr lang="zh-TW" altLang="zh-TW" sz="2600" dirty="0">
                    <a:solidFill>
                      <a:schemeClr val="tx1"/>
                    </a:solidFill>
                  </a:rPr>
                  <a:t>時間</a:t>
                </a:r>
                <a:r>
                  <a:rPr lang="en-US" altLang="zh-TW" sz="2600" dirty="0">
                    <a:solidFill>
                      <a:schemeClr val="tx1"/>
                    </a:solidFill>
                  </a:rPr>
                  <a:t>”</a:t>
                </a:r>
                <a:r>
                  <a:rPr lang="zh-TW" altLang="zh-TW" sz="2600" dirty="0">
                    <a:solidFill>
                      <a:schemeClr val="tx1"/>
                    </a:solidFill>
                  </a:rPr>
                  <a:t>的單位。</a:t>
                </a:r>
              </a:p>
              <a:p>
                <a:pPr marL="357188" lvl="0" indent="-357188">
                  <a:spcBef>
                    <a:spcPts val="600"/>
                  </a:spcBef>
                  <a:buClr>
                    <a:schemeClr val="tx1"/>
                  </a:buClr>
                  <a:buFont typeface="+mj-lt"/>
                  <a:buAutoNum type="arabicPeriod"/>
                </a:pPr>
                <a:r>
                  <a:rPr lang="zh-TW" altLang="zh-TW" sz="2600" dirty="0">
                    <a:solidFill>
                      <a:schemeClr val="tx1"/>
                    </a:solidFill>
                  </a:rPr>
                  <a:t>在</a:t>
                </a:r>
                <a:r>
                  <a:rPr lang="en-US" altLang="zh-TW" sz="2600" i="1" dirty="0">
                    <a:solidFill>
                      <a:schemeClr val="tx1"/>
                    </a:solidFill>
                  </a:rPr>
                  <a:t>RC</a:t>
                </a:r>
                <a:r>
                  <a:rPr lang="zh-TW" altLang="zh-TW" sz="2600" dirty="0">
                    <a:solidFill>
                      <a:schemeClr val="tx1"/>
                    </a:solidFill>
                  </a:rPr>
                  <a:t>實驗步驟</a:t>
                </a:r>
                <a:r>
                  <a:rPr lang="en-US" altLang="zh-TW" sz="2600" dirty="0">
                    <a:solidFill>
                      <a:schemeClr val="tx1"/>
                    </a:solidFill>
                  </a:rPr>
                  <a:t>(</a:t>
                </a:r>
                <a:r>
                  <a:rPr lang="zh-TW" altLang="zh-TW" sz="2600" dirty="0">
                    <a:solidFill>
                      <a:schemeClr val="tx1"/>
                    </a:solidFill>
                  </a:rPr>
                  <a:t>一</a:t>
                </a:r>
                <a:r>
                  <a:rPr lang="en-US" altLang="zh-TW" sz="2600" dirty="0">
                    <a:solidFill>
                      <a:schemeClr val="tx1"/>
                    </a:solidFill>
                  </a:rPr>
                  <a:t>)</a:t>
                </a:r>
                <a:r>
                  <a:rPr lang="zh-TW" altLang="zh-TW" sz="2600" dirty="0">
                    <a:solidFill>
                      <a:schemeClr val="tx1"/>
                    </a:solidFill>
                  </a:rPr>
                  <a:t>中，若 </a:t>
                </a:r>
                <a:r>
                  <a:rPr lang="en-US" altLang="zh-TW" sz="2600" i="1" dirty="0">
                    <a:solidFill>
                      <a:schemeClr val="tx1"/>
                    </a:solidFill>
                  </a:rPr>
                  <a:t>T </a:t>
                </a:r>
                <a:r>
                  <a:rPr lang="en-US" altLang="zh-TW" sz="2600" i="1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</a:t>
                </a:r>
                <a:r>
                  <a:rPr lang="en-US" altLang="zh-TW" sz="2600" i="1" dirty="0">
                    <a:solidFill>
                      <a:schemeClr val="tx1"/>
                    </a:solidFill>
                  </a:rPr>
                  <a:t> RC</a:t>
                </a:r>
                <a:r>
                  <a:rPr lang="zh-TW" altLang="zh-TW" sz="2600" dirty="0">
                    <a:solidFill>
                      <a:schemeClr val="tx1"/>
                    </a:solidFill>
                  </a:rPr>
                  <a:t>，請問該如何測量</a:t>
                </a:r>
                <a:r>
                  <a:rPr lang="en-US" altLang="zh-TW" sz="2600" i="1" dirty="0">
                    <a:solidFill>
                      <a:schemeClr val="tx1"/>
                    </a:solidFill>
                  </a:rPr>
                  <a:t>T</a:t>
                </a:r>
                <a:r>
                  <a:rPr lang="en-US" altLang="zh-TW" sz="2600" baseline="-25000" dirty="0">
                    <a:solidFill>
                      <a:schemeClr val="tx1"/>
                    </a:solidFill>
                  </a:rPr>
                  <a:t>1/2</a:t>
                </a:r>
                <a:r>
                  <a:rPr lang="en-US" altLang="zh-TW" sz="2600" dirty="0">
                    <a:solidFill>
                      <a:schemeClr val="tx1"/>
                    </a:solidFill>
                  </a:rPr>
                  <a:t> ?</a:t>
                </a:r>
                <a:endParaRPr lang="zh-TW" altLang="zh-TW" sz="2600" dirty="0">
                  <a:solidFill>
                    <a:schemeClr val="tx1"/>
                  </a:solidFill>
                </a:endParaRPr>
              </a:p>
              <a:p>
                <a:pPr marL="357188" lvl="0" indent="-357188">
                  <a:spcBef>
                    <a:spcPts val="600"/>
                  </a:spcBef>
                  <a:buClr>
                    <a:schemeClr val="tx1"/>
                  </a:buClr>
                  <a:buFont typeface="+mj-lt"/>
                  <a:buAutoNum type="arabicPeriod"/>
                </a:pPr>
                <a:r>
                  <a:rPr lang="zh-TW" altLang="zh-TW" sz="2600" dirty="0">
                    <a:solidFill>
                      <a:schemeClr val="tx1"/>
                    </a:solidFill>
                  </a:rPr>
                  <a:t>請證明在沒有</a:t>
                </a:r>
                <a:r>
                  <a:rPr lang="en-US" altLang="zh-TW" sz="2600" i="1" dirty="0">
                    <a:solidFill>
                      <a:schemeClr val="tx1"/>
                    </a:solidFill>
                  </a:rPr>
                  <a:t>C</a:t>
                </a:r>
                <a:r>
                  <a:rPr lang="zh-TW" altLang="zh-TW" sz="2600" dirty="0">
                    <a:solidFill>
                      <a:schemeClr val="tx1"/>
                    </a:solidFill>
                  </a:rPr>
                  <a:t>，只有</a:t>
                </a:r>
                <a:r>
                  <a:rPr lang="en-US" altLang="zh-TW" sz="2600" i="1" dirty="0">
                    <a:solidFill>
                      <a:schemeClr val="tx1"/>
                    </a:solidFill>
                  </a:rPr>
                  <a:t>R</a:t>
                </a:r>
                <a:r>
                  <a:rPr lang="zh-TW" altLang="zh-TW" sz="2600" dirty="0">
                    <a:solidFill>
                      <a:schemeClr val="tx1"/>
                    </a:solidFill>
                  </a:rPr>
                  <a:t>及</a:t>
                </a:r>
                <a:r>
                  <a:rPr lang="en-US" altLang="zh-TW" sz="2600" i="1" dirty="0">
                    <a:solidFill>
                      <a:schemeClr val="tx1"/>
                    </a:solidFill>
                  </a:rPr>
                  <a:t>L</a:t>
                </a:r>
                <a:r>
                  <a:rPr lang="zh-TW" altLang="zh-TW" sz="2600" dirty="0">
                    <a:solidFill>
                      <a:schemeClr val="tx1"/>
                    </a:solidFill>
                  </a:rPr>
                  <a:t>的</a:t>
                </a:r>
                <a:r>
                  <a:rPr lang="en-US" altLang="zh-TW" sz="2600" i="1" dirty="0">
                    <a:solidFill>
                      <a:schemeClr val="tx1"/>
                    </a:solidFill>
                  </a:rPr>
                  <a:t>RL</a:t>
                </a:r>
                <a:r>
                  <a:rPr lang="zh-TW" altLang="zh-TW" sz="2600" dirty="0">
                    <a:solidFill>
                      <a:schemeClr val="tx1"/>
                    </a:solidFill>
                  </a:rPr>
                  <a:t>電路上，電荷的鬆弛時間為</a:t>
                </a:r>
                <a:r>
                  <a:rPr lang="en-US" altLang="zh-TW" sz="2600" i="1" dirty="0">
                    <a:solidFill>
                      <a:schemeClr val="tx1"/>
                    </a:solidFill>
                  </a:rPr>
                  <a:t>L/R</a:t>
                </a:r>
                <a:r>
                  <a:rPr lang="zh-TW" altLang="zh-TW" sz="2600" dirty="0">
                    <a:solidFill>
                      <a:schemeClr val="tx1"/>
                    </a:solidFill>
                  </a:rPr>
                  <a:t>，且</a:t>
                </a:r>
                <a:r>
                  <a:rPr lang="en-US" altLang="zh-TW" sz="2600" i="1" dirty="0">
                    <a:solidFill>
                      <a:schemeClr val="tx1"/>
                    </a:solidFill>
                  </a:rPr>
                  <a:t>L/R</a:t>
                </a:r>
                <a:r>
                  <a:rPr lang="zh-TW" altLang="zh-TW" sz="2600" dirty="0">
                    <a:solidFill>
                      <a:schemeClr val="tx1"/>
                    </a:solidFill>
                  </a:rPr>
                  <a:t>的單位也是時間。</a:t>
                </a:r>
              </a:p>
              <a:p>
                <a:pPr marL="357188" lvl="0" indent="-357188">
                  <a:spcBef>
                    <a:spcPts val="600"/>
                  </a:spcBef>
                  <a:buClr>
                    <a:schemeClr val="tx1"/>
                  </a:buClr>
                  <a:buFont typeface="+mj-lt"/>
                  <a:buAutoNum type="arabicPeriod"/>
                </a:pPr>
                <a:r>
                  <a:rPr lang="zh-TW" altLang="zh-TW" sz="2600" dirty="0">
                    <a:solidFill>
                      <a:schemeClr val="tx1"/>
                    </a:solidFill>
                  </a:rPr>
                  <a:t>在圖</a:t>
                </a:r>
                <a:r>
                  <a:rPr lang="en-US" altLang="zh-TW" sz="2600" dirty="0">
                    <a:solidFill>
                      <a:schemeClr val="tx1"/>
                    </a:solidFill>
                  </a:rPr>
                  <a:t>7</a:t>
                </a:r>
                <a:r>
                  <a:rPr lang="zh-TW" altLang="zh-TW" sz="2600" dirty="0">
                    <a:solidFill>
                      <a:schemeClr val="tx1"/>
                    </a:solidFill>
                  </a:rPr>
                  <a:t>無電阻的</a:t>
                </a:r>
                <a:r>
                  <a:rPr lang="en-US" altLang="zh-TW" sz="2600" i="1" dirty="0">
                    <a:solidFill>
                      <a:schemeClr val="tx1"/>
                    </a:solidFill>
                  </a:rPr>
                  <a:t>LC</a:t>
                </a:r>
                <a:r>
                  <a:rPr lang="zh-TW" altLang="zh-TW" sz="2600" dirty="0">
                    <a:solidFill>
                      <a:schemeClr val="tx1"/>
                    </a:solidFill>
                  </a:rPr>
                  <a:t>線路中，請證明當電容器上的電量為極大值時，線路上的電流為零。</a:t>
                </a:r>
              </a:p>
              <a:p>
                <a:pPr marL="357188" indent="-357188">
                  <a:spcBef>
                    <a:spcPts val="600"/>
                  </a:spcBef>
                  <a:buClr>
                    <a:schemeClr val="tx1"/>
                  </a:buClr>
                  <a:buFont typeface="+mj-lt"/>
                  <a:buAutoNum type="arabicPeriod"/>
                </a:pPr>
                <a:r>
                  <a:rPr lang="zh-TW" altLang="en-US" sz="2600" dirty="0">
                    <a:solidFill>
                      <a:schemeClr val="tx1"/>
                    </a:solidFill>
                  </a:rPr>
                  <a:t>若右下圖</a:t>
                </a:r>
                <a:r>
                  <a:rPr lang="en-US" altLang="zh-TW" sz="2600" dirty="0">
                    <a:solidFill>
                      <a:schemeClr val="tx1"/>
                    </a:solidFill>
                  </a:rPr>
                  <a:t>(</a:t>
                </a:r>
                <a:r>
                  <a:rPr lang="zh-TW" altLang="zh-TW" sz="2600" dirty="0">
                    <a:solidFill>
                      <a:schemeClr val="tx1"/>
                    </a:solidFill>
                  </a:rPr>
                  <a:t>圖</a:t>
                </a:r>
                <a:r>
                  <a:rPr lang="en-US" altLang="zh-TW" sz="2600" dirty="0">
                    <a:solidFill>
                      <a:schemeClr val="tx1"/>
                    </a:solidFill>
                  </a:rPr>
                  <a:t>17)</a:t>
                </a:r>
                <a:r>
                  <a:rPr lang="zh-TW" altLang="zh-TW" sz="2600" dirty="0">
                    <a:solidFill>
                      <a:schemeClr val="tx1"/>
                    </a:solidFill>
                  </a:rPr>
                  <a:t>電路中的</a:t>
                </a:r>
                <a:r>
                  <a:rPr lang="en-US" altLang="zh-TW" sz="2600" dirty="0">
                    <a:solidFill>
                      <a:schemeClr val="tx1"/>
                    </a:solidFill>
                  </a:rPr>
                  <a:t>C</a:t>
                </a:r>
                <a:r>
                  <a:rPr lang="zh-TW" altLang="zh-TW" sz="2600" dirty="0">
                    <a:solidFill>
                      <a:schemeClr val="tx1"/>
                    </a:solidFill>
                  </a:rPr>
                  <a:t>拆除，請問示波器上會</a:t>
                </a:r>
                <a:r>
                  <a:rPr lang="zh-TW" altLang="en-US" sz="2600" dirty="0">
                    <a:solidFill>
                      <a:schemeClr val="tx1"/>
                    </a:solidFill>
                  </a:rPr>
                  <a:t>得到</a:t>
                </a:r>
                <a:r>
                  <a:rPr lang="zh-TW" altLang="zh-TW" sz="2600" dirty="0">
                    <a:solidFill>
                      <a:schemeClr val="tx1"/>
                    </a:solidFill>
                  </a:rPr>
                  <a:t>何種圖形？請詳細解釋原因</a:t>
                </a:r>
                <a:r>
                  <a:rPr lang="en-US" altLang="zh-TW" sz="2600" dirty="0">
                    <a:solidFill>
                      <a:schemeClr val="tx1"/>
                    </a:solidFill>
                  </a:rPr>
                  <a:t>(</a:t>
                </a:r>
                <a:r>
                  <a:rPr lang="zh-TW" altLang="zh-TW" sz="2600" dirty="0">
                    <a:solidFill>
                      <a:schemeClr val="tx1"/>
                    </a:solidFill>
                  </a:rPr>
                  <a:t>提示</a:t>
                </a:r>
                <a:r>
                  <a:rPr lang="en-US" altLang="zh-TW" sz="2600" dirty="0">
                    <a:solidFill>
                      <a:schemeClr val="tx1"/>
                    </a:solidFill>
                  </a:rPr>
                  <a:t>:</a:t>
                </a:r>
                <a:r>
                  <a:rPr lang="zh-TW" altLang="zh-TW" sz="2600" dirty="0">
                    <a:solidFill>
                      <a:schemeClr val="tx1"/>
                    </a:solidFill>
                  </a:rPr>
                  <a:t>需參考示波器的輸入電路結構</a:t>
                </a:r>
                <a:r>
                  <a:rPr lang="en-US" altLang="zh-TW" sz="2600" dirty="0">
                    <a:solidFill>
                      <a:schemeClr val="tx1"/>
                    </a:solidFill>
                  </a:rPr>
                  <a:t>)</a:t>
                </a:r>
                <a:r>
                  <a:rPr lang="zh-TW" altLang="zh-TW" sz="2600" dirty="0">
                    <a:solidFill>
                      <a:schemeClr val="tx1"/>
                    </a:solidFill>
                  </a:rPr>
                  <a:t>。</a:t>
                </a:r>
                <a:endParaRPr lang="en-US" altLang="zh-TW" sz="2600" dirty="0">
                  <a:solidFill>
                    <a:schemeClr val="tx1"/>
                  </a:solidFill>
                </a:endParaRPr>
              </a:p>
              <a:p>
                <a:pPr marL="357188" indent="-357188">
                  <a:spcBef>
                    <a:spcPts val="600"/>
                  </a:spcBef>
                  <a:buClr>
                    <a:schemeClr val="tx1"/>
                  </a:buClr>
                  <a:buFont typeface="+mj-lt"/>
                  <a:buAutoNum type="arabicPeriod"/>
                </a:pPr>
                <a:r>
                  <a:rPr lang="zh-TW" altLang="zh-TW" sz="2600" dirty="0">
                    <a:solidFill>
                      <a:schemeClr val="tx1"/>
                    </a:solidFill>
                  </a:rPr>
                  <a:t>請利用</a:t>
                </a:r>
                <a:r>
                  <a:rPr lang="en-US" altLang="zh-TW" sz="2600" dirty="0">
                    <a:solidFill>
                      <a:schemeClr val="tx1"/>
                    </a:solidFill>
                  </a:rPr>
                  <a:t>(17)</a:t>
                </a:r>
                <a:r>
                  <a:rPr lang="zh-TW" altLang="zh-TW" sz="2600" dirty="0">
                    <a:solidFill>
                      <a:schemeClr val="tx1"/>
                    </a:solidFill>
                  </a:rPr>
                  <a:t>式，</a:t>
                </a:r>
                <a:endParaRPr lang="en-US" altLang="zh-TW" sz="2600" dirty="0">
                  <a:solidFill>
                    <a:schemeClr val="tx1"/>
                  </a:solidFill>
                </a:endParaRPr>
              </a:p>
              <a:p>
                <a:pPr marL="357188" indent="0">
                  <a:spcBef>
                    <a:spcPts val="600"/>
                  </a:spcBef>
                  <a:buClr>
                    <a:schemeClr val="tx1"/>
                  </a:buClr>
                  <a:buNone/>
                </a:pPr>
                <a:r>
                  <a:rPr lang="zh-TW" altLang="zh-TW" sz="2600" dirty="0">
                    <a:solidFill>
                      <a:schemeClr val="tx1"/>
                    </a:solidFill>
                  </a:rPr>
                  <a:t>由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TW" altLang="zh-TW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TW" sz="2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sSub>
                          <m:sSubPr>
                            <m:ctrlPr>
                              <a:rPr lang="zh-TW" altLang="zh-TW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zh-TW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n-US" altLang="zh-TW" sz="2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den>
                    </m:f>
                    <m:sSub>
                      <m:sSubPr>
                        <m:ctrlPr>
                          <a:rPr lang="zh-TW" altLang="zh-TW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zh-TW" altLang="zh-TW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zh-TW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sub>
                    </m:sSub>
                    <m:r>
                      <a:rPr lang="en-US" altLang="zh-TW" sz="2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TW" sz="2600" dirty="0">
                  <a:solidFill>
                    <a:schemeClr val="tx1"/>
                  </a:solidFill>
                </a:endParaRPr>
              </a:p>
              <a:p>
                <a:pPr marL="357188" indent="0">
                  <a:spcBef>
                    <a:spcPts val="600"/>
                  </a:spcBef>
                  <a:buClr>
                    <a:schemeClr val="tx1"/>
                  </a:buClr>
                  <a:buNone/>
                </a:pPr>
                <a:r>
                  <a:rPr lang="zh-TW" altLang="zh-TW" sz="2600" dirty="0">
                    <a:solidFill>
                      <a:schemeClr val="tx1"/>
                    </a:solidFill>
                  </a:rPr>
                  <a:t>證明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zh-TW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sz="2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2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</m:sSub>
                    <m:r>
                      <a:rPr lang="en-US" altLang="zh-TW" sz="26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zh-TW" altLang="zh-TW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zh-TW" altLang="zh-TW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zh-TW" altLang="zh-TW" sz="2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sz="26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</m:e>
                              <m:sub>
                                <m:r>
                                  <a:rPr lang="en-US" altLang="zh-TW" sz="26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zh-TW" sz="26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sz="2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zh-TW" altLang="zh-TW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TW" sz="26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β</m:t>
                            </m:r>
                          </m:e>
                          <m:sup>
                            <m:r>
                              <a:rPr lang="en-US" altLang="zh-TW" sz="26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f>
                          <m:fPr>
                            <m:type m:val="lin"/>
                            <m:ctrlPr>
                              <a:rPr lang="zh-TW" altLang="zh-TW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sz="26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TW" sz="26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endParaRPr lang="zh-TW" altLang="en-US" sz="2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3791" y="694108"/>
                <a:ext cx="8950208" cy="6163892"/>
              </a:xfrm>
              <a:blipFill>
                <a:blip r:embed="rId2"/>
                <a:stretch>
                  <a:fillRect l="-1090" t="-890" r="-47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34649" y="0"/>
            <a:ext cx="2668493" cy="772935"/>
          </a:xfrm>
        </p:spPr>
        <p:txBody>
          <a:bodyPr/>
          <a:lstStyle/>
          <a:p>
            <a:r>
              <a:rPr lang="zh-TW" altLang="en-US" dirty="0">
                <a:effectLst/>
              </a:rPr>
              <a:t>問 題</a:t>
            </a:r>
          </a:p>
        </p:txBody>
      </p:sp>
      <p:grpSp>
        <p:nvGrpSpPr>
          <p:cNvPr id="15" name="群組 14"/>
          <p:cNvGrpSpPr/>
          <p:nvPr/>
        </p:nvGrpSpPr>
        <p:grpSpPr>
          <a:xfrm>
            <a:off x="4464239" y="4343743"/>
            <a:ext cx="4679760" cy="2174194"/>
            <a:chOff x="4366979" y="4304233"/>
            <a:chExt cx="4679760" cy="2174194"/>
          </a:xfrm>
        </p:grpSpPr>
        <p:pic>
          <p:nvPicPr>
            <p:cNvPr id="1036" name="圖片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979" y="4304233"/>
              <a:ext cx="1573101" cy="2096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7" name="圖片 6"/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828276" y="4392370"/>
              <a:ext cx="3218463" cy="2086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193791" y="346841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498591" y="581156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498591" y="746573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38353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78140" y="182562"/>
            <a:ext cx="2668493" cy="772935"/>
          </a:xfrm>
        </p:spPr>
        <p:txBody>
          <a:bodyPr/>
          <a:lstStyle/>
          <a:p>
            <a:r>
              <a:rPr lang="zh-TW" altLang="en-US" dirty="0">
                <a:effectLst/>
              </a:rPr>
              <a:t>問 題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3792" y="955497"/>
            <a:ext cx="8837191" cy="5501811"/>
          </a:xfrm>
        </p:spPr>
        <p:txBody>
          <a:bodyPr/>
          <a:lstStyle/>
          <a:p>
            <a:pPr marL="514350" indent="-514350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+mj-lt"/>
              <a:buAutoNum type="arabicPeriod" startAt="7"/>
            </a:pPr>
            <a:r>
              <a:rPr lang="zh-TW" altLang="en-US" dirty="0">
                <a:solidFill>
                  <a:schemeClr val="tx1"/>
                </a:solidFill>
              </a:rPr>
              <a:t>通常在實驗室內會使用信號產生器提供週期性交流電源，並以頻寬至少在</a:t>
            </a:r>
            <a:r>
              <a:rPr lang="en-US" altLang="zh-TW" dirty="0">
                <a:solidFill>
                  <a:schemeClr val="tx1"/>
                </a:solidFill>
              </a:rPr>
              <a:t>50 MHz</a:t>
            </a:r>
            <a:r>
              <a:rPr lang="zh-TW" altLang="en-US" dirty="0">
                <a:solidFill>
                  <a:schemeClr val="tx1"/>
                </a:solidFill>
              </a:rPr>
              <a:t>以上的數位示波器進行實驗測量</a:t>
            </a:r>
            <a:r>
              <a:rPr lang="en-US" altLang="zh-TW" dirty="0">
                <a:solidFill>
                  <a:schemeClr val="tx1"/>
                </a:solidFill>
              </a:rPr>
              <a:t>(</a:t>
            </a:r>
            <a:r>
              <a:rPr lang="zh-TW" altLang="en-US" dirty="0">
                <a:solidFill>
                  <a:schemeClr val="tx1"/>
                </a:solidFill>
              </a:rPr>
              <a:t>請先參考普物實驗網站上本實驗講義</a:t>
            </a:r>
            <a:r>
              <a:rPr lang="en-US" altLang="zh-TW" dirty="0">
                <a:solidFill>
                  <a:schemeClr val="tx1"/>
                </a:solidFill>
              </a:rPr>
              <a:t>)</a:t>
            </a:r>
            <a:r>
              <a:rPr lang="zh-TW" altLang="en-US" dirty="0">
                <a:solidFill>
                  <a:schemeClr val="tx1"/>
                </a:solidFill>
              </a:rPr>
              <a:t>。但此次的遠距實驗改以</a:t>
            </a:r>
            <a:r>
              <a:rPr lang="en-US" altLang="zh-TW" dirty="0">
                <a:solidFill>
                  <a:schemeClr val="tx1"/>
                </a:solidFill>
              </a:rPr>
              <a:t>Arduino</a:t>
            </a:r>
            <a:r>
              <a:rPr lang="zh-TW" altLang="en-US" dirty="0">
                <a:solidFill>
                  <a:schemeClr val="tx1"/>
                </a:solidFill>
              </a:rPr>
              <a:t>微控制卡進行實驗，並測量實驗數據，請探討並詳細列出本實驗的優、缺點。</a:t>
            </a:r>
            <a:endParaRPr lang="en-US" altLang="zh-TW" dirty="0">
              <a:solidFill>
                <a:schemeClr val="tx1"/>
              </a:solidFill>
            </a:endParaRPr>
          </a:p>
          <a:p>
            <a:pPr marL="514350" indent="-514350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+mj-lt"/>
              <a:buAutoNum type="arabicPeriod" startAt="7"/>
            </a:pPr>
            <a:r>
              <a:rPr lang="zh-TW" altLang="en-US" dirty="0">
                <a:solidFill>
                  <a:schemeClr val="tx1"/>
                </a:solidFill>
              </a:rPr>
              <a:t>請提供您認為可以改進此實驗方法、步驟、控制程式的建議，以期能獲得更好的實驗品質或實驗結果的精確度。</a:t>
            </a:r>
            <a:endParaRPr lang="en-US" altLang="zh-TW" dirty="0">
              <a:solidFill>
                <a:schemeClr val="tx1"/>
              </a:solidFill>
            </a:endParaRPr>
          </a:p>
          <a:p>
            <a:pPr marL="514350" indent="-514350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+mj-lt"/>
              <a:buAutoNum type="arabicPeriod" startAt="7"/>
            </a:pPr>
            <a:r>
              <a:rPr lang="en-US" altLang="zh-TW" dirty="0">
                <a:solidFill>
                  <a:schemeClr val="tx1"/>
                </a:solidFill>
              </a:rPr>
              <a:t>….</a:t>
            </a:r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87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63419" y="87157"/>
            <a:ext cx="7589931" cy="772935"/>
          </a:xfrm>
        </p:spPr>
        <p:txBody>
          <a:bodyPr>
            <a:normAutofit/>
          </a:bodyPr>
          <a:lstStyle/>
          <a:p>
            <a:r>
              <a:rPr lang="en-US" altLang="zh-TW" sz="4000" i="1" dirty="0"/>
              <a:t>RLC</a:t>
            </a:r>
            <a:r>
              <a:rPr lang="zh-TW" altLang="en-US" sz="4000" i="1" dirty="0"/>
              <a:t> </a:t>
            </a:r>
            <a:r>
              <a:rPr lang="zh-TW" altLang="en-US" sz="4000" dirty="0"/>
              <a:t>電路：二階振盪電路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172771" y="728713"/>
                <a:ext cx="8971229" cy="6129287"/>
              </a:xfrm>
              <a:ln>
                <a:noFill/>
              </a:ln>
            </p:spPr>
            <p:txBody>
              <a:bodyPr>
                <a:normAutofit fontScale="92500"/>
              </a:bodyPr>
              <a:lstStyle/>
              <a:p>
                <a:pPr>
                  <a:lnSpc>
                    <a:spcPct val="110000"/>
                  </a:lnSpc>
                  <a:spcBef>
                    <a:spcPts val="600"/>
                  </a:spcBef>
                  <a:buSzPct val="80000"/>
                </a:pPr>
                <a:r>
                  <a:rPr lang="zh-TW" altLang="en-US" dirty="0">
                    <a:solidFill>
                      <a:schemeClr val="tx1"/>
                    </a:solidFill>
                  </a:rPr>
                  <a:t>由電阻</a:t>
                </a:r>
                <a:r>
                  <a:rPr lang="en-US" altLang="zh-TW" i="1" dirty="0">
                    <a:solidFill>
                      <a:schemeClr val="tx1"/>
                    </a:solidFill>
                  </a:rPr>
                  <a:t>R </a:t>
                </a:r>
                <a:r>
                  <a:rPr lang="en-US" altLang="zh-TW" dirty="0">
                    <a:solidFill>
                      <a:schemeClr val="tx1"/>
                    </a:solidFill>
                  </a:rPr>
                  <a:t>(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含導線電阻的貢獻</a:t>
                </a:r>
                <a:r>
                  <a:rPr lang="en-US" altLang="zh-TW" dirty="0">
                    <a:solidFill>
                      <a:schemeClr val="tx1"/>
                    </a:solidFill>
                  </a:rPr>
                  <a:t>)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、電感</a:t>
                </a:r>
                <a:r>
                  <a:rPr lang="en-US" altLang="zh-TW" i="1" dirty="0">
                    <a:solidFill>
                      <a:schemeClr val="tx1"/>
                    </a:solidFill>
                  </a:rPr>
                  <a:t>L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、電容</a:t>
                </a:r>
                <a:r>
                  <a:rPr lang="en-US" altLang="zh-TW" i="1" dirty="0">
                    <a:solidFill>
                      <a:schemeClr val="tx1"/>
                    </a:solidFill>
                  </a:rPr>
                  <a:t>C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組成的電路。</a:t>
                </a:r>
                <a:endParaRPr lang="en-US" altLang="zh-TW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10000"/>
                  </a:lnSpc>
                  <a:spcBef>
                    <a:spcPts val="600"/>
                  </a:spcBef>
                  <a:buSzPct val="80000"/>
                </a:pPr>
                <a:r>
                  <a:rPr lang="en-US" altLang="zh-TW" i="1" dirty="0">
                    <a:solidFill>
                      <a:schemeClr val="tx1"/>
                    </a:solidFill>
                  </a:rPr>
                  <a:t>RLC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電路是為</a:t>
                </a:r>
                <a:r>
                  <a:rPr lang="zh-TW" altLang="en-US" b="1" u="sng" dirty="0">
                    <a:solidFill>
                      <a:schemeClr val="tx1"/>
                    </a:solidFill>
                  </a:rPr>
                  <a:t>二階電路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：因電路中的電流</a:t>
                </a:r>
                <a:r>
                  <a:rPr lang="en-US" altLang="zh-TW" i="1" dirty="0">
                    <a:solidFill>
                      <a:schemeClr val="tx1"/>
                    </a:solidFill>
                  </a:rPr>
                  <a:t>I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或跨過每一電子元件的電壓 </a:t>
                </a:r>
                <a:r>
                  <a:rPr lang="en-US" altLang="zh-TW" i="1" dirty="0">
                    <a:solidFill>
                      <a:schemeClr val="tx1"/>
                    </a:solidFill>
                  </a:rPr>
                  <a:t>V</a:t>
                </a:r>
                <a:r>
                  <a:rPr lang="zh-TW" altLang="en-US" i="1" dirty="0">
                    <a:solidFill>
                      <a:schemeClr val="tx1"/>
                    </a:solidFill>
                  </a:rPr>
                  <a:t> 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是一個</a:t>
                </a:r>
                <a:r>
                  <a:rPr lang="zh-TW" altLang="en-US" b="1" dirty="0">
                    <a:solidFill>
                      <a:schemeClr val="tx1"/>
                    </a:solidFill>
                  </a:rPr>
                  <a:t>二階微分方程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的解，其係數則是由電路的結構和電子元件的參數決定。</a:t>
                </a:r>
              </a:p>
              <a:p>
                <a:pPr>
                  <a:lnSpc>
                    <a:spcPct val="110000"/>
                  </a:lnSpc>
                  <a:spcBef>
                    <a:spcPts val="600"/>
                  </a:spcBef>
                  <a:buSzPct val="80000"/>
                </a:pPr>
                <a:r>
                  <a:rPr lang="zh-TW" altLang="en-US" dirty="0">
                    <a:solidFill>
                      <a:schemeClr val="tx1"/>
                    </a:solidFill>
                  </a:rPr>
                  <a:t>電路組成結構：一般分</a:t>
                </a:r>
                <a:r>
                  <a:rPr lang="zh-TW" altLang="en-US" b="1" u="sng" dirty="0">
                    <a:solidFill>
                      <a:schemeClr val="tx1"/>
                    </a:solidFill>
                  </a:rPr>
                  <a:t>串聯型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及</a:t>
                </a:r>
                <a:r>
                  <a:rPr lang="zh-TW" altLang="en-US" b="1" u="sng" dirty="0">
                    <a:solidFill>
                      <a:schemeClr val="tx1"/>
                    </a:solidFill>
                  </a:rPr>
                  <a:t>並聯型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兩種：</a:t>
                </a:r>
                <a:endParaRPr lang="en-US" altLang="zh-TW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10000"/>
                  </a:lnSpc>
                  <a:spcBef>
                    <a:spcPts val="600"/>
                  </a:spcBef>
                  <a:buSzPct val="80000"/>
                </a:pPr>
                <a:r>
                  <a:rPr lang="zh-TW" altLang="en-US" dirty="0">
                    <a:solidFill>
                      <a:schemeClr val="tx1"/>
                    </a:solidFill>
                  </a:rPr>
                  <a:t>若電路元件為線性元件，則此電路可視為電子</a:t>
                </a:r>
                <a:r>
                  <a:rPr lang="zh-TW" altLang="en-US" dirty="0">
                    <a:hlinkClick r:id="rId2" tooltip="諧波振盪器（頁面不存在）"/>
                  </a:rPr>
                  <a:t>諧波振盪器</a:t>
                </a:r>
                <a:r>
                  <a:rPr lang="zh-TW" altLang="en-US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串聯電路的特性</a:t>
                </a:r>
                <a:r>
                  <a:rPr lang="en-US" altLang="zh-TW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</a:t>
                </a:r>
                <a:r>
                  <a:rPr lang="zh-TW" altLang="en-US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也稱固有</a:t>
                </a:r>
                <a:r>
                  <a:rPr lang="en-US" altLang="zh-TW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</a:t>
                </a:r>
                <a:r>
                  <a:rPr lang="zh-TW" altLang="en-US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振盪頻率：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1" i="1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TW" b="1" i="1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TW" b="1" i="1" smtClean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b="1" i="1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1" i="1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TW" b="1" i="1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zh-TW" altLang="en-US" b="1" i="1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𝝅</m:t>
                        </m:r>
                        <m:rad>
                          <m:radPr>
                            <m:degHide m:val="on"/>
                            <m:ctrlPr>
                              <a:rPr lang="zh-TW" altLang="en-US" b="1" i="1" smtClean="0">
                                <a:solidFill>
                                  <a:srgbClr val="0000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TW" b="1" i="1" smtClean="0">
                                <a:solidFill>
                                  <a:srgbClr val="0000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𝑳𝑪</m:t>
                            </m:r>
                          </m:e>
                        </m:rad>
                      </m:den>
                    </m:f>
                  </m:oMath>
                </a14:m>
                <a:r>
                  <a:rPr lang="zh-TW" altLang="en-US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zh-TW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Hz</a:t>
                </a:r>
                <a:endParaRPr lang="zh-TW" altLang="en-US" dirty="0"/>
              </a:p>
              <a:p>
                <a:pPr>
                  <a:lnSpc>
                    <a:spcPct val="110000"/>
                  </a:lnSpc>
                  <a:spcBef>
                    <a:spcPts val="600"/>
                  </a:spcBef>
                  <a:buSzPct val="80000"/>
                </a:pPr>
                <a:r>
                  <a:rPr lang="zh-TW" altLang="en-US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</a:t>
                </a:r>
                <a:r>
                  <a:rPr lang="en-US" altLang="zh-TW" i="1" dirty="0">
                    <a:solidFill>
                      <a:schemeClr val="tx1"/>
                    </a:solidFill>
                  </a:rPr>
                  <a:t>RLC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電路常用以作為</a:t>
                </a:r>
                <a:r>
                  <a:rPr lang="zh-TW" altLang="en-US" dirty="0">
                    <a:hlinkClick r:id="rId3" tooltip="帶通濾波器"/>
                  </a:rPr>
                  <a:t>帶通濾波器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或</a:t>
                </a:r>
                <a:r>
                  <a:rPr lang="zh-TW" altLang="en-US" dirty="0">
                    <a:hlinkClick r:id="rId4" tooltip="帶阻濾波器"/>
                  </a:rPr>
                  <a:t>帶阻濾波器</a:t>
                </a:r>
                <a:r>
                  <a:rPr lang="zh-TW" altLang="en-US" dirty="0"/>
                  <a:t>，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其</a:t>
                </a:r>
                <a:r>
                  <a:rPr lang="en-US" altLang="zh-TW" dirty="0">
                    <a:hlinkClick r:id="rId5" tooltip="Q因子"/>
                  </a:rPr>
                  <a:t>Q</a:t>
                </a:r>
                <a:r>
                  <a:rPr lang="zh-TW" altLang="en-US" dirty="0">
                    <a:hlinkClick r:id="rId5" tooltip="Q因子"/>
                  </a:rPr>
                  <a:t>品質因子</a:t>
                </a:r>
                <a:r>
                  <a:rPr lang="en-US" altLang="zh-TW" dirty="0">
                    <a:solidFill>
                      <a:srgbClr val="FF3300"/>
                    </a:solidFill>
                  </a:rPr>
                  <a:t>(</a:t>
                </a:r>
                <a:r>
                  <a:rPr lang="en-US" altLang="zh-TW" i="1" dirty="0">
                    <a:solidFill>
                      <a:srgbClr val="FF3300"/>
                    </a:solidFill>
                  </a:rPr>
                  <a:t>Q</a:t>
                </a:r>
                <a:r>
                  <a:rPr lang="en-US" altLang="zh-TW" dirty="0">
                    <a:solidFill>
                      <a:srgbClr val="FF3300"/>
                    </a:solidFill>
                  </a:rPr>
                  <a:t>-factor, quality factor)</a:t>
                </a:r>
                <a:r>
                  <a:rPr lang="zh-TW" altLang="en-US" dirty="0"/>
                  <a:t>：</a:t>
                </a:r>
                <a:endParaRPr lang="en-US" altLang="zh-TW" dirty="0"/>
              </a:p>
              <a:p>
                <a:pPr>
                  <a:lnSpc>
                    <a:spcPct val="110000"/>
                  </a:lnSpc>
                  <a:spcBef>
                    <a:spcPts val="600"/>
                  </a:spcBef>
                  <a:buSzPct val="80000"/>
                </a:pPr>
                <a:endParaRPr lang="en-US" altLang="zh-TW" b="1" i="1" dirty="0"/>
              </a:p>
              <a:p>
                <a:pPr>
                  <a:lnSpc>
                    <a:spcPct val="110000"/>
                  </a:lnSpc>
                  <a:spcBef>
                    <a:spcPts val="600"/>
                  </a:spcBef>
                  <a:buSzPct val="80000"/>
                </a:pPr>
                <a:endParaRPr lang="en-US" altLang="zh-TW" b="1" i="1" dirty="0"/>
              </a:p>
              <a:p>
                <a:pPr>
                  <a:lnSpc>
                    <a:spcPct val="110000"/>
                  </a:lnSpc>
                  <a:spcBef>
                    <a:spcPts val="600"/>
                  </a:spcBef>
                  <a:buSzPct val="80000"/>
                </a:pPr>
                <a:r>
                  <a:rPr lang="en-US" altLang="zh-TW" b="1" i="1" dirty="0">
                    <a:solidFill>
                      <a:schemeClr val="tx1"/>
                    </a:solidFill>
                  </a:rPr>
                  <a:t>RC</a:t>
                </a:r>
                <a:r>
                  <a:rPr lang="en-US" altLang="zh-TW" b="1" dirty="0">
                    <a:solidFill>
                      <a:schemeClr val="tx1"/>
                    </a:solidFill>
                  </a:rPr>
                  <a:t> </a:t>
                </a:r>
                <a:r>
                  <a:rPr lang="zh-TW" altLang="en-US" b="1" dirty="0">
                    <a:solidFill>
                      <a:schemeClr val="tx1"/>
                    </a:solidFill>
                  </a:rPr>
                  <a:t>充放電電路 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和 </a:t>
                </a:r>
                <a:r>
                  <a:rPr lang="en-US" altLang="zh-TW" b="1" i="1" dirty="0">
                    <a:solidFill>
                      <a:schemeClr val="tx1"/>
                    </a:solidFill>
                  </a:rPr>
                  <a:t>LC</a:t>
                </a:r>
                <a:r>
                  <a:rPr lang="zh-TW" altLang="en-US" b="1" i="1" dirty="0">
                    <a:solidFill>
                      <a:schemeClr val="tx1"/>
                    </a:solidFill>
                  </a:rPr>
                  <a:t> </a:t>
                </a:r>
                <a:r>
                  <a:rPr lang="zh-TW" altLang="en-US" b="1" dirty="0">
                    <a:solidFill>
                      <a:schemeClr val="tx1"/>
                    </a:solidFill>
                  </a:rPr>
                  <a:t>共振電路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是其簡化的例子。</a:t>
                </a:r>
                <a:endParaRPr lang="en-US" altLang="zh-TW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2771" y="728713"/>
                <a:ext cx="8971229" cy="6129287"/>
              </a:xfrm>
              <a:blipFill>
                <a:blip r:embed="rId6"/>
                <a:stretch>
                  <a:fillRect l="-679" t="-796" r="-1766" b="-10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圖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8901" y="5266729"/>
            <a:ext cx="4618965" cy="948264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4" name="圓角矩形 3"/>
          <p:cNvSpPr/>
          <p:nvPr/>
        </p:nvSpPr>
        <p:spPr>
          <a:xfrm>
            <a:off x="555171" y="3646713"/>
            <a:ext cx="7815943" cy="696687"/>
          </a:xfrm>
          <a:prstGeom prst="roundRect">
            <a:avLst/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4609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84911" y="123520"/>
            <a:ext cx="7589931" cy="772935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相關主題的可汗線上教學參考網</a:t>
            </a:r>
            <a:br>
              <a:rPr lang="en-US" altLang="zh-TW" dirty="0"/>
            </a:br>
            <a:r>
              <a:rPr lang="en-US" altLang="zh-TW" sz="3600" u="sng" dirty="0">
                <a:hlinkClick r:id="rId2"/>
              </a:rPr>
              <a:t>www.khanacademy.org</a:t>
            </a:r>
            <a:endParaRPr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3757" y="6031893"/>
            <a:ext cx="9120250" cy="63533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TW" sz="2200" u="sng" dirty="0">
                <a:hlinkClick r:id="rId2"/>
              </a:rPr>
              <a:t>https://www.khanacademy.org/science/electrical-engineering/ee-circuit-analysis-topic/ee-natural-and-forced-response/v/ee-rc-step-response-intuition</a:t>
            </a:r>
            <a:endParaRPr lang="zh-TW" altLang="zh-TW" sz="2200" dirty="0"/>
          </a:p>
          <a:p>
            <a:pPr marL="0" indent="0">
              <a:buNone/>
            </a:pPr>
            <a:endParaRPr lang="zh-TW" altLang="en-US" sz="2200" dirty="0"/>
          </a:p>
        </p:txBody>
      </p:sp>
      <p:pic>
        <p:nvPicPr>
          <p:cNvPr id="4" name="圖片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310" y="1459894"/>
            <a:ext cx="7909132" cy="4441370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85941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圖片 10" descr="https://www.electronics-tutorials.ws/wp-content/uploads/2013/08/rc1.gif?fit=368%2C1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19" y="1011910"/>
            <a:ext cx="4351572" cy="277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圖片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19" y="3778505"/>
            <a:ext cx="4548758" cy="302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77029" y="29538"/>
            <a:ext cx="7111998" cy="772935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(</a:t>
            </a:r>
            <a:r>
              <a:rPr lang="zh-TW" altLang="zh-TW" dirty="0"/>
              <a:t>一</a:t>
            </a:r>
            <a:r>
              <a:rPr lang="en-US" altLang="zh-TW" dirty="0"/>
              <a:t>) </a:t>
            </a:r>
            <a:r>
              <a:rPr lang="en-US" altLang="zh-TW" i="1" dirty="0"/>
              <a:t>RC</a:t>
            </a:r>
            <a:r>
              <a:rPr lang="zh-TW" altLang="en-US" i="1" dirty="0"/>
              <a:t> </a:t>
            </a:r>
            <a:r>
              <a:rPr lang="zh-TW" altLang="zh-TW" dirty="0"/>
              <a:t>電路的充</a:t>
            </a:r>
            <a:r>
              <a:rPr lang="zh-TW" altLang="en-US" dirty="0"/>
              <a:t>、</a:t>
            </a:r>
            <a:r>
              <a:rPr lang="zh-TW" altLang="zh-TW" dirty="0"/>
              <a:t>放電</a:t>
            </a:r>
            <a:r>
              <a:rPr lang="zh-TW" altLang="en-US" dirty="0"/>
              <a:t>實驗</a:t>
            </a:r>
            <a:br>
              <a:rPr lang="zh-TW" altLang="zh-TW" dirty="0">
                <a:effectLst/>
              </a:rPr>
            </a:br>
            <a:endParaRPr lang="zh-TW" alt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692290" y="636116"/>
            <a:ext cx="64634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8"/>
            <a:r>
              <a:rPr lang="en-US" altLang="zh-TW" sz="2400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hlinkClick r:id="rId4"/>
              </a:rPr>
              <a:t>https://www.electronics-tutorials.ws/rc/rc_1.html</a:t>
            </a:r>
            <a:endParaRPr lang="zh-TW" altLang="en-US" sz="2400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924038" y="2320423"/>
            <a:ext cx="51809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92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921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endParaRPr kumimoji="0" lang="en-US" altLang="zh-TW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052" name="圖片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078" y="3968438"/>
            <a:ext cx="4412867" cy="288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69875" y="1706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269875" y="2925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69875" y="4194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835164" y="2740833"/>
            <a:ext cx="23359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2800" b="1" i="1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RC</a:t>
            </a:r>
            <a:r>
              <a:rPr lang="zh-TW" altLang="zh-TW" sz="2800" b="1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線路圖</a:t>
            </a:r>
            <a:endParaRPr lang="en-US" altLang="zh-TW" sz="2800" b="1" dirty="0">
              <a:solidFill>
                <a:srgbClr val="0000CC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87488" y="1468236"/>
            <a:ext cx="45565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TW" sz="2800" b="1" i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RC</a:t>
            </a:r>
            <a:r>
              <a:rPr lang="zh-TW" altLang="zh-TW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電路</a:t>
            </a:r>
            <a:r>
              <a:rPr lang="zh-TW" altLang="en-US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分別</a:t>
            </a:r>
            <a:r>
              <a:rPr lang="zh-TW" altLang="zh-TW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處於通電</a:t>
            </a:r>
            <a:r>
              <a:rPr lang="zh-TW" altLang="en-US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和</a:t>
            </a:r>
            <a:r>
              <a:rPr lang="zh-TW" altLang="zh-TW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斷電後的充電</a:t>
            </a:r>
            <a:r>
              <a:rPr lang="zh-TW" altLang="en-US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和</a:t>
            </a:r>
            <a:r>
              <a:rPr lang="zh-TW" altLang="zh-TW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放電狀態時，電容器</a:t>
            </a:r>
            <a:r>
              <a:rPr lang="en-US" altLang="zh-TW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</a:t>
            </a:r>
            <a:r>
              <a:rPr lang="zh-TW" altLang="zh-TW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之電極上的電荷量隨時間的</a:t>
            </a:r>
            <a:r>
              <a:rPr lang="zh-TW" altLang="en-US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充電、</a:t>
            </a:r>
            <a:r>
              <a:rPr lang="zh-TW" altLang="zh-TW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放電鬆弛變化情形</a:t>
            </a:r>
            <a:endParaRPr lang="en-US" altLang="zh-TW" sz="28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1526705" y="4912781"/>
                <a:ext cx="3470957" cy="11667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TW" altLang="en-US" sz="2800" b="1" i="1" kern="10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m:t>  </m:t>
                      </m:r>
                      <m:r>
                        <a:rPr lang="zh-TW" altLang="en-US" sz="2800" b="1" i="1" kern="10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zh-TW" altLang="en-US" sz="2800" b="1" i="1" kern="10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zh-TW" sz="2800" b="1" i="1" kern="10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m:t>𝒒</m:t>
                      </m:r>
                      <m:d>
                        <m:dPr>
                          <m:ctrlPr>
                            <a:rPr lang="zh-TW" altLang="zh-TW" sz="2800" b="1" i="1">
                              <a:solidFill>
                                <a:srgbClr val="0000CC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b="1" i="1" kern="10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m:t>𝒕</m:t>
                          </m:r>
                        </m:e>
                      </m:d>
                    </m:oMath>
                  </m:oMathPara>
                </a14:m>
                <a:endParaRPr lang="en-US" altLang="zh-TW" sz="2800" b="1" i="1" kern="100" dirty="0">
                  <a:solidFill>
                    <a:srgbClr val="0000CC"/>
                  </a:solidFill>
                  <a:latin typeface="Cambria Math" panose="02040503050406030204" pitchFamily="18" charset="0"/>
                  <a:ea typeface="新細明體" panose="02020500000000000000" pitchFamily="18" charset="-12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altLang="zh-TW" sz="2800" b="1" i="1" kern="10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TW" sz="2800" b="1" i="1" kern="10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rPr>
                      <m:t>𝑪</m:t>
                    </m:r>
                    <m:sSub>
                      <m:sSubPr>
                        <m:ctrlPr>
                          <a:rPr lang="zh-TW" altLang="zh-TW" sz="2800" b="1" i="1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1" i="1" kern="1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rPr>
                          <m:t>𝜺</m:t>
                        </m:r>
                      </m:e>
                      <m:sub>
                        <m:r>
                          <a:rPr lang="en-US" altLang="zh-TW" sz="2800" b="1" i="1" kern="1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zh-TW" altLang="zh-TW" sz="2800" b="1" i="1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b="1" i="1" kern="1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TW" sz="2800" b="1" i="1" kern="1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TW" altLang="zh-TW" sz="2800" b="1" i="1">
                                <a:solidFill>
                                  <a:srgbClr val="0000CC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b="1" i="1" kern="10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新細明體" panose="02020500000000000000" pitchFamily="18" charset="-12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p>
                            <m:f>
                              <m:fPr>
                                <m:type m:val="lin"/>
                                <m:ctrlPr>
                                  <a:rPr lang="zh-TW" altLang="zh-TW" sz="2800" b="1" i="1">
                                    <a:solidFill>
                                      <a:srgbClr val="0000CC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sz="2800" b="1" i="1" kern="10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新細明體" panose="02020500000000000000" pitchFamily="18" charset="-12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altLang="zh-TW" sz="2800" b="1" i="1" kern="10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新細明體" panose="02020500000000000000" pitchFamily="18" charset="-12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TW" sz="2800" b="1" i="1" kern="10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新細明體" panose="02020500000000000000" pitchFamily="18" charset="-120"/>
                                    <a:cs typeface="Times New Roman" panose="02020603050405020304" pitchFamily="18" charset="0"/>
                                  </a:rPr>
                                  <m:t>𝑹𝑪</m:t>
                                </m:r>
                              </m:den>
                            </m:f>
                          </m:sup>
                        </m:sSup>
                      </m:e>
                    </m:d>
                  </m:oMath>
                </a14:m>
                <a:r>
                  <a:rPr lang="zh-TW" altLang="zh-TW" sz="2800" kern="100" dirty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，</a:t>
                </a:r>
                <a:r>
                  <a:rPr lang="en-US" altLang="zh-TW" sz="2800" kern="100" dirty="0">
                    <a:latin typeface="Times New Roman" panose="02020603050405020304" pitchFamily="18" charset="0"/>
                    <a:ea typeface="標楷體" panose="03000509000000000000" pitchFamily="65" charset="-120"/>
                  </a:rPr>
                  <a:t> 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705" y="4912781"/>
                <a:ext cx="3470957" cy="1166730"/>
              </a:xfrm>
              <a:prstGeom prst="rect">
                <a:avLst/>
              </a:prstGeom>
              <a:blipFill>
                <a:blip r:embed="rId6"/>
                <a:stretch>
                  <a:fillRect r="-13684" b="-1151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6075463" y="4653319"/>
                <a:ext cx="3147721" cy="5499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800" b="1" i="1" kern="10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rPr>
                      <m:t>𝒒</m:t>
                    </m:r>
                    <m:d>
                      <m:dPr>
                        <m:ctrlPr>
                          <a:rPr lang="zh-TW" altLang="zh-TW" sz="2800" b="1" i="1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b="1" i="1" kern="1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rPr>
                          <m:t>𝒕</m:t>
                        </m:r>
                      </m:e>
                    </m:d>
                    <m:r>
                      <a:rPr lang="en-US" altLang="zh-TW" sz="2800" b="1" i="1" kern="10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zh-TW" altLang="zh-TW" sz="2800" b="1" i="1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1" i="1" kern="1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rPr>
                          <m:t>𝒒</m:t>
                        </m:r>
                      </m:e>
                      <m:sub>
                        <m:r>
                          <a:rPr lang="en-US" altLang="zh-TW" sz="2800" b="1" i="1" kern="1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rPr>
                          <m:t>𝒎𝒂𝒙</m:t>
                        </m:r>
                      </m:sub>
                    </m:sSub>
                    <m:sSup>
                      <m:sSupPr>
                        <m:ctrlPr>
                          <a:rPr lang="zh-TW" altLang="zh-TW" sz="2800" b="1" i="1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800" b="1" i="1" kern="1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p>
                        <m:f>
                          <m:fPr>
                            <m:type m:val="lin"/>
                            <m:ctrlPr>
                              <a:rPr lang="zh-TW" altLang="zh-TW" sz="2800" b="1" i="1">
                                <a:solidFill>
                                  <a:srgbClr val="0000CC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sz="2800" b="1" i="1" kern="10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新細明體" panose="02020500000000000000" pitchFamily="18" charset="-12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TW" sz="2800" b="1" i="1" kern="10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新細明體" panose="02020500000000000000" pitchFamily="18" charset="-120"/>
                                <a:cs typeface="Times New Roman" panose="02020603050405020304" pitchFamily="18" charset="0"/>
                              </a:rPr>
                              <m:t>𝒕</m:t>
                            </m:r>
                          </m:num>
                          <m:den>
                            <m:r>
                              <a:rPr lang="en-US" altLang="zh-TW" sz="2800" b="1" i="1" kern="10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新細明體" panose="02020500000000000000" pitchFamily="18" charset="-120"/>
                                <a:cs typeface="Times New Roman" panose="02020603050405020304" pitchFamily="18" charset="0"/>
                              </a:rPr>
                              <m:t>𝑹𝑪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TW" b="1" kern="1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rPr>
                  <a:t> </a:t>
                </a:r>
                <a:endParaRPr lang="zh-TW" altLang="en-US" b="1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5463" y="4653319"/>
                <a:ext cx="3147721" cy="54995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2824810"/>
      </p:ext>
    </p:extLst>
  </p:cSld>
  <p:clrMapOvr>
    <a:masterClrMapping/>
  </p:clrMapOvr>
</p:sld>
</file>

<file path=ppt/theme/theme1.xml><?xml version="1.0" encoding="utf-8"?>
<a:theme xmlns:a="http://schemas.openxmlformats.org/drawingml/2006/main" name="絲縷">
  <a:themeElements>
    <a:clrScheme name="絲縷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絲縷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6596</TotalTime>
  <Words>6701</Words>
  <Application>Microsoft Office PowerPoint</Application>
  <PresentationFormat>如螢幕大小 (4:3)</PresentationFormat>
  <Paragraphs>1084</Paragraphs>
  <Slides>62</Slides>
  <Notes>11</Notes>
  <HiddenSlides>0</HiddenSlides>
  <MMClips>0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62</vt:i4>
      </vt:variant>
    </vt:vector>
  </HeadingPairs>
  <TitlesOfParts>
    <vt:vector size="78" baseType="lpstr">
      <vt:lpstr>Abadi MT Condensed</vt:lpstr>
      <vt:lpstr>Arial Unicode MS</vt:lpstr>
      <vt:lpstr>Verdana Ref</vt:lpstr>
      <vt:lpstr>微軟正黑體</vt:lpstr>
      <vt:lpstr>新細明體</vt:lpstr>
      <vt:lpstr>標楷體</vt:lpstr>
      <vt:lpstr>Arial</vt:lpstr>
      <vt:lpstr>Calibri</vt:lpstr>
      <vt:lpstr>Cambria Math</vt:lpstr>
      <vt:lpstr>Century Gothic</vt:lpstr>
      <vt:lpstr>Helvetica</vt:lpstr>
      <vt:lpstr>Symbol</vt:lpstr>
      <vt:lpstr>Times New Roman</vt:lpstr>
      <vt:lpstr>Wingdings</vt:lpstr>
      <vt:lpstr>Wingdings 3</vt:lpstr>
      <vt:lpstr>絲縷</vt:lpstr>
      <vt:lpstr>PowerPoint 簡報</vt:lpstr>
      <vt:lpstr>目   錄</vt:lpstr>
      <vt:lpstr>主要參考資料網址</vt:lpstr>
      <vt:lpstr>一、實驗簡介與目的</vt:lpstr>
      <vt:lpstr>二、理論與原理 </vt:lpstr>
      <vt:lpstr>PowerPoint 簡報</vt:lpstr>
      <vt:lpstr>RLC 電路：二階振盪電路</vt:lpstr>
      <vt:lpstr>相關主題的可汗線上教學參考網 www.khanacademy.org</vt:lpstr>
      <vt:lpstr>(一) RC 電路的充、放電實驗 </vt:lpstr>
      <vt:lpstr>充電、放電時間常數與半衰期</vt:lpstr>
      <vt:lpstr>RC串聯電路的充放電曲</vt:lpstr>
      <vt:lpstr>T_(1∕2) 與 時間常數 RC 的關係</vt:lpstr>
      <vt:lpstr>PowerPoint 簡報</vt:lpstr>
      <vt:lpstr>RC 電路實驗設計</vt:lpstr>
      <vt:lpstr>RC 電路實驗設計</vt:lpstr>
      <vt:lpstr>方波週期T與RC時間常數的關係</vt:lpstr>
      <vt:lpstr>方波週期T與RC時間常數的關係</vt:lpstr>
      <vt:lpstr>RLC 串聯電路的交流信號模擬 -VR，VL，VC 和 Vin信號間的相位比較</vt:lpstr>
      <vt:lpstr>Element Impedance </vt:lpstr>
      <vt:lpstr>RLC電路上各電子元件之阻抗的相位比較 Comparison of Phases of Element Impedances</vt:lpstr>
      <vt:lpstr>PowerPoint 簡報</vt:lpstr>
      <vt:lpstr>R, L, C元件的實部電阻、感導和阻抗值</vt:lpstr>
      <vt:lpstr>電抗(Reactance)</vt:lpstr>
      <vt:lpstr>阻抗(Impedance)</vt:lpstr>
      <vt:lpstr>Arduino x 基本電路 &amp; RLC振盪電路實作與探究套件-電子元件清單</vt:lpstr>
      <vt:lpstr>四、實驗前相關需求軟體下載</vt:lpstr>
      <vt:lpstr>&lt;Timer.h&gt; 函數庫下載與安裝</vt:lpstr>
      <vt:lpstr>四、實驗前相關需求軟體下載</vt:lpstr>
      <vt:lpstr>典型 RLC 振盪電路實驗使用之儀器</vt:lpstr>
      <vt:lpstr>PowerPoint 簡報</vt:lpstr>
      <vt:lpstr>PowerPoint 簡報</vt:lpstr>
      <vt:lpstr>五、RC電路實驗設計</vt:lpstr>
      <vt:lpstr>方波週期T與RC時間常數的關係</vt:lpstr>
      <vt:lpstr>Arduino  軟體/開啟程式檔</vt:lpstr>
      <vt:lpstr>程式參考-RLC_Exp1</vt:lpstr>
      <vt:lpstr>程式參考-RLC_Exp2</vt:lpstr>
      <vt:lpstr>1. RC串聯充放電路： 充電、放電時間常數測量與特性曲線實驗測量</vt:lpstr>
      <vt:lpstr>不同R、C值組合的RC串聯電路的實驗測量與比較</vt:lpstr>
      <vt:lpstr>序列埠監視視窗讀取累計時間與A0類比輸入接腳讀取到的信號示範輸出結果 </vt:lpstr>
      <vt:lpstr>RC串聯電路的充放電實驗</vt:lpstr>
      <vt:lpstr>2. RC並聯電路</vt:lpstr>
      <vt:lpstr>不同R、C值組合的RC並聯電路的實驗測量與比較</vt:lpstr>
      <vt:lpstr>RC並聯 實驗結果</vt:lpstr>
      <vt:lpstr>3. RL串聯</vt:lpstr>
      <vt:lpstr>不同R、L值組合的RL串聯電路的實驗測量與比較</vt:lpstr>
      <vt:lpstr>RL串聯 實驗結果</vt:lpstr>
      <vt:lpstr>4. RL並聯</vt:lpstr>
      <vt:lpstr>不同R、L值組合的RL並聯電路的實驗測量與比較</vt:lpstr>
      <vt:lpstr>4. RL並聯 實驗結果</vt:lpstr>
      <vt:lpstr>5. RLC串聯</vt:lpstr>
      <vt:lpstr>不同R、L 、 C值組合的RLC串聯電路的實驗測量與比較</vt:lpstr>
      <vt:lpstr>不同R、L 、 C值組合的RLC串聯電路的實驗測量與比較</vt:lpstr>
      <vt:lpstr>RLC串聯 實驗結果</vt:lpstr>
      <vt:lpstr>6. RLC並聯</vt:lpstr>
      <vt:lpstr>不同R、L 、 C值組合的RLC並聯電路的實驗測量與比較</vt:lpstr>
      <vt:lpstr>不同R、L 、 C值組合的RLC並聯電路的實驗測量與比較</vt:lpstr>
      <vt:lpstr>RLC並聯 實驗結果</vt:lpstr>
      <vt:lpstr>RLC並聯 實驗結果</vt:lpstr>
      <vt:lpstr>RLC電路模擬分析實驗</vt:lpstr>
      <vt:lpstr>PowerPoint 簡報</vt:lpstr>
      <vt:lpstr>問 題</vt:lpstr>
      <vt:lpstr>問 題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阿特午機 Atwood’s Machine</dc:title>
  <dc:creator>gplab nthu</dc:creator>
  <cp:lastModifiedBy>GPLAB5</cp:lastModifiedBy>
  <cp:revision>410</cp:revision>
  <dcterms:created xsi:type="dcterms:W3CDTF">2020-02-17T22:11:24Z</dcterms:created>
  <dcterms:modified xsi:type="dcterms:W3CDTF">2020-05-18T06:03:26Z</dcterms:modified>
</cp:coreProperties>
</file>